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65" r:id="rId2"/>
    <p:sldId id="519" r:id="rId3"/>
    <p:sldId id="520" r:id="rId4"/>
    <p:sldId id="522" r:id="rId5"/>
    <p:sldId id="521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98731" autoAdjust="0"/>
  </p:normalViewPr>
  <p:slideViewPr>
    <p:cSldViewPr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CB96B8E-EB5C-428A-863B-9C6F515E3E45}" type="datetimeFigureOut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3FD01BB-3AEE-4510-A6AF-FC3CF3225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47AD4-1099-4D9D-A027-3548568446D6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089F-4B93-4C1A-8E31-149AF0D1C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8A1BD-3A49-47E2-8707-FDEC1ACA4FA3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5022-172F-49AC-A9C4-64490A9F9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53D9A-A6D8-441B-BBA3-61F7824581B2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6DD7-31D1-4AD2-8C3D-1C8F7F8557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C233C-8236-411A-A851-C4D960362B46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4122-3224-4AE3-A363-4E60BD9DC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98430-3BFF-4092-8A2D-FC27A07D24F0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36B1-8584-43AA-9DF7-9E687E91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2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0CE8-80C4-4BD5-9FA1-C4C3A23F26F9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7F7A-D16D-4C86-A655-9965410F5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FF53A-BDF4-4211-86C1-6365E905F2D5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4623-DF8D-45E3-9A3C-A494D71FD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FF79B-8018-4ABA-8F6E-2B195D3F628A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44A3-BF0C-4EDB-AE8A-6A0B7D66D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5AF1E-9165-4096-BBF7-CC8BCC8E60C1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CAF18-E8B1-4C46-8EC4-BC6133291E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C2670-0A3B-49FB-8BE3-18ACEF280906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CDC5-472D-4E52-A823-148C8F1AE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5B620-015C-4BF1-A099-104757887ACE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0A2B4-4BB4-412A-8F05-E9662F963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399F9E-1E3D-40C9-B12D-4778A940F084}" type="datetime1">
              <a:rPr lang="en-US"/>
              <a:pPr>
                <a:defRPr/>
              </a:pPr>
              <a:t>12/8/2019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EEEC23-CD05-4C52-A894-945A143A07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8" r:id="rId2"/>
    <p:sldLayoutId id="2147483897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8" r:id="rId9"/>
    <p:sldLayoutId id="2147483894" r:id="rId10"/>
    <p:sldLayoutId id="21474838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/>
              <a:t>Lecture 7 Supplement:</a:t>
            </a:r>
            <a:br>
              <a:rPr lang="en-US" sz="4400"/>
            </a:br>
            <a:r>
              <a:rPr lang="en-US" sz="4400"/>
              <a:t>A Review of Nested Classes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CB627-CD54-4E45-AC67-33F865EC9DC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905000"/>
            <a:ext cx="3581400" cy="4267200"/>
          </a:xfrm>
        </p:spPr>
        <p:txBody>
          <a:bodyPr/>
          <a:lstStyle/>
          <a:p>
            <a:r>
              <a:rPr lang="en-US" sz="1700"/>
              <a:t>Accessible only when an instance of enclosing class exists, and when inner class has been instantiated</a:t>
            </a:r>
          </a:p>
          <a:p>
            <a:r>
              <a:rPr lang="en-US" sz="1700"/>
              <a:t>Have access to private members of enclosing class</a:t>
            </a:r>
          </a:p>
          <a:p>
            <a:r>
              <a:rPr lang="en-US" sz="1700"/>
              <a:t>May be declared private, public, etc</a:t>
            </a:r>
          </a:p>
          <a:p>
            <a:r>
              <a:rPr lang="en-US" sz="1700"/>
              <a:t>Cannot contain static variables or methods </a:t>
            </a:r>
          </a:p>
          <a:p>
            <a:r>
              <a:rPr lang="en-US" sz="1700"/>
              <a:t>Enclosing class can access private members of inner class, relative to an existing reference</a:t>
            </a:r>
          </a:p>
          <a:p>
            <a:r>
              <a:rPr lang="en-US" sz="1700"/>
              <a:t>Best Practice: Should be accessed only by the enclosing class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4572000" cy="496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1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2057400"/>
            <a:ext cx="3733800" cy="4191000"/>
          </a:xfrm>
        </p:spPr>
        <p:txBody>
          <a:bodyPr/>
          <a:lstStyle/>
          <a:p>
            <a:r>
              <a:rPr lang="en-US" sz="1700"/>
              <a:t>Considered a "top-level class", packaged inside another class</a:t>
            </a:r>
          </a:p>
          <a:p>
            <a:r>
              <a:rPr lang="en-US" sz="1700"/>
              <a:t>May be instantiated even if enclosing class has not been instantiated</a:t>
            </a:r>
          </a:p>
          <a:p>
            <a:r>
              <a:rPr lang="en-US" sz="1700"/>
              <a:t>No access to  non-static members of  enclosing class without a reference (with a reference, can access private members)</a:t>
            </a:r>
          </a:p>
          <a:p>
            <a:r>
              <a:rPr lang="en-US" sz="1700"/>
              <a:t>Direct access to static members</a:t>
            </a:r>
          </a:p>
          <a:p>
            <a:r>
              <a:rPr lang="en-US" sz="1700"/>
              <a:t>May be declared private, public, etc</a:t>
            </a:r>
          </a:p>
          <a:p>
            <a:r>
              <a:rPr lang="en-US" sz="1700"/>
              <a:t>May contain static and non-static members</a:t>
            </a:r>
          </a:p>
          <a:p>
            <a:r>
              <a:rPr lang="en-US" sz="1700"/>
              <a:t>Enclosing class can access private members of nested class, relative to an existing reference</a:t>
            </a:r>
          </a:p>
          <a:p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429760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16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2057400"/>
            <a:ext cx="3657600" cy="4419600"/>
          </a:xfrm>
        </p:spPr>
        <p:txBody>
          <a:bodyPr/>
          <a:lstStyle/>
          <a:p>
            <a:r>
              <a:rPr lang="en-US" sz="1700"/>
              <a:t>Always defined within a method body – never accessible from outside the method in which it is defined</a:t>
            </a:r>
          </a:p>
          <a:p>
            <a:r>
              <a:rPr lang="en-US" sz="1700"/>
              <a:t>Has access to all members of enclosing class</a:t>
            </a:r>
          </a:p>
          <a:p>
            <a:r>
              <a:rPr lang="en-US" sz="1700"/>
              <a:t>Has access to local variables, but may not modify them (they are "effectively final")</a:t>
            </a:r>
          </a:p>
          <a:p>
            <a:r>
              <a:rPr lang="en-US" sz="1700"/>
              <a:t>Access specifiers (public, private…) may not be used in definition of a local inner class</a:t>
            </a:r>
          </a:p>
          <a:p>
            <a:r>
              <a:rPr lang="en-US" sz="1700"/>
              <a:t>Local inner classes provide </a:t>
            </a:r>
            <a:r>
              <a:rPr lang="en-US" sz="1700" i="1"/>
              <a:t>strong encapsulation </a:t>
            </a:r>
            <a:r>
              <a:rPr lang="en-US" sz="1700"/>
              <a:t>– no other method in the enclosing class (or anywhere else) can access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810000" cy="461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13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2057400"/>
            <a:ext cx="3048000" cy="3657600"/>
          </a:xfrm>
        </p:spPr>
        <p:txBody>
          <a:bodyPr/>
          <a:lstStyle/>
          <a:p>
            <a:r>
              <a:rPr lang="en-US" sz="1700"/>
              <a:t>Defines and instantiates, at the same time, a class, without giving it a name</a:t>
            </a:r>
          </a:p>
          <a:p>
            <a:r>
              <a:rPr lang="en-US" sz="1700"/>
              <a:t>The syntax can be used to define a subclass of a given class or an implementation of a given interface</a:t>
            </a:r>
          </a:p>
          <a:p>
            <a:r>
              <a:rPr lang="en-US" sz="1700"/>
              <a:t>Main usage: when class definition involves few lines of code and the class needs to be defined only once (example: attaching a handler to a button)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6356"/>
            <a:ext cx="3657600" cy="483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13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46098</TotalTime>
  <Words>314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Flow</vt:lpstr>
      <vt:lpstr>Lecture 7 Supplement: A Review of Nested Classes</vt:lpstr>
      <vt:lpstr>Member Inner Classes</vt:lpstr>
      <vt:lpstr>Static Nested Classes</vt:lpstr>
      <vt:lpstr>Local Inner Classes</vt:lpstr>
      <vt:lpstr>Anonymous Inner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Najeeb</dc:creator>
  <cp:lastModifiedBy>Paul Corazza</cp:lastModifiedBy>
  <cp:revision>764</cp:revision>
  <dcterms:created xsi:type="dcterms:W3CDTF">2010-06-08T15:14:26Z</dcterms:created>
  <dcterms:modified xsi:type="dcterms:W3CDTF">2019-12-08T22:13:06Z</dcterms:modified>
</cp:coreProperties>
</file>