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0691813" cy="6011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293A2-350A-4B28-81B8-839D0C088CDA}" v="7" dt="2023-10-25T10:06:40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77" y="983886"/>
            <a:ext cx="8018860" cy="2093019"/>
          </a:xfrm>
        </p:spPr>
        <p:txBody>
          <a:bodyPr anchor="b"/>
          <a:lstStyle>
            <a:lvl1pPr algn="ctr">
              <a:defRPr sz="5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157620"/>
            <a:ext cx="8018860" cy="1451475"/>
          </a:xfrm>
        </p:spPr>
        <p:txBody>
          <a:bodyPr/>
          <a:lstStyle>
            <a:lvl1pPr marL="0" indent="0" algn="ctr">
              <a:buNone/>
              <a:defRPr sz="2104"/>
            </a:lvl1pPr>
            <a:lvl2pPr marL="400782" indent="0" algn="ctr">
              <a:buNone/>
              <a:defRPr sz="1753"/>
            </a:lvl2pPr>
            <a:lvl3pPr marL="801563" indent="0" algn="ctr">
              <a:buNone/>
              <a:defRPr sz="1578"/>
            </a:lvl3pPr>
            <a:lvl4pPr marL="1202345" indent="0" algn="ctr">
              <a:buNone/>
              <a:defRPr sz="1403"/>
            </a:lvl4pPr>
            <a:lvl5pPr marL="1603126" indent="0" algn="ctr">
              <a:buNone/>
              <a:defRPr sz="1403"/>
            </a:lvl5pPr>
            <a:lvl6pPr marL="2003908" indent="0" algn="ctr">
              <a:buNone/>
              <a:defRPr sz="1403"/>
            </a:lvl6pPr>
            <a:lvl7pPr marL="2404689" indent="0" algn="ctr">
              <a:buNone/>
              <a:defRPr sz="1403"/>
            </a:lvl7pPr>
            <a:lvl8pPr marL="2805471" indent="0" algn="ctr">
              <a:buNone/>
              <a:defRPr sz="1403"/>
            </a:lvl8pPr>
            <a:lvl9pPr marL="3206252" indent="0" algn="ctr">
              <a:buNone/>
              <a:defRPr sz="14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25F8-F2D3-4DE3-A0DD-13692A771F1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48B1-D3B3-4959-85B0-5C496D7D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35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25F8-F2D3-4DE3-A0DD-13692A771F1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48B1-D3B3-4959-85B0-5C496D7D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67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320076"/>
            <a:ext cx="2305422" cy="50947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2" y="320076"/>
            <a:ext cx="6782619" cy="50947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25F8-F2D3-4DE3-A0DD-13692A771F1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48B1-D3B3-4959-85B0-5C496D7D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3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25F8-F2D3-4DE3-A0DD-13692A771F1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48B1-D3B3-4959-85B0-5C496D7D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4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3" y="1498792"/>
            <a:ext cx="9221689" cy="2500768"/>
          </a:xfrm>
        </p:spPr>
        <p:txBody>
          <a:bodyPr anchor="b"/>
          <a:lstStyle>
            <a:lvl1pPr>
              <a:defRPr sz="5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3" y="4023217"/>
            <a:ext cx="9221689" cy="1315095"/>
          </a:xfrm>
        </p:spPr>
        <p:txBody>
          <a:bodyPr/>
          <a:lstStyle>
            <a:lvl1pPr marL="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1pPr>
            <a:lvl2pPr marL="400782" indent="0">
              <a:buNone/>
              <a:defRPr sz="1753">
                <a:solidFill>
                  <a:schemeClr val="tx1">
                    <a:tint val="75000"/>
                  </a:schemeClr>
                </a:solidFill>
              </a:defRPr>
            </a:lvl2pPr>
            <a:lvl3pPr marL="801563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3pPr>
            <a:lvl4pPr marL="120234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312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390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4689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54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625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25F8-F2D3-4DE3-A0DD-13692A771F1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48B1-D3B3-4959-85B0-5C496D7D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9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1600380"/>
            <a:ext cx="4544021" cy="381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1600380"/>
            <a:ext cx="4544021" cy="381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25F8-F2D3-4DE3-A0DD-13692A771F1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48B1-D3B3-4959-85B0-5C496D7D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4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320076"/>
            <a:ext cx="9221689" cy="1162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5" y="1473742"/>
            <a:ext cx="4523138" cy="722258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400782" indent="0">
              <a:buNone/>
              <a:defRPr sz="1753" b="1"/>
            </a:lvl2pPr>
            <a:lvl3pPr marL="801563" indent="0">
              <a:buNone/>
              <a:defRPr sz="1578" b="1"/>
            </a:lvl3pPr>
            <a:lvl4pPr marL="1202345" indent="0">
              <a:buNone/>
              <a:defRPr sz="1403" b="1"/>
            </a:lvl4pPr>
            <a:lvl5pPr marL="1603126" indent="0">
              <a:buNone/>
              <a:defRPr sz="1403" b="1"/>
            </a:lvl5pPr>
            <a:lvl6pPr marL="2003908" indent="0">
              <a:buNone/>
              <a:defRPr sz="1403" b="1"/>
            </a:lvl6pPr>
            <a:lvl7pPr marL="2404689" indent="0">
              <a:buNone/>
              <a:defRPr sz="1403" b="1"/>
            </a:lvl7pPr>
            <a:lvl8pPr marL="2805471" indent="0">
              <a:buNone/>
              <a:defRPr sz="1403" b="1"/>
            </a:lvl8pPr>
            <a:lvl9pPr marL="3206252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5" y="2196000"/>
            <a:ext cx="4523138" cy="3229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0" y="1473742"/>
            <a:ext cx="4545413" cy="722258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400782" indent="0">
              <a:buNone/>
              <a:defRPr sz="1753" b="1"/>
            </a:lvl2pPr>
            <a:lvl3pPr marL="801563" indent="0">
              <a:buNone/>
              <a:defRPr sz="1578" b="1"/>
            </a:lvl3pPr>
            <a:lvl4pPr marL="1202345" indent="0">
              <a:buNone/>
              <a:defRPr sz="1403" b="1"/>
            </a:lvl4pPr>
            <a:lvl5pPr marL="1603126" indent="0">
              <a:buNone/>
              <a:defRPr sz="1403" b="1"/>
            </a:lvl5pPr>
            <a:lvl6pPr marL="2003908" indent="0">
              <a:buNone/>
              <a:defRPr sz="1403" b="1"/>
            </a:lvl6pPr>
            <a:lvl7pPr marL="2404689" indent="0">
              <a:buNone/>
              <a:defRPr sz="1403" b="1"/>
            </a:lvl7pPr>
            <a:lvl8pPr marL="2805471" indent="0">
              <a:buNone/>
              <a:defRPr sz="1403" b="1"/>
            </a:lvl8pPr>
            <a:lvl9pPr marL="3206252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0" y="2196000"/>
            <a:ext cx="4545413" cy="3229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25F8-F2D3-4DE3-A0DD-13692A771F1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48B1-D3B3-4959-85B0-5C496D7D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4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25F8-F2D3-4DE3-A0DD-13692A771F1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48B1-D3B3-4959-85B0-5C496D7D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6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25F8-F2D3-4DE3-A0DD-13692A771F1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48B1-D3B3-4959-85B0-5C496D7D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6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0791"/>
            <a:ext cx="3448388" cy="1402768"/>
          </a:xfrm>
        </p:spPr>
        <p:txBody>
          <a:bodyPr anchor="b"/>
          <a:lstStyle>
            <a:lvl1pPr>
              <a:defRPr sz="28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865598"/>
            <a:ext cx="5412730" cy="4272319"/>
          </a:xfrm>
        </p:spPr>
        <p:txBody>
          <a:bodyPr/>
          <a:lstStyle>
            <a:lvl1pPr>
              <a:defRPr sz="2805"/>
            </a:lvl1pPr>
            <a:lvl2pPr>
              <a:defRPr sz="2454"/>
            </a:lvl2pPr>
            <a:lvl3pPr>
              <a:defRPr sz="2104"/>
            </a:lvl3pPr>
            <a:lvl4pPr>
              <a:defRPr sz="1753"/>
            </a:lvl4pPr>
            <a:lvl5pPr>
              <a:defRPr sz="1753"/>
            </a:lvl5pPr>
            <a:lvl6pPr>
              <a:defRPr sz="1753"/>
            </a:lvl6pPr>
            <a:lvl7pPr>
              <a:defRPr sz="1753"/>
            </a:lvl7pPr>
            <a:lvl8pPr>
              <a:defRPr sz="1753"/>
            </a:lvl8pPr>
            <a:lvl9pPr>
              <a:defRPr sz="17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1803559"/>
            <a:ext cx="3448388" cy="3341316"/>
          </a:xfrm>
        </p:spPr>
        <p:txBody>
          <a:bodyPr/>
          <a:lstStyle>
            <a:lvl1pPr marL="0" indent="0">
              <a:buNone/>
              <a:defRPr sz="1403"/>
            </a:lvl1pPr>
            <a:lvl2pPr marL="400782" indent="0">
              <a:buNone/>
              <a:defRPr sz="1227"/>
            </a:lvl2pPr>
            <a:lvl3pPr marL="801563" indent="0">
              <a:buNone/>
              <a:defRPr sz="1052"/>
            </a:lvl3pPr>
            <a:lvl4pPr marL="1202345" indent="0">
              <a:buNone/>
              <a:defRPr sz="877"/>
            </a:lvl4pPr>
            <a:lvl5pPr marL="1603126" indent="0">
              <a:buNone/>
              <a:defRPr sz="877"/>
            </a:lvl5pPr>
            <a:lvl6pPr marL="2003908" indent="0">
              <a:buNone/>
              <a:defRPr sz="877"/>
            </a:lvl6pPr>
            <a:lvl7pPr marL="2404689" indent="0">
              <a:buNone/>
              <a:defRPr sz="877"/>
            </a:lvl7pPr>
            <a:lvl8pPr marL="2805471" indent="0">
              <a:buNone/>
              <a:defRPr sz="877"/>
            </a:lvl8pPr>
            <a:lvl9pPr marL="3206252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25F8-F2D3-4DE3-A0DD-13692A771F1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48B1-D3B3-4959-85B0-5C496D7D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0791"/>
            <a:ext cx="3448388" cy="1402768"/>
          </a:xfrm>
        </p:spPr>
        <p:txBody>
          <a:bodyPr anchor="b"/>
          <a:lstStyle>
            <a:lvl1pPr>
              <a:defRPr sz="28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865598"/>
            <a:ext cx="5412730" cy="4272319"/>
          </a:xfrm>
        </p:spPr>
        <p:txBody>
          <a:bodyPr anchor="t"/>
          <a:lstStyle>
            <a:lvl1pPr marL="0" indent="0">
              <a:buNone/>
              <a:defRPr sz="2805"/>
            </a:lvl1pPr>
            <a:lvl2pPr marL="400782" indent="0">
              <a:buNone/>
              <a:defRPr sz="2454"/>
            </a:lvl2pPr>
            <a:lvl3pPr marL="801563" indent="0">
              <a:buNone/>
              <a:defRPr sz="2104"/>
            </a:lvl3pPr>
            <a:lvl4pPr marL="1202345" indent="0">
              <a:buNone/>
              <a:defRPr sz="1753"/>
            </a:lvl4pPr>
            <a:lvl5pPr marL="1603126" indent="0">
              <a:buNone/>
              <a:defRPr sz="1753"/>
            </a:lvl5pPr>
            <a:lvl6pPr marL="2003908" indent="0">
              <a:buNone/>
              <a:defRPr sz="1753"/>
            </a:lvl6pPr>
            <a:lvl7pPr marL="2404689" indent="0">
              <a:buNone/>
              <a:defRPr sz="1753"/>
            </a:lvl7pPr>
            <a:lvl8pPr marL="2805471" indent="0">
              <a:buNone/>
              <a:defRPr sz="1753"/>
            </a:lvl8pPr>
            <a:lvl9pPr marL="3206252" indent="0">
              <a:buNone/>
              <a:defRPr sz="17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1803559"/>
            <a:ext cx="3448388" cy="3341316"/>
          </a:xfrm>
        </p:spPr>
        <p:txBody>
          <a:bodyPr/>
          <a:lstStyle>
            <a:lvl1pPr marL="0" indent="0">
              <a:buNone/>
              <a:defRPr sz="1403"/>
            </a:lvl1pPr>
            <a:lvl2pPr marL="400782" indent="0">
              <a:buNone/>
              <a:defRPr sz="1227"/>
            </a:lvl2pPr>
            <a:lvl3pPr marL="801563" indent="0">
              <a:buNone/>
              <a:defRPr sz="1052"/>
            </a:lvl3pPr>
            <a:lvl4pPr marL="1202345" indent="0">
              <a:buNone/>
              <a:defRPr sz="877"/>
            </a:lvl4pPr>
            <a:lvl5pPr marL="1603126" indent="0">
              <a:buNone/>
              <a:defRPr sz="877"/>
            </a:lvl5pPr>
            <a:lvl6pPr marL="2003908" indent="0">
              <a:buNone/>
              <a:defRPr sz="877"/>
            </a:lvl6pPr>
            <a:lvl7pPr marL="2404689" indent="0">
              <a:buNone/>
              <a:defRPr sz="877"/>
            </a:lvl7pPr>
            <a:lvl8pPr marL="2805471" indent="0">
              <a:buNone/>
              <a:defRPr sz="877"/>
            </a:lvl8pPr>
            <a:lvl9pPr marL="3206252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25F8-F2D3-4DE3-A0DD-13692A771F1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48B1-D3B3-4959-85B0-5C496D7D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6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320076"/>
            <a:ext cx="9221689" cy="116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1600380"/>
            <a:ext cx="9221689" cy="381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5572107"/>
            <a:ext cx="2405658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25F8-F2D3-4DE3-A0DD-13692A771F1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5572107"/>
            <a:ext cx="3608487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5572107"/>
            <a:ext cx="2405658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48B1-D3B3-4959-85B0-5C496D7DB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0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01563" rtl="0" eaLnBrk="1" latinLnBrk="0" hangingPunct="1">
        <a:lnSpc>
          <a:spcPct val="90000"/>
        </a:lnSpc>
        <a:spcBef>
          <a:spcPct val="0"/>
        </a:spcBef>
        <a:buNone/>
        <a:defRPr sz="38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391" indent="-200391" algn="l" defTabSz="801563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4" kern="1200">
          <a:solidFill>
            <a:schemeClr val="tx1"/>
          </a:solidFill>
          <a:latin typeface="+mn-lt"/>
          <a:ea typeface="+mn-ea"/>
          <a:cs typeface="+mn-cs"/>
        </a:defRPr>
      </a:lvl1pPr>
      <a:lvl2pPr marL="601172" indent="-200391" algn="l" defTabSz="801563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2pPr>
      <a:lvl3pPr marL="1001954" indent="-200391" algn="l" defTabSz="801563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3pPr>
      <a:lvl4pPr marL="1402735" indent="-200391" algn="l" defTabSz="801563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4pPr>
      <a:lvl5pPr marL="1803517" indent="-200391" algn="l" defTabSz="801563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5pPr>
      <a:lvl6pPr marL="2204298" indent="-200391" algn="l" defTabSz="801563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6pPr>
      <a:lvl7pPr marL="2605080" indent="-200391" algn="l" defTabSz="801563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7pPr>
      <a:lvl8pPr marL="3005861" indent="-200391" algn="l" defTabSz="801563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8pPr>
      <a:lvl9pPr marL="3406643" indent="-200391" algn="l" defTabSz="801563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1pPr>
      <a:lvl2pPr marL="400782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2pPr>
      <a:lvl3pPr marL="801563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3pPr>
      <a:lvl4pPr marL="1202345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4pPr>
      <a:lvl5pPr marL="1603126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5pPr>
      <a:lvl6pPr marL="2003908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6pPr>
      <a:lvl7pPr marL="2404689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7pPr>
      <a:lvl8pPr marL="2805471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8pPr>
      <a:lvl9pPr marL="3206252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9814-003F-C6A5-9421-E5C08185E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 Streaming with IBM Cloud Video Streaming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CA5A8-0F0B-D93D-E9D8-6A951DF80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13131"/>
                </a:solidFill>
                <a:effectLst/>
                <a:latin typeface="Calibri Light" panose="020F0302020204030204" pitchFamily="34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67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7F84-D57F-7438-6525-0949E5CC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0" y="617765"/>
            <a:ext cx="7274298" cy="916975"/>
          </a:xfrm>
        </p:spPr>
        <p:txBody>
          <a:bodyPr/>
          <a:lstStyle/>
          <a:p>
            <a:r>
              <a:rPr lang="en-IN" b="1" i="1" dirty="0">
                <a:solidFill>
                  <a:srgbClr val="313131"/>
                </a:solidFill>
                <a:effectLst/>
                <a:latin typeface="Calibri Light" panose="020F0302020204030204" pitchFamily="34" charset="0"/>
              </a:rPr>
              <a:t>Development Phase 2 :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964F-DBF1-1284-175C-3E5316257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65" y="1850787"/>
            <a:ext cx="7953877" cy="3543311"/>
          </a:xfrm>
        </p:spPr>
        <p:txBody>
          <a:bodyPr>
            <a:normAutofit/>
          </a:bodyPr>
          <a:lstStyle/>
          <a:p>
            <a:r>
              <a:rPr lang="en-US" sz="2800" dirty="0"/>
              <a:t>During this phase of our project, we successfully opened a dedicated channel within IBM Media Streaming</a:t>
            </a:r>
          </a:p>
          <a:p>
            <a:endParaRPr lang="en-US" dirty="0"/>
          </a:p>
          <a:p>
            <a:r>
              <a:rPr lang="en-US" sz="2800" dirty="0"/>
              <a:t>This update reflects our dedication to staying up-to-date with the latest security measures and best practices, ensuring the safety and quality of our media streams.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8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FD49D5-0DF0-0579-68F2-A863C8F78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60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8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957B20-4057-E03A-E2E6-5E0C49940A82}"/>
              </a:ext>
            </a:extLst>
          </p:cNvPr>
          <p:cNvSpPr txBox="1"/>
          <p:nvPr/>
        </p:nvSpPr>
        <p:spPr>
          <a:xfrm>
            <a:off x="1175657" y="589885"/>
            <a:ext cx="760911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Overall, this phase of the project has seen the realization of a new channel in IBM Media Streaming, highlighting our commitment to innovative solutions.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update of the stream key further reinforces our dedication to maintaining a secure and high-quality streaming environment, setting the stage for ongoing success in our project.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845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F6150-6286-8A05-5CF2-3C0253FA9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34" y="0"/>
            <a:ext cx="10718648" cy="60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3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63E7-1C59-6E7B-9F79-9A6E0E8F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/>
              <a:t>CONCLUSION :</a:t>
            </a:r>
            <a:endParaRPr lang="en-IN" sz="4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D2AE-3F5F-1398-A3F8-9553C84F9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036" y="1420587"/>
            <a:ext cx="8364715" cy="4271200"/>
          </a:xfrm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pPr algn="just"/>
            <a:r>
              <a:rPr lang="en-US" sz="2800" dirty="0"/>
              <a:t>We are going to use OBS (Open Broadcaster Software) to create a media broadcast in the next step.</a:t>
            </a:r>
          </a:p>
          <a:p>
            <a:endParaRPr lang="en-US" sz="2800" dirty="0"/>
          </a:p>
          <a:p>
            <a:pPr algn="just"/>
            <a:r>
              <a:rPr lang="en-US" sz="2800" dirty="0"/>
              <a:t>The stream key will be inserted, and a real-time chat box will be included in this stream.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We've added a live chat window right into our media stream to improve the viewing experience. This cutting-edge characteristic encourages participation,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5915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67DD3F-3141-DC1A-B5C5-27BA5926E507}"/>
              </a:ext>
            </a:extLst>
          </p:cNvPr>
          <p:cNvSpPr txBox="1"/>
          <p:nvPr/>
        </p:nvSpPr>
        <p:spPr>
          <a:xfrm>
            <a:off x="1951265" y="566447"/>
            <a:ext cx="712163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600" b="0" i="0" dirty="0">
                <a:solidFill>
                  <a:srgbClr val="BDC1C6"/>
                </a:solidFill>
                <a:effectLst/>
                <a:latin typeface="Arial Rounded MT Bold" panose="020F0704030504030204" pitchFamily="34" charset="0"/>
              </a:rPr>
              <a:t>                                    </a:t>
            </a:r>
            <a:r>
              <a:rPr lang="en-IN" sz="9600" b="0" i="0" dirty="0">
                <a:effectLst/>
                <a:latin typeface="Arial Rounded MT Bold" panose="020F0704030504030204" pitchFamily="34" charset="0"/>
              </a:rPr>
              <a:t>Thank you</a:t>
            </a:r>
            <a:endParaRPr lang="en-IN" sz="9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2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180</Words>
  <Application>Microsoft Office PowerPoint</Application>
  <PresentationFormat>Custom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Media Streaming with IBM Cloud Video Streaming</vt:lpstr>
      <vt:lpstr>Development Phase 2 :</vt:lpstr>
      <vt:lpstr>PowerPoint Presentation</vt:lpstr>
      <vt:lpstr>PowerPoint Presentation</vt:lpstr>
      <vt:lpstr>PowerPoint Presentation</vt:lpstr>
      <vt:lpstr>CONCLUSION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Streaming with IBM Cloud Video Streaming</dc:title>
  <dc:creator>Rishi kesh</dc:creator>
  <cp:lastModifiedBy>Rishi kesh</cp:lastModifiedBy>
  <cp:revision>2</cp:revision>
  <dcterms:created xsi:type="dcterms:W3CDTF">2023-10-25T09:59:50Z</dcterms:created>
  <dcterms:modified xsi:type="dcterms:W3CDTF">2023-10-25T10:24:48Z</dcterms:modified>
</cp:coreProperties>
</file>