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63" r:id="rId2"/>
    <p:sldId id="349" r:id="rId3"/>
    <p:sldId id="439" r:id="rId4"/>
    <p:sldId id="393" r:id="rId5"/>
    <p:sldId id="418" r:id="rId6"/>
    <p:sldId id="415" r:id="rId7"/>
    <p:sldId id="402" r:id="rId8"/>
    <p:sldId id="258" r:id="rId9"/>
    <p:sldId id="440" r:id="rId10"/>
    <p:sldId id="429" r:id="rId11"/>
    <p:sldId id="441" r:id="rId12"/>
    <p:sldId id="430" r:id="rId13"/>
    <p:sldId id="442" r:id="rId14"/>
    <p:sldId id="431" r:id="rId15"/>
    <p:sldId id="432" r:id="rId16"/>
    <p:sldId id="433" r:id="rId17"/>
    <p:sldId id="434" r:id="rId18"/>
    <p:sldId id="435" r:id="rId19"/>
    <p:sldId id="44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856"/>
    <a:srgbClr val="F39C07"/>
    <a:srgbClr val="17A086"/>
    <a:srgbClr val="1060AE"/>
    <a:srgbClr val="E7F2FD"/>
    <a:srgbClr val="7F7F7F"/>
    <a:srgbClr val="95B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75" autoAdjust="0"/>
    <p:restoredTop sz="94291" autoAdjust="0"/>
  </p:normalViewPr>
  <p:slideViewPr>
    <p:cSldViewPr snapToGrid="0" showGuides="1">
      <p:cViewPr varScale="1">
        <p:scale>
          <a:sx n="72" d="100"/>
          <a:sy n="72" d="100"/>
        </p:scale>
        <p:origin x="414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594A-C878-4472-A672-2784EF201160}" type="datetimeFigureOut">
              <a:rPr lang="en-IN" smtClean="0"/>
              <a:t>18-06-2023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FDD16-0FBE-454E-A9E9-7A35DC07E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916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79" cy="4114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IN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73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C03B3-1F33-413E-A09D-963E0989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7A69-9512-4A19-B6A9-8F5E82C767DD}" type="datetime1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28B6A-C0E7-4E59-9FEA-A16396B0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FF422-A7FF-4A8F-87DE-90FEC3E5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47E87-8E4C-4171-B54C-F310388158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narHorz">
            <a:fgClr>
              <a:srgbClr val="E7F2F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66BE6C-FB55-46D2-9FE1-17F7E62BA25B}"/>
              </a:ext>
            </a:extLst>
          </p:cNvPr>
          <p:cNvGrpSpPr/>
          <p:nvPr userDrawn="1"/>
        </p:nvGrpSpPr>
        <p:grpSpPr>
          <a:xfrm>
            <a:off x="42330" y="3865944"/>
            <a:ext cx="1893638" cy="2655704"/>
            <a:chOff x="8940968" y="504770"/>
            <a:chExt cx="2496876" cy="3501707"/>
          </a:xfrm>
        </p:grpSpPr>
        <p:sp>
          <p:nvSpPr>
            <p:cNvPr id="9" name="Isosceles Triangle 24">
              <a:extLst>
                <a:ext uri="{FF2B5EF4-FFF2-40B4-BE49-F238E27FC236}">
                  <a16:creationId xmlns:a16="http://schemas.microsoft.com/office/drawing/2014/main" id="{C95390E8-39FF-4A2D-92C6-EFF561401E6F}"/>
                </a:ext>
              </a:extLst>
            </p:cNvPr>
            <p:cNvSpPr/>
            <p:nvPr/>
          </p:nvSpPr>
          <p:spPr>
            <a:xfrm rot="16200000">
              <a:off x="8703526" y="742212"/>
              <a:ext cx="2971760" cy="2496876"/>
            </a:xfrm>
            <a:custGeom>
              <a:avLst/>
              <a:gdLst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636611 w 2636611"/>
                <a:gd name="connsiteY2" fmla="*/ 1893638 h 1893638"/>
                <a:gd name="connsiteX3" fmla="*/ 0 w 2636611"/>
                <a:gd name="connsiteY3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0 w 2636611"/>
                <a:gd name="connsiteY4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1582460 w 2636611"/>
                <a:gd name="connsiteY4" fmla="*/ 1890645 h 1893638"/>
                <a:gd name="connsiteX5" fmla="*/ 0 w 2636611"/>
                <a:gd name="connsiteY5" fmla="*/ 1893638 h 1893638"/>
                <a:gd name="connsiteX0" fmla="*/ 0 w 2253791"/>
                <a:gd name="connsiteY0" fmla="*/ 1893638 h 1893638"/>
                <a:gd name="connsiteX1" fmla="*/ 1318306 w 2253791"/>
                <a:gd name="connsiteY1" fmla="*/ 0 h 1893638"/>
                <a:gd name="connsiteX2" fmla="*/ 2253791 w 2253791"/>
                <a:gd name="connsiteY2" fmla="*/ 1335057 h 1893638"/>
                <a:gd name="connsiteX3" fmla="*/ 1582460 w 2253791"/>
                <a:gd name="connsiteY3" fmla="*/ 1890645 h 1893638"/>
                <a:gd name="connsiteX4" fmla="*/ 0 w 2253791"/>
                <a:gd name="connsiteY4" fmla="*/ 1893638 h 1893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3791" h="1893638">
                  <a:moveTo>
                    <a:pt x="0" y="1893638"/>
                  </a:moveTo>
                  <a:lnTo>
                    <a:pt x="1318306" y="0"/>
                  </a:lnTo>
                  <a:lnTo>
                    <a:pt x="2253791" y="1335057"/>
                  </a:lnTo>
                  <a:lnTo>
                    <a:pt x="1582460" y="1890645"/>
                  </a:lnTo>
                  <a:lnTo>
                    <a:pt x="0" y="1893638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B5EEF2DC-6D86-46F7-96D2-086CBC09AEF4}"/>
                </a:ext>
              </a:extLst>
            </p:cNvPr>
            <p:cNvSpPr/>
            <p:nvPr/>
          </p:nvSpPr>
          <p:spPr>
            <a:xfrm rot="5400000" flipH="1">
              <a:off x="9599946" y="2669109"/>
              <a:ext cx="1445762" cy="103836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43AF51E-01E4-4EEE-AD91-C6A271835693}"/>
                </a:ext>
              </a:extLst>
            </p:cNvPr>
            <p:cNvSpPr/>
            <p:nvPr/>
          </p:nvSpPr>
          <p:spPr>
            <a:xfrm rot="5400000" flipV="1">
              <a:off x="10223205" y="3399035"/>
              <a:ext cx="707064" cy="50782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Hexagon 11">
            <a:extLst>
              <a:ext uri="{FF2B5EF4-FFF2-40B4-BE49-F238E27FC236}">
                <a16:creationId xmlns:a16="http://schemas.microsoft.com/office/drawing/2014/main" id="{73EF940A-9061-4120-BCB4-0B77FF0DFCCB}"/>
              </a:ext>
            </a:extLst>
          </p:cNvPr>
          <p:cNvSpPr/>
          <p:nvPr userDrawn="1"/>
        </p:nvSpPr>
        <p:spPr>
          <a:xfrm>
            <a:off x="1307624" y="368514"/>
            <a:ext cx="6037891" cy="5302448"/>
          </a:xfrm>
          <a:prstGeom prst="hexagon">
            <a:avLst>
              <a:gd name="adj" fmla="val 28211"/>
              <a:gd name="vf" fmla="val 115470"/>
            </a:avLst>
          </a:prstGeom>
          <a:noFill/>
          <a:ln w="158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992635C-A3D1-466E-A21D-30ED8FFD6ACD}"/>
              </a:ext>
            </a:extLst>
          </p:cNvPr>
          <p:cNvSpPr/>
          <p:nvPr userDrawn="1"/>
        </p:nvSpPr>
        <p:spPr>
          <a:xfrm>
            <a:off x="1222818" y="1085183"/>
            <a:ext cx="5560278" cy="4258080"/>
          </a:xfrm>
          <a:prstGeom prst="hexagon">
            <a:avLst>
              <a:gd name="adj" fmla="val 28478"/>
              <a:gd name="vf" fmla="val 11547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E25154F6-E147-4FFF-AE10-CD85940C4423}"/>
              </a:ext>
            </a:extLst>
          </p:cNvPr>
          <p:cNvSpPr/>
          <p:nvPr userDrawn="1"/>
        </p:nvSpPr>
        <p:spPr>
          <a:xfrm>
            <a:off x="1349993" y="1219201"/>
            <a:ext cx="5515248" cy="3993202"/>
          </a:xfrm>
          <a:prstGeom prst="hexagon">
            <a:avLst>
              <a:gd name="adj" fmla="val 28478"/>
              <a:gd name="vf" fmla="val 11547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82CA5617-EAD9-466E-87FA-CEDFBB405DB1}"/>
              </a:ext>
            </a:extLst>
          </p:cNvPr>
          <p:cNvSpPr/>
          <p:nvPr userDrawn="1"/>
        </p:nvSpPr>
        <p:spPr>
          <a:xfrm>
            <a:off x="443312" y="488004"/>
            <a:ext cx="5148564" cy="5455596"/>
          </a:xfrm>
          <a:custGeom>
            <a:avLst/>
            <a:gdLst>
              <a:gd name="connsiteX0" fmla="*/ 1864957 w 6255550"/>
              <a:gd name="connsiteY0" fmla="*/ 0 h 6628598"/>
              <a:gd name="connsiteX1" fmla="*/ 5824221 w 6255550"/>
              <a:gd name="connsiteY1" fmla="*/ 0 h 6628598"/>
              <a:gd name="connsiteX2" fmla="*/ 6255550 w 6255550"/>
              <a:gd name="connsiteY2" fmla="*/ 766533 h 6628598"/>
              <a:gd name="connsiteX3" fmla="*/ 2402240 w 6255550"/>
              <a:gd name="connsiteY3" fmla="*/ 766533 h 6628598"/>
              <a:gd name="connsiteX4" fmla="*/ 968612 w 6255550"/>
              <a:gd name="connsiteY4" fmla="*/ 3314299 h 6628598"/>
              <a:gd name="connsiteX5" fmla="*/ 2402240 w 6255550"/>
              <a:gd name="connsiteY5" fmla="*/ 5862064 h 6628598"/>
              <a:gd name="connsiteX6" fmla="*/ 6255550 w 6255550"/>
              <a:gd name="connsiteY6" fmla="*/ 5862064 h 6628598"/>
              <a:gd name="connsiteX7" fmla="*/ 5824221 w 6255550"/>
              <a:gd name="connsiteY7" fmla="*/ 6628598 h 6628598"/>
              <a:gd name="connsiteX8" fmla="*/ 1864957 w 6255550"/>
              <a:gd name="connsiteY8" fmla="*/ 6628598 h 6628598"/>
              <a:gd name="connsiteX9" fmla="*/ 0 w 6255550"/>
              <a:gd name="connsiteY9" fmla="*/ 3314299 h 6628598"/>
              <a:gd name="connsiteX10" fmla="*/ 1864957 w 6255550"/>
              <a:gd name="connsiteY10" fmla="*/ 0 h 66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5550" h="6628598">
                <a:moveTo>
                  <a:pt x="1864957" y="0"/>
                </a:moveTo>
                <a:lnTo>
                  <a:pt x="5824221" y="0"/>
                </a:lnTo>
                <a:lnTo>
                  <a:pt x="6255550" y="766533"/>
                </a:lnTo>
                <a:lnTo>
                  <a:pt x="2402240" y="766533"/>
                </a:lnTo>
                <a:lnTo>
                  <a:pt x="968612" y="3314299"/>
                </a:lnTo>
                <a:lnTo>
                  <a:pt x="2402240" y="5862064"/>
                </a:lnTo>
                <a:lnTo>
                  <a:pt x="6255550" y="5862064"/>
                </a:lnTo>
                <a:lnTo>
                  <a:pt x="5824221" y="6628598"/>
                </a:lnTo>
                <a:lnTo>
                  <a:pt x="1864957" y="6628598"/>
                </a:lnTo>
                <a:lnTo>
                  <a:pt x="0" y="3314299"/>
                </a:lnTo>
                <a:lnTo>
                  <a:pt x="186495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0D29C8-8A7E-479B-B6E5-02700E134601}"/>
              </a:ext>
            </a:extLst>
          </p:cNvPr>
          <p:cNvGrpSpPr/>
          <p:nvPr userDrawn="1"/>
        </p:nvGrpSpPr>
        <p:grpSpPr>
          <a:xfrm>
            <a:off x="5365880" y="3661066"/>
            <a:ext cx="2106810" cy="1816215"/>
            <a:chOff x="5365880" y="3661066"/>
            <a:chExt cx="2106810" cy="1816215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8C258979-1BCB-4167-9CEF-3EFDBF408D0E}"/>
                </a:ext>
              </a:extLst>
            </p:cNvPr>
            <p:cNvSpPr/>
            <p:nvPr/>
          </p:nvSpPr>
          <p:spPr>
            <a:xfrm>
              <a:off x="5365880" y="3661066"/>
              <a:ext cx="2106810" cy="1816215"/>
            </a:xfrm>
            <a:prstGeom prst="hexagon">
              <a:avLst>
                <a:gd name="adj" fmla="val 28211"/>
                <a:gd name="vf" fmla="val 115470"/>
              </a:avLst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3F3777F8-9493-48CB-B31F-AE7FAA60C779}"/>
                </a:ext>
              </a:extLst>
            </p:cNvPr>
            <p:cNvSpPr/>
            <p:nvPr/>
          </p:nvSpPr>
          <p:spPr>
            <a:xfrm>
              <a:off x="5493054" y="3770698"/>
              <a:ext cx="1852462" cy="1596949"/>
            </a:xfrm>
            <a:prstGeom prst="hexagon">
              <a:avLst>
                <a:gd name="adj" fmla="val 28211"/>
                <a:gd name="vf" fmla="val 11547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BE6D96-DBAC-4539-8884-E75577394AC2}"/>
              </a:ext>
            </a:extLst>
          </p:cNvPr>
          <p:cNvGrpSpPr/>
          <p:nvPr userDrawn="1"/>
        </p:nvGrpSpPr>
        <p:grpSpPr>
          <a:xfrm>
            <a:off x="6702868" y="2275296"/>
            <a:ext cx="1127108" cy="971645"/>
            <a:chOff x="7681629" y="864848"/>
            <a:chExt cx="2383851" cy="2055044"/>
          </a:xfrm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4898E5AC-FB97-47A4-96FF-B4A0AB119CFE}"/>
                </a:ext>
              </a:extLst>
            </p:cNvPr>
            <p:cNvSpPr/>
            <p:nvPr/>
          </p:nvSpPr>
          <p:spPr>
            <a:xfrm>
              <a:off x="7681629" y="864848"/>
              <a:ext cx="2383851" cy="2055044"/>
            </a:xfrm>
            <a:prstGeom prst="hexagon">
              <a:avLst>
                <a:gd name="adj" fmla="val 28211"/>
                <a:gd name="vf" fmla="val 115470"/>
              </a:avLst>
            </a:prstGeom>
            <a:noFill/>
            <a:ln w="15875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DE5974FC-D7D7-4149-84FC-C91122E5BE48}"/>
                </a:ext>
              </a:extLst>
            </p:cNvPr>
            <p:cNvSpPr/>
            <p:nvPr/>
          </p:nvSpPr>
          <p:spPr>
            <a:xfrm>
              <a:off x="7825526" y="988897"/>
              <a:ext cx="2096056" cy="1806945"/>
            </a:xfrm>
            <a:prstGeom prst="hexagon">
              <a:avLst>
                <a:gd name="adj" fmla="val 28211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Hexagon 22">
            <a:extLst>
              <a:ext uri="{FF2B5EF4-FFF2-40B4-BE49-F238E27FC236}">
                <a16:creationId xmlns:a16="http://schemas.microsoft.com/office/drawing/2014/main" id="{F8F1A350-79F7-42A4-BA87-596C3EFB6153}"/>
              </a:ext>
            </a:extLst>
          </p:cNvPr>
          <p:cNvSpPr/>
          <p:nvPr userDrawn="1"/>
        </p:nvSpPr>
        <p:spPr>
          <a:xfrm>
            <a:off x="7200229" y="3295153"/>
            <a:ext cx="249654" cy="215218"/>
          </a:xfrm>
          <a:prstGeom prst="hexagon">
            <a:avLst>
              <a:gd name="adj" fmla="val 28211"/>
              <a:gd name="vf" fmla="val 115470"/>
            </a:avLst>
          </a:prstGeom>
          <a:solidFill>
            <a:schemeClr val="tx2">
              <a:alpha val="38000"/>
            </a:schemeClr>
          </a:solidFill>
          <a:ln>
            <a:noFill/>
          </a:ln>
          <a:effectLst>
            <a:outerShdw blurRad="12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D8558C34-AB22-4E77-AA55-7225FC975B4B}"/>
              </a:ext>
            </a:extLst>
          </p:cNvPr>
          <p:cNvSpPr/>
          <p:nvPr userDrawn="1"/>
        </p:nvSpPr>
        <p:spPr>
          <a:xfrm>
            <a:off x="7124098" y="3475405"/>
            <a:ext cx="147958" cy="127550"/>
          </a:xfrm>
          <a:prstGeom prst="hexagon">
            <a:avLst>
              <a:gd name="adj" fmla="val 28211"/>
              <a:gd name="vf" fmla="val 115470"/>
            </a:avLst>
          </a:prstGeom>
          <a:solidFill>
            <a:schemeClr val="tx2">
              <a:alpha val="49000"/>
            </a:schemeClr>
          </a:solidFill>
          <a:ln>
            <a:noFill/>
          </a:ln>
          <a:effectLst>
            <a:outerShdw blurRad="12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C9D8CD3-9971-4B9F-B7D7-1831AA6D7751}"/>
              </a:ext>
            </a:extLst>
          </p:cNvPr>
          <p:cNvSpPr/>
          <p:nvPr userDrawn="1"/>
        </p:nvSpPr>
        <p:spPr>
          <a:xfrm>
            <a:off x="7272292" y="3518583"/>
            <a:ext cx="76210" cy="65698"/>
          </a:xfrm>
          <a:prstGeom prst="hexagon">
            <a:avLst>
              <a:gd name="adj" fmla="val 28211"/>
              <a:gd name="vf" fmla="val 115470"/>
            </a:avLst>
          </a:prstGeom>
          <a:solidFill>
            <a:schemeClr val="tx2">
              <a:alpha val="41000"/>
            </a:schemeClr>
          </a:solidFill>
          <a:ln>
            <a:noFill/>
          </a:ln>
          <a:effectLst>
            <a:outerShdw blurRad="12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7DE4EF8-F114-45B4-B9DE-17F9E03B16E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7043436" y="368514"/>
            <a:ext cx="5148564" cy="2464681"/>
          </a:xfrm>
        </p:spPr>
        <p:txBody>
          <a:bodyPr anchor="ctr">
            <a:no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50E6C15E-D34A-44E9-9272-6629EA374D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97228" y="4118960"/>
            <a:ext cx="1844114" cy="9004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i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34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F975-FDD6-48E8-BCF6-0396D18E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0C09A-2D56-4DBB-8E44-F34C330F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E371-C1D9-474E-AE7C-E279D9E7C783}" type="datetime1">
              <a:rPr lang="en-IN" smtClean="0"/>
              <a:t>18-06-2023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2ACF6-D62F-4DD5-833A-C4F40978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049BE-B733-431B-9FAD-6E88294D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48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F800-BDEE-4CEC-B85A-88D1249F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E0F8-BC80-4EA3-ADE8-18123241C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3CFE4-E2CE-47E1-8AC6-5F28795FC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A3459-B857-4D23-9B6F-D61CECE9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D118-B450-4CCB-944E-CE4D74C00F65}" type="datetime1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5ACAE-9A82-41DD-85D4-B6F43CCF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E8DBE-923D-4DA3-A368-EA815D25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19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5A66-4554-4895-8C2D-11128316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9C188-4138-45A7-BD4D-066BDC59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E8D4D-EF6F-4A77-95F3-7C35E671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D783F-9C24-48AD-A891-ADF1AD340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054E0-2A57-48E6-B81A-755E744D4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8B8D8-8FEA-4550-A941-3F033334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FA2-C825-40A6-8EE4-7FA4A97C25CF}" type="datetime1">
              <a:rPr lang="en-IN" smtClean="0"/>
              <a:t>18-06-2023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CEC4B-B413-4406-A576-69171BD5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104A7-40A8-435F-8CBC-99F1AC24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598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5351-C11B-421C-AB39-9CE3DCDA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C6EB-C49A-4AB5-93FA-F0721794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B0F0-4732-4B53-9FBB-42CF8FA037BA}" type="datetime1">
              <a:rPr lang="en-IN" smtClean="0"/>
              <a:t>18-06-2023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32A37-CD4F-4613-98FA-012F0195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C3BCE-21CB-43D0-8CC1-FECF1F35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471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3E768-8047-4611-854D-6D5B235C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5F4E-52F9-4AD8-AF76-9E7CB7F7EE22}" type="datetime1">
              <a:rPr lang="en-IN" smtClean="0"/>
              <a:t>18-06-2023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EE6A-E8F0-4CE8-AF43-16E8FB05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DF012-3FDB-460C-94F8-677B3C56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EBC3D-33B8-477D-A173-2717A98DEC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narHorz">
            <a:fgClr>
              <a:srgbClr val="E7F2F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8E0E5F-A925-4BED-8FFC-0E247CA191B7}"/>
              </a:ext>
            </a:extLst>
          </p:cNvPr>
          <p:cNvGrpSpPr/>
          <p:nvPr userDrawn="1"/>
        </p:nvGrpSpPr>
        <p:grpSpPr>
          <a:xfrm>
            <a:off x="738369" y="3865944"/>
            <a:ext cx="1893638" cy="2655704"/>
            <a:chOff x="8940968" y="504770"/>
            <a:chExt cx="2496876" cy="3501707"/>
          </a:xfrm>
        </p:grpSpPr>
        <p:sp>
          <p:nvSpPr>
            <p:cNvPr id="7" name="Isosceles Triangle 24">
              <a:extLst>
                <a:ext uri="{FF2B5EF4-FFF2-40B4-BE49-F238E27FC236}">
                  <a16:creationId xmlns:a16="http://schemas.microsoft.com/office/drawing/2014/main" id="{52FFC1AE-B8FE-4FFF-8C06-6AAD5F999C38}"/>
                </a:ext>
              </a:extLst>
            </p:cNvPr>
            <p:cNvSpPr/>
            <p:nvPr/>
          </p:nvSpPr>
          <p:spPr>
            <a:xfrm rot="16200000">
              <a:off x="8703526" y="742212"/>
              <a:ext cx="2971760" cy="2496876"/>
            </a:xfrm>
            <a:custGeom>
              <a:avLst/>
              <a:gdLst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636611 w 2636611"/>
                <a:gd name="connsiteY2" fmla="*/ 1893638 h 1893638"/>
                <a:gd name="connsiteX3" fmla="*/ 0 w 2636611"/>
                <a:gd name="connsiteY3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0 w 2636611"/>
                <a:gd name="connsiteY4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1582460 w 2636611"/>
                <a:gd name="connsiteY4" fmla="*/ 1890645 h 1893638"/>
                <a:gd name="connsiteX5" fmla="*/ 0 w 2636611"/>
                <a:gd name="connsiteY5" fmla="*/ 1893638 h 1893638"/>
                <a:gd name="connsiteX0" fmla="*/ 0 w 2253791"/>
                <a:gd name="connsiteY0" fmla="*/ 1893638 h 1893638"/>
                <a:gd name="connsiteX1" fmla="*/ 1318306 w 2253791"/>
                <a:gd name="connsiteY1" fmla="*/ 0 h 1893638"/>
                <a:gd name="connsiteX2" fmla="*/ 2253791 w 2253791"/>
                <a:gd name="connsiteY2" fmla="*/ 1335057 h 1893638"/>
                <a:gd name="connsiteX3" fmla="*/ 1582460 w 2253791"/>
                <a:gd name="connsiteY3" fmla="*/ 1890645 h 1893638"/>
                <a:gd name="connsiteX4" fmla="*/ 0 w 2253791"/>
                <a:gd name="connsiteY4" fmla="*/ 1893638 h 1893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3791" h="1893638">
                  <a:moveTo>
                    <a:pt x="0" y="1893638"/>
                  </a:moveTo>
                  <a:lnTo>
                    <a:pt x="1318306" y="0"/>
                  </a:lnTo>
                  <a:lnTo>
                    <a:pt x="2253791" y="1335057"/>
                  </a:lnTo>
                  <a:lnTo>
                    <a:pt x="1582460" y="1890645"/>
                  </a:lnTo>
                  <a:lnTo>
                    <a:pt x="0" y="1893638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705958B0-5B25-444B-AECC-6BF2D98237DC}"/>
                </a:ext>
              </a:extLst>
            </p:cNvPr>
            <p:cNvSpPr/>
            <p:nvPr/>
          </p:nvSpPr>
          <p:spPr>
            <a:xfrm rot="5400000" flipH="1">
              <a:off x="9599946" y="2669109"/>
              <a:ext cx="1445762" cy="103836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8890405-BE74-4CF5-97E8-4BD73D7A0618}"/>
                </a:ext>
              </a:extLst>
            </p:cNvPr>
            <p:cNvSpPr/>
            <p:nvPr/>
          </p:nvSpPr>
          <p:spPr>
            <a:xfrm rot="5400000" flipV="1">
              <a:off x="10223205" y="3399035"/>
              <a:ext cx="707064" cy="50782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Hexagon 9">
            <a:extLst>
              <a:ext uri="{FF2B5EF4-FFF2-40B4-BE49-F238E27FC236}">
                <a16:creationId xmlns:a16="http://schemas.microsoft.com/office/drawing/2014/main" id="{B89EA2CC-0610-4150-BE86-E5D45034964E}"/>
              </a:ext>
            </a:extLst>
          </p:cNvPr>
          <p:cNvSpPr/>
          <p:nvPr userDrawn="1"/>
        </p:nvSpPr>
        <p:spPr>
          <a:xfrm>
            <a:off x="2003663" y="368514"/>
            <a:ext cx="6037891" cy="5302448"/>
          </a:xfrm>
          <a:prstGeom prst="hexagon">
            <a:avLst>
              <a:gd name="adj" fmla="val 28211"/>
              <a:gd name="vf" fmla="val 115470"/>
            </a:avLst>
          </a:prstGeom>
          <a:noFill/>
          <a:ln w="158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FDD9823C-1D13-40CD-B844-D681C50E4B64}"/>
              </a:ext>
            </a:extLst>
          </p:cNvPr>
          <p:cNvSpPr/>
          <p:nvPr userDrawn="1"/>
        </p:nvSpPr>
        <p:spPr>
          <a:xfrm>
            <a:off x="1139351" y="488004"/>
            <a:ext cx="5148564" cy="5455596"/>
          </a:xfrm>
          <a:custGeom>
            <a:avLst/>
            <a:gdLst>
              <a:gd name="connsiteX0" fmla="*/ 1864957 w 6255550"/>
              <a:gd name="connsiteY0" fmla="*/ 0 h 6628598"/>
              <a:gd name="connsiteX1" fmla="*/ 5824221 w 6255550"/>
              <a:gd name="connsiteY1" fmla="*/ 0 h 6628598"/>
              <a:gd name="connsiteX2" fmla="*/ 6255550 w 6255550"/>
              <a:gd name="connsiteY2" fmla="*/ 766533 h 6628598"/>
              <a:gd name="connsiteX3" fmla="*/ 2402240 w 6255550"/>
              <a:gd name="connsiteY3" fmla="*/ 766533 h 6628598"/>
              <a:gd name="connsiteX4" fmla="*/ 968612 w 6255550"/>
              <a:gd name="connsiteY4" fmla="*/ 3314299 h 6628598"/>
              <a:gd name="connsiteX5" fmla="*/ 2402240 w 6255550"/>
              <a:gd name="connsiteY5" fmla="*/ 5862064 h 6628598"/>
              <a:gd name="connsiteX6" fmla="*/ 6255550 w 6255550"/>
              <a:gd name="connsiteY6" fmla="*/ 5862064 h 6628598"/>
              <a:gd name="connsiteX7" fmla="*/ 5824221 w 6255550"/>
              <a:gd name="connsiteY7" fmla="*/ 6628598 h 6628598"/>
              <a:gd name="connsiteX8" fmla="*/ 1864957 w 6255550"/>
              <a:gd name="connsiteY8" fmla="*/ 6628598 h 6628598"/>
              <a:gd name="connsiteX9" fmla="*/ 0 w 6255550"/>
              <a:gd name="connsiteY9" fmla="*/ 3314299 h 6628598"/>
              <a:gd name="connsiteX10" fmla="*/ 1864957 w 6255550"/>
              <a:gd name="connsiteY10" fmla="*/ 0 h 66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5550" h="6628598">
                <a:moveTo>
                  <a:pt x="1864957" y="0"/>
                </a:moveTo>
                <a:lnTo>
                  <a:pt x="5824221" y="0"/>
                </a:lnTo>
                <a:lnTo>
                  <a:pt x="6255550" y="766533"/>
                </a:lnTo>
                <a:lnTo>
                  <a:pt x="2402240" y="766533"/>
                </a:lnTo>
                <a:lnTo>
                  <a:pt x="968612" y="3314299"/>
                </a:lnTo>
                <a:lnTo>
                  <a:pt x="2402240" y="5862064"/>
                </a:lnTo>
                <a:lnTo>
                  <a:pt x="6255550" y="5862064"/>
                </a:lnTo>
                <a:lnTo>
                  <a:pt x="5824221" y="6628598"/>
                </a:lnTo>
                <a:lnTo>
                  <a:pt x="1864957" y="6628598"/>
                </a:lnTo>
                <a:lnTo>
                  <a:pt x="0" y="3314299"/>
                </a:lnTo>
                <a:lnTo>
                  <a:pt x="186495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66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418222F2-CC83-424B-B955-8744EAED5C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narHorz">
            <a:fgClr>
              <a:srgbClr val="E7F2F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52D2EDFD-1E68-4503-B53D-71AE9BE5254E}"/>
              </a:ext>
            </a:extLst>
          </p:cNvPr>
          <p:cNvSpPr/>
          <p:nvPr userDrawn="1"/>
        </p:nvSpPr>
        <p:spPr>
          <a:xfrm>
            <a:off x="1307624" y="368514"/>
            <a:ext cx="6037891" cy="5302448"/>
          </a:xfrm>
          <a:prstGeom prst="hexagon">
            <a:avLst>
              <a:gd name="adj" fmla="val 28211"/>
              <a:gd name="vf" fmla="val 115470"/>
            </a:avLst>
          </a:prstGeom>
          <a:noFill/>
          <a:ln w="1587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A67B21F-E432-4958-BB65-ADFF38EEFE55}"/>
              </a:ext>
            </a:extLst>
          </p:cNvPr>
          <p:cNvGrpSpPr/>
          <p:nvPr userDrawn="1"/>
        </p:nvGrpSpPr>
        <p:grpSpPr>
          <a:xfrm>
            <a:off x="42330" y="3865944"/>
            <a:ext cx="1893638" cy="2655704"/>
            <a:chOff x="8940968" y="504770"/>
            <a:chExt cx="2496876" cy="3501707"/>
          </a:xfrm>
        </p:grpSpPr>
        <p:sp>
          <p:nvSpPr>
            <p:cNvPr id="104" name="Isosceles Triangle 24">
              <a:extLst>
                <a:ext uri="{FF2B5EF4-FFF2-40B4-BE49-F238E27FC236}">
                  <a16:creationId xmlns:a16="http://schemas.microsoft.com/office/drawing/2014/main" id="{CB6F9D25-C7DB-46AC-9C5E-413EE83D0DE9}"/>
                </a:ext>
              </a:extLst>
            </p:cNvPr>
            <p:cNvSpPr/>
            <p:nvPr/>
          </p:nvSpPr>
          <p:spPr>
            <a:xfrm rot="16200000">
              <a:off x="8703526" y="742212"/>
              <a:ext cx="2971760" cy="2496876"/>
            </a:xfrm>
            <a:custGeom>
              <a:avLst/>
              <a:gdLst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636611 w 2636611"/>
                <a:gd name="connsiteY2" fmla="*/ 1893638 h 1893638"/>
                <a:gd name="connsiteX3" fmla="*/ 0 w 2636611"/>
                <a:gd name="connsiteY3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0 w 2636611"/>
                <a:gd name="connsiteY4" fmla="*/ 1893638 h 1893638"/>
                <a:gd name="connsiteX0" fmla="*/ 0 w 2636611"/>
                <a:gd name="connsiteY0" fmla="*/ 1893638 h 1893638"/>
                <a:gd name="connsiteX1" fmla="*/ 1318306 w 2636611"/>
                <a:gd name="connsiteY1" fmla="*/ 0 h 1893638"/>
                <a:gd name="connsiteX2" fmla="*/ 2253791 w 2636611"/>
                <a:gd name="connsiteY2" fmla="*/ 1335057 h 1893638"/>
                <a:gd name="connsiteX3" fmla="*/ 2636611 w 2636611"/>
                <a:gd name="connsiteY3" fmla="*/ 1893638 h 1893638"/>
                <a:gd name="connsiteX4" fmla="*/ 1582460 w 2636611"/>
                <a:gd name="connsiteY4" fmla="*/ 1890645 h 1893638"/>
                <a:gd name="connsiteX5" fmla="*/ 0 w 2636611"/>
                <a:gd name="connsiteY5" fmla="*/ 1893638 h 1893638"/>
                <a:gd name="connsiteX0" fmla="*/ 0 w 2253791"/>
                <a:gd name="connsiteY0" fmla="*/ 1893638 h 1893638"/>
                <a:gd name="connsiteX1" fmla="*/ 1318306 w 2253791"/>
                <a:gd name="connsiteY1" fmla="*/ 0 h 1893638"/>
                <a:gd name="connsiteX2" fmla="*/ 2253791 w 2253791"/>
                <a:gd name="connsiteY2" fmla="*/ 1335057 h 1893638"/>
                <a:gd name="connsiteX3" fmla="*/ 1582460 w 2253791"/>
                <a:gd name="connsiteY3" fmla="*/ 1890645 h 1893638"/>
                <a:gd name="connsiteX4" fmla="*/ 0 w 2253791"/>
                <a:gd name="connsiteY4" fmla="*/ 1893638 h 1893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3791" h="1893638">
                  <a:moveTo>
                    <a:pt x="0" y="1893638"/>
                  </a:moveTo>
                  <a:lnTo>
                    <a:pt x="1318306" y="0"/>
                  </a:lnTo>
                  <a:lnTo>
                    <a:pt x="2253791" y="1335057"/>
                  </a:lnTo>
                  <a:lnTo>
                    <a:pt x="1582460" y="1890645"/>
                  </a:lnTo>
                  <a:lnTo>
                    <a:pt x="0" y="1893638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BB51D934-209F-4798-9862-5C0EB24EC564}"/>
                </a:ext>
              </a:extLst>
            </p:cNvPr>
            <p:cNvSpPr/>
            <p:nvPr/>
          </p:nvSpPr>
          <p:spPr>
            <a:xfrm rot="5400000" flipH="1">
              <a:off x="9599946" y="2669109"/>
              <a:ext cx="1445762" cy="1038360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4250F3EF-F226-4B73-B85D-6AFB0808C12F}"/>
                </a:ext>
              </a:extLst>
            </p:cNvPr>
            <p:cNvSpPr/>
            <p:nvPr/>
          </p:nvSpPr>
          <p:spPr>
            <a:xfrm rot="5400000" flipV="1">
              <a:off x="10223205" y="3399035"/>
              <a:ext cx="707064" cy="507820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8" name="Hexagon 107">
            <a:extLst>
              <a:ext uri="{FF2B5EF4-FFF2-40B4-BE49-F238E27FC236}">
                <a16:creationId xmlns:a16="http://schemas.microsoft.com/office/drawing/2014/main" id="{7C13D9BE-3D84-4240-B90F-B756FE1446A3}"/>
              </a:ext>
            </a:extLst>
          </p:cNvPr>
          <p:cNvSpPr/>
          <p:nvPr userDrawn="1"/>
        </p:nvSpPr>
        <p:spPr>
          <a:xfrm>
            <a:off x="1222818" y="1085183"/>
            <a:ext cx="5560278" cy="4258080"/>
          </a:xfrm>
          <a:prstGeom prst="hexagon">
            <a:avLst>
              <a:gd name="adj" fmla="val 28478"/>
              <a:gd name="vf" fmla="val 11547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Freeform 12">
            <a:extLst>
              <a:ext uri="{FF2B5EF4-FFF2-40B4-BE49-F238E27FC236}">
                <a16:creationId xmlns:a16="http://schemas.microsoft.com/office/drawing/2014/main" id="{2F8F65F0-1472-460B-BF10-80A62BFD88BF}"/>
              </a:ext>
            </a:extLst>
          </p:cNvPr>
          <p:cNvSpPr/>
          <p:nvPr userDrawn="1"/>
        </p:nvSpPr>
        <p:spPr>
          <a:xfrm>
            <a:off x="443312" y="488004"/>
            <a:ext cx="5148564" cy="5455596"/>
          </a:xfrm>
          <a:custGeom>
            <a:avLst/>
            <a:gdLst>
              <a:gd name="connsiteX0" fmla="*/ 1864957 w 6255550"/>
              <a:gd name="connsiteY0" fmla="*/ 0 h 6628598"/>
              <a:gd name="connsiteX1" fmla="*/ 5824221 w 6255550"/>
              <a:gd name="connsiteY1" fmla="*/ 0 h 6628598"/>
              <a:gd name="connsiteX2" fmla="*/ 6255550 w 6255550"/>
              <a:gd name="connsiteY2" fmla="*/ 766533 h 6628598"/>
              <a:gd name="connsiteX3" fmla="*/ 2402240 w 6255550"/>
              <a:gd name="connsiteY3" fmla="*/ 766533 h 6628598"/>
              <a:gd name="connsiteX4" fmla="*/ 968612 w 6255550"/>
              <a:gd name="connsiteY4" fmla="*/ 3314299 h 6628598"/>
              <a:gd name="connsiteX5" fmla="*/ 2402240 w 6255550"/>
              <a:gd name="connsiteY5" fmla="*/ 5862064 h 6628598"/>
              <a:gd name="connsiteX6" fmla="*/ 6255550 w 6255550"/>
              <a:gd name="connsiteY6" fmla="*/ 5862064 h 6628598"/>
              <a:gd name="connsiteX7" fmla="*/ 5824221 w 6255550"/>
              <a:gd name="connsiteY7" fmla="*/ 6628598 h 6628598"/>
              <a:gd name="connsiteX8" fmla="*/ 1864957 w 6255550"/>
              <a:gd name="connsiteY8" fmla="*/ 6628598 h 6628598"/>
              <a:gd name="connsiteX9" fmla="*/ 0 w 6255550"/>
              <a:gd name="connsiteY9" fmla="*/ 3314299 h 6628598"/>
              <a:gd name="connsiteX10" fmla="*/ 1864957 w 6255550"/>
              <a:gd name="connsiteY10" fmla="*/ 0 h 66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55550" h="6628598">
                <a:moveTo>
                  <a:pt x="1864957" y="0"/>
                </a:moveTo>
                <a:lnTo>
                  <a:pt x="5824221" y="0"/>
                </a:lnTo>
                <a:lnTo>
                  <a:pt x="6255550" y="766533"/>
                </a:lnTo>
                <a:lnTo>
                  <a:pt x="2402240" y="766533"/>
                </a:lnTo>
                <a:lnTo>
                  <a:pt x="968612" y="3314299"/>
                </a:lnTo>
                <a:lnTo>
                  <a:pt x="2402240" y="5862064"/>
                </a:lnTo>
                <a:lnTo>
                  <a:pt x="6255550" y="5862064"/>
                </a:lnTo>
                <a:lnTo>
                  <a:pt x="5824221" y="6628598"/>
                </a:lnTo>
                <a:lnTo>
                  <a:pt x="1864957" y="6628598"/>
                </a:lnTo>
                <a:lnTo>
                  <a:pt x="0" y="3314299"/>
                </a:lnTo>
                <a:lnTo>
                  <a:pt x="186495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Placeholder 7">
            <a:extLst>
              <a:ext uri="{FF2B5EF4-FFF2-40B4-BE49-F238E27FC236}">
                <a16:creationId xmlns:a16="http://schemas.microsoft.com/office/drawing/2014/main" id="{6ACF1CB2-1501-42C1-838B-1F6480AD10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51926" y="1217623"/>
            <a:ext cx="5515248" cy="3993200"/>
          </a:xfrm>
          <a:custGeom>
            <a:avLst/>
            <a:gdLst>
              <a:gd name="connsiteX0" fmla="*/ 1137184 w 5515248"/>
              <a:gd name="connsiteY0" fmla="*/ 0 h 3993200"/>
              <a:gd name="connsiteX1" fmla="*/ 4378064 w 5515248"/>
              <a:gd name="connsiteY1" fmla="*/ 0 h 3993200"/>
              <a:gd name="connsiteX2" fmla="*/ 5515248 w 5515248"/>
              <a:gd name="connsiteY2" fmla="*/ 1996600 h 3993200"/>
              <a:gd name="connsiteX3" fmla="*/ 4378064 w 5515248"/>
              <a:gd name="connsiteY3" fmla="*/ 3993200 h 3993200"/>
              <a:gd name="connsiteX4" fmla="*/ 1137184 w 5515248"/>
              <a:gd name="connsiteY4" fmla="*/ 3993200 h 3993200"/>
              <a:gd name="connsiteX5" fmla="*/ 0 w 5515248"/>
              <a:gd name="connsiteY5" fmla="*/ 1996600 h 399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15248" h="3993200">
                <a:moveTo>
                  <a:pt x="1137184" y="0"/>
                </a:moveTo>
                <a:lnTo>
                  <a:pt x="4378064" y="0"/>
                </a:lnTo>
                <a:lnTo>
                  <a:pt x="5515248" y="1996600"/>
                </a:lnTo>
                <a:lnTo>
                  <a:pt x="4378064" y="3993200"/>
                </a:lnTo>
                <a:lnTo>
                  <a:pt x="1137184" y="3993200"/>
                </a:lnTo>
                <a:lnTo>
                  <a:pt x="0" y="199660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DF012-3FDB-460C-94F8-677B3C56CA12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7BD4ED-C0BF-41DC-ADDB-C587FB044E88}"/>
              </a:ext>
            </a:extLst>
          </p:cNvPr>
          <p:cNvGrpSpPr/>
          <p:nvPr userDrawn="1"/>
        </p:nvGrpSpPr>
        <p:grpSpPr>
          <a:xfrm>
            <a:off x="5257261" y="3401568"/>
            <a:ext cx="2559926" cy="2206830"/>
            <a:chOff x="5257261" y="3401568"/>
            <a:chExt cx="2559926" cy="220683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12F5C95-200E-4571-A354-403B78D15C58}"/>
                </a:ext>
              </a:extLst>
            </p:cNvPr>
            <p:cNvGrpSpPr/>
            <p:nvPr userDrawn="1"/>
          </p:nvGrpSpPr>
          <p:grpSpPr>
            <a:xfrm>
              <a:off x="5257261" y="3401568"/>
              <a:ext cx="2559926" cy="2206830"/>
              <a:chOff x="5365880" y="3661066"/>
              <a:chExt cx="2106810" cy="1816215"/>
            </a:xfrm>
          </p:grpSpPr>
          <p:sp>
            <p:nvSpPr>
              <p:cNvPr id="112" name="Hexagon 111">
                <a:extLst>
                  <a:ext uri="{FF2B5EF4-FFF2-40B4-BE49-F238E27FC236}">
                    <a16:creationId xmlns:a16="http://schemas.microsoft.com/office/drawing/2014/main" id="{9E96F534-014F-4575-8B32-241229E109DE}"/>
                  </a:ext>
                </a:extLst>
              </p:cNvPr>
              <p:cNvSpPr/>
              <p:nvPr/>
            </p:nvSpPr>
            <p:spPr>
              <a:xfrm>
                <a:off x="5365880" y="3661066"/>
                <a:ext cx="2106810" cy="1816215"/>
              </a:xfrm>
              <a:prstGeom prst="hexagon">
                <a:avLst>
                  <a:gd name="adj" fmla="val 28211"/>
                  <a:gd name="vf" fmla="val 115470"/>
                </a:avLst>
              </a:prstGeom>
              <a:noFill/>
              <a:ln w="15875">
                <a:solidFill>
                  <a:schemeClr val="accent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Hexagon 112">
                <a:extLst>
                  <a:ext uri="{FF2B5EF4-FFF2-40B4-BE49-F238E27FC236}">
                    <a16:creationId xmlns:a16="http://schemas.microsoft.com/office/drawing/2014/main" id="{4172BF04-B11C-40C2-9283-AB1B669A9E67}"/>
                  </a:ext>
                </a:extLst>
              </p:cNvPr>
              <p:cNvSpPr/>
              <p:nvPr/>
            </p:nvSpPr>
            <p:spPr>
              <a:xfrm>
                <a:off x="5493054" y="3770698"/>
                <a:ext cx="1852462" cy="1596949"/>
              </a:xfrm>
              <a:prstGeom prst="hexagon">
                <a:avLst>
                  <a:gd name="adj" fmla="val 28211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7DADE23-1503-4C24-B3F7-11C21FF61B50}"/>
                </a:ext>
              </a:extLst>
            </p:cNvPr>
            <p:cNvGrpSpPr/>
            <p:nvPr userDrawn="1"/>
          </p:nvGrpSpPr>
          <p:grpSpPr>
            <a:xfrm>
              <a:off x="5720088" y="4046012"/>
              <a:ext cx="1634272" cy="917940"/>
              <a:chOff x="1044549" y="1548503"/>
              <a:chExt cx="7387520" cy="4149439"/>
            </a:xfrm>
            <a:solidFill>
              <a:schemeClr val="tx2"/>
            </a:solidFill>
          </p:grpSpPr>
          <p:sp>
            <p:nvSpPr>
              <p:cNvPr id="95" name="Freeform 213">
                <a:extLst>
                  <a:ext uri="{FF2B5EF4-FFF2-40B4-BE49-F238E27FC236}">
                    <a16:creationId xmlns:a16="http://schemas.microsoft.com/office/drawing/2014/main" id="{8AD04010-B3AE-4381-A3CB-F16632EFEF7D}"/>
                  </a:ext>
                </a:extLst>
              </p:cNvPr>
              <p:cNvSpPr/>
              <p:nvPr/>
            </p:nvSpPr>
            <p:spPr>
              <a:xfrm rot="21196782">
                <a:off x="7180275" y="2098984"/>
                <a:ext cx="1251794" cy="2805991"/>
              </a:xfrm>
              <a:custGeom>
                <a:avLst/>
                <a:gdLst>
                  <a:gd name="connsiteX0" fmla="*/ 1251793 w 1251793"/>
                  <a:gd name="connsiteY0" fmla="*/ 0 h 2805994"/>
                  <a:gd name="connsiteX1" fmla="*/ 1235777 w 1251793"/>
                  <a:gd name="connsiteY1" fmla="*/ 2805994 h 2805994"/>
                  <a:gd name="connsiteX2" fmla="*/ 130373 w 1251793"/>
                  <a:gd name="connsiteY2" fmla="*/ 2805994 h 2805994"/>
                  <a:gd name="connsiteX3" fmla="*/ 0 w 1251793"/>
                  <a:gd name="connsiteY3" fmla="*/ 2675621 h 2805994"/>
                  <a:gd name="connsiteX4" fmla="*/ 0 w 1251793"/>
                  <a:gd name="connsiteY4" fmla="*/ 130373 h 2805994"/>
                  <a:gd name="connsiteX5" fmla="*/ 130373 w 1251793"/>
                  <a:gd name="connsiteY5" fmla="*/ 0 h 2805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1793" h="2805994">
                    <a:moveTo>
                      <a:pt x="1251793" y="0"/>
                    </a:moveTo>
                    <a:lnTo>
                      <a:pt x="1235777" y="2805994"/>
                    </a:lnTo>
                    <a:lnTo>
                      <a:pt x="130373" y="2805994"/>
                    </a:lnTo>
                    <a:cubicBezTo>
                      <a:pt x="58370" y="2805994"/>
                      <a:pt x="0" y="2747624"/>
                      <a:pt x="0" y="2675621"/>
                    </a:cubicBezTo>
                    <a:lnTo>
                      <a:pt x="0" y="130373"/>
                    </a:lnTo>
                    <a:cubicBezTo>
                      <a:pt x="0" y="58370"/>
                      <a:pt x="58370" y="0"/>
                      <a:pt x="1303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214">
                <a:extLst>
                  <a:ext uri="{FF2B5EF4-FFF2-40B4-BE49-F238E27FC236}">
                    <a16:creationId xmlns:a16="http://schemas.microsoft.com/office/drawing/2014/main" id="{3BA7A74F-3345-4DF7-B02E-90E987F93993}"/>
                  </a:ext>
                </a:extLst>
              </p:cNvPr>
              <p:cNvSpPr/>
              <p:nvPr/>
            </p:nvSpPr>
            <p:spPr>
              <a:xfrm rot="403218" flipH="1">
                <a:off x="1044549" y="1548503"/>
                <a:ext cx="1251794" cy="2805991"/>
              </a:xfrm>
              <a:custGeom>
                <a:avLst/>
                <a:gdLst>
                  <a:gd name="connsiteX0" fmla="*/ 1251793 w 1251793"/>
                  <a:gd name="connsiteY0" fmla="*/ 0 h 2805994"/>
                  <a:gd name="connsiteX1" fmla="*/ 1235777 w 1251793"/>
                  <a:gd name="connsiteY1" fmla="*/ 2805994 h 2805994"/>
                  <a:gd name="connsiteX2" fmla="*/ 130373 w 1251793"/>
                  <a:gd name="connsiteY2" fmla="*/ 2805994 h 2805994"/>
                  <a:gd name="connsiteX3" fmla="*/ 0 w 1251793"/>
                  <a:gd name="connsiteY3" fmla="*/ 2675621 h 2805994"/>
                  <a:gd name="connsiteX4" fmla="*/ 0 w 1251793"/>
                  <a:gd name="connsiteY4" fmla="*/ 130373 h 2805994"/>
                  <a:gd name="connsiteX5" fmla="*/ 130373 w 1251793"/>
                  <a:gd name="connsiteY5" fmla="*/ 0 h 2805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1793" h="2805994">
                    <a:moveTo>
                      <a:pt x="1251793" y="0"/>
                    </a:moveTo>
                    <a:lnTo>
                      <a:pt x="1235777" y="2805994"/>
                    </a:lnTo>
                    <a:lnTo>
                      <a:pt x="130373" y="2805994"/>
                    </a:lnTo>
                    <a:cubicBezTo>
                      <a:pt x="58370" y="2805994"/>
                      <a:pt x="0" y="2747624"/>
                      <a:pt x="0" y="2675621"/>
                    </a:cubicBezTo>
                    <a:lnTo>
                      <a:pt x="0" y="130373"/>
                    </a:lnTo>
                    <a:cubicBezTo>
                      <a:pt x="0" y="58370"/>
                      <a:pt x="58370" y="0"/>
                      <a:pt x="1303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22">
                <a:extLst>
                  <a:ext uri="{FF2B5EF4-FFF2-40B4-BE49-F238E27FC236}">
                    <a16:creationId xmlns:a16="http://schemas.microsoft.com/office/drawing/2014/main" id="{2C790AF4-F567-4656-A0CF-13699E80E6E4}"/>
                  </a:ext>
                </a:extLst>
              </p:cNvPr>
              <p:cNvSpPr/>
              <p:nvPr/>
            </p:nvSpPr>
            <p:spPr>
              <a:xfrm>
                <a:off x="3260152" y="1928213"/>
                <a:ext cx="3921749" cy="2738295"/>
              </a:xfrm>
              <a:custGeom>
                <a:avLst/>
                <a:gdLst>
                  <a:gd name="connsiteX0" fmla="*/ 0 w 1485900"/>
                  <a:gd name="connsiteY0" fmla="*/ 0 h 1312021"/>
                  <a:gd name="connsiteX1" fmla="*/ 1485900 w 1485900"/>
                  <a:gd name="connsiteY1" fmla="*/ 0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0 w 1699260"/>
                  <a:gd name="connsiteY0" fmla="*/ 0 h 2020681"/>
                  <a:gd name="connsiteX1" fmla="*/ 1485900 w 1699260"/>
                  <a:gd name="connsiteY1" fmla="*/ 0 h 2020681"/>
                  <a:gd name="connsiteX2" fmla="*/ 1699260 w 1699260"/>
                  <a:gd name="connsiteY2" fmla="*/ 2020681 h 2020681"/>
                  <a:gd name="connsiteX3" fmla="*/ 0 w 1699260"/>
                  <a:gd name="connsiteY3" fmla="*/ 1312021 h 2020681"/>
                  <a:gd name="connsiteX4" fmla="*/ 0 w 1699260"/>
                  <a:gd name="connsiteY4" fmla="*/ 0 h 202068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411480 w 2110740"/>
                  <a:gd name="connsiteY3" fmla="*/ 199020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411480 w 2110740"/>
                  <a:gd name="connsiteY3" fmla="*/ 199020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411480 w 2110740"/>
                  <a:gd name="connsiteY3" fmla="*/ 199020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411480 w 2110740"/>
                  <a:gd name="connsiteY3" fmla="*/ 199020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662940 w 2110740"/>
                  <a:gd name="connsiteY3" fmla="*/ 141108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662940 w 2110740"/>
                  <a:gd name="connsiteY3" fmla="*/ 1411081 h 2698861"/>
                  <a:gd name="connsiteX4" fmla="*/ 0 w 2110740"/>
                  <a:gd name="connsiteY4" fmla="*/ 0 h 2698861"/>
                  <a:gd name="connsiteX0" fmla="*/ 0 w 2110740"/>
                  <a:gd name="connsiteY0" fmla="*/ 0 h 2698861"/>
                  <a:gd name="connsiteX1" fmla="*/ 1897380 w 2110740"/>
                  <a:gd name="connsiteY1" fmla="*/ 678180 h 2698861"/>
                  <a:gd name="connsiteX2" fmla="*/ 2110740 w 2110740"/>
                  <a:gd name="connsiteY2" fmla="*/ 2698861 h 2698861"/>
                  <a:gd name="connsiteX3" fmla="*/ 662940 w 2110740"/>
                  <a:gd name="connsiteY3" fmla="*/ 1411081 h 2698861"/>
                  <a:gd name="connsiteX4" fmla="*/ 0 w 2110740"/>
                  <a:gd name="connsiteY4" fmla="*/ 0 h 2698861"/>
                  <a:gd name="connsiteX0" fmla="*/ 390578 w 2501318"/>
                  <a:gd name="connsiteY0" fmla="*/ 0 h 2698861"/>
                  <a:gd name="connsiteX1" fmla="*/ 2287958 w 2501318"/>
                  <a:gd name="connsiteY1" fmla="*/ 678180 h 2698861"/>
                  <a:gd name="connsiteX2" fmla="*/ 2501318 w 2501318"/>
                  <a:gd name="connsiteY2" fmla="*/ 2698861 h 2698861"/>
                  <a:gd name="connsiteX3" fmla="*/ 1053518 w 2501318"/>
                  <a:gd name="connsiteY3" fmla="*/ 1411081 h 2698861"/>
                  <a:gd name="connsiteX4" fmla="*/ 0 w 2501318"/>
                  <a:gd name="connsiteY4" fmla="*/ 623153 h 2698861"/>
                  <a:gd name="connsiteX5" fmla="*/ 390578 w 2501318"/>
                  <a:gd name="connsiteY5" fmla="*/ 0 h 2698861"/>
                  <a:gd name="connsiteX0" fmla="*/ 390578 w 2501318"/>
                  <a:gd name="connsiteY0" fmla="*/ 0 h 2698861"/>
                  <a:gd name="connsiteX1" fmla="*/ 2287958 w 2501318"/>
                  <a:gd name="connsiteY1" fmla="*/ 678180 h 2698861"/>
                  <a:gd name="connsiteX2" fmla="*/ 2501318 w 2501318"/>
                  <a:gd name="connsiteY2" fmla="*/ 2698861 h 2698861"/>
                  <a:gd name="connsiteX3" fmla="*/ 1053518 w 2501318"/>
                  <a:gd name="connsiteY3" fmla="*/ 1411081 h 2698861"/>
                  <a:gd name="connsiteX4" fmla="*/ 0 w 2501318"/>
                  <a:gd name="connsiteY4" fmla="*/ 623153 h 2698861"/>
                  <a:gd name="connsiteX5" fmla="*/ 390578 w 2501318"/>
                  <a:gd name="connsiteY5" fmla="*/ 0 h 2698861"/>
                  <a:gd name="connsiteX0" fmla="*/ 390578 w 2501318"/>
                  <a:gd name="connsiteY0" fmla="*/ 0 h 2698861"/>
                  <a:gd name="connsiteX1" fmla="*/ 2287958 w 2501318"/>
                  <a:gd name="connsiteY1" fmla="*/ 678180 h 2698861"/>
                  <a:gd name="connsiteX2" fmla="*/ 2501318 w 2501318"/>
                  <a:gd name="connsiteY2" fmla="*/ 2698861 h 2698861"/>
                  <a:gd name="connsiteX3" fmla="*/ 1053518 w 2501318"/>
                  <a:gd name="connsiteY3" fmla="*/ 1411081 h 2698861"/>
                  <a:gd name="connsiteX4" fmla="*/ 0 w 2501318"/>
                  <a:gd name="connsiteY4" fmla="*/ 623153 h 2698861"/>
                  <a:gd name="connsiteX5" fmla="*/ 390578 w 2501318"/>
                  <a:gd name="connsiteY5" fmla="*/ 0 h 2698861"/>
                  <a:gd name="connsiteX0" fmla="*/ 390578 w 2501318"/>
                  <a:gd name="connsiteY0" fmla="*/ 47407 h 2746268"/>
                  <a:gd name="connsiteX1" fmla="*/ 2287958 w 2501318"/>
                  <a:gd name="connsiteY1" fmla="*/ 725587 h 2746268"/>
                  <a:gd name="connsiteX2" fmla="*/ 2501318 w 2501318"/>
                  <a:gd name="connsiteY2" fmla="*/ 2746268 h 2746268"/>
                  <a:gd name="connsiteX3" fmla="*/ 1053518 w 2501318"/>
                  <a:gd name="connsiteY3" fmla="*/ 1458488 h 2746268"/>
                  <a:gd name="connsiteX4" fmla="*/ 0 w 2501318"/>
                  <a:gd name="connsiteY4" fmla="*/ 670560 h 2746268"/>
                  <a:gd name="connsiteX5" fmla="*/ 182880 w 2501318"/>
                  <a:gd name="connsiteY5" fmla="*/ 0 h 2746268"/>
                  <a:gd name="connsiteX6" fmla="*/ 390578 w 2501318"/>
                  <a:gd name="connsiteY6" fmla="*/ 47407 h 2746268"/>
                  <a:gd name="connsiteX0" fmla="*/ 390578 w 2501318"/>
                  <a:gd name="connsiteY0" fmla="*/ 0 h 2698861"/>
                  <a:gd name="connsiteX1" fmla="*/ 2287958 w 2501318"/>
                  <a:gd name="connsiteY1" fmla="*/ 678180 h 2698861"/>
                  <a:gd name="connsiteX2" fmla="*/ 2501318 w 2501318"/>
                  <a:gd name="connsiteY2" fmla="*/ 2698861 h 2698861"/>
                  <a:gd name="connsiteX3" fmla="*/ 1053518 w 2501318"/>
                  <a:gd name="connsiteY3" fmla="*/ 1411081 h 2698861"/>
                  <a:gd name="connsiteX4" fmla="*/ 0 w 2501318"/>
                  <a:gd name="connsiteY4" fmla="*/ 623153 h 2698861"/>
                  <a:gd name="connsiteX5" fmla="*/ 154305 w 2501318"/>
                  <a:gd name="connsiteY5" fmla="*/ 85943 h 2698861"/>
                  <a:gd name="connsiteX6" fmla="*/ 390578 w 2501318"/>
                  <a:gd name="connsiteY6" fmla="*/ 0 h 2698861"/>
                  <a:gd name="connsiteX0" fmla="*/ 1115657 w 3226397"/>
                  <a:gd name="connsiteY0" fmla="*/ 28357 h 2727218"/>
                  <a:gd name="connsiteX1" fmla="*/ 3013037 w 3226397"/>
                  <a:gd name="connsiteY1" fmla="*/ 706537 h 2727218"/>
                  <a:gd name="connsiteX2" fmla="*/ 3226397 w 3226397"/>
                  <a:gd name="connsiteY2" fmla="*/ 2727218 h 2727218"/>
                  <a:gd name="connsiteX3" fmla="*/ 1778597 w 3226397"/>
                  <a:gd name="connsiteY3" fmla="*/ 1439438 h 2727218"/>
                  <a:gd name="connsiteX4" fmla="*/ 725079 w 3226397"/>
                  <a:gd name="connsiteY4" fmla="*/ 651510 h 2727218"/>
                  <a:gd name="connsiteX5" fmla="*/ 7846 w 3226397"/>
                  <a:gd name="connsiteY5" fmla="*/ 0 h 2727218"/>
                  <a:gd name="connsiteX6" fmla="*/ 1115657 w 3226397"/>
                  <a:gd name="connsiteY6" fmla="*/ 28357 h 2727218"/>
                  <a:gd name="connsiteX0" fmla="*/ 1115657 w 3226397"/>
                  <a:gd name="connsiteY0" fmla="*/ 31404 h 2730265"/>
                  <a:gd name="connsiteX1" fmla="*/ 3013037 w 3226397"/>
                  <a:gd name="connsiteY1" fmla="*/ 709584 h 2730265"/>
                  <a:gd name="connsiteX2" fmla="*/ 3226397 w 3226397"/>
                  <a:gd name="connsiteY2" fmla="*/ 2730265 h 2730265"/>
                  <a:gd name="connsiteX3" fmla="*/ 1778597 w 3226397"/>
                  <a:gd name="connsiteY3" fmla="*/ 1442485 h 2730265"/>
                  <a:gd name="connsiteX4" fmla="*/ 725079 w 3226397"/>
                  <a:gd name="connsiteY4" fmla="*/ 654557 h 2730265"/>
                  <a:gd name="connsiteX5" fmla="*/ 7846 w 3226397"/>
                  <a:gd name="connsiteY5" fmla="*/ 3047 h 2730265"/>
                  <a:gd name="connsiteX6" fmla="*/ 883195 w 3226397"/>
                  <a:gd name="connsiteY6" fmla="*/ 2095 h 2730265"/>
                  <a:gd name="connsiteX7" fmla="*/ 1115657 w 3226397"/>
                  <a:gd name="connsiteY7" fmla="*/ 31404 h 2730265"/>
                  <a:gd name="connsiteX0" fmla="*/ 1115657 w 3226397"/>
                  <a:gd name="connsiteY0" fmla="*/ 31404 h 2730265"/>
                  <a:gd name="connsiteX1" fmla="*/ 3013037 w 3226397"/>
                  <a:gd name="connsiteY1" fmla="*/ 709584 h 2730265"/>
                  <a:gd name="connsiteX2" fmla="*/ 3226397 w 3226397"/>
                  <a:gd name="connsiteY2" fmla="*/ 2730265 h 2730265"/>
                  <a:gd name="connsiteX3" fmla="*/ 1778597 w 3226397"/>
                  <a:gd name="connsiteY3" fmla="*/ 1442485 h 2730265"/>
                  <a:gd name="connsiteX4" fmla="*/ 725079 w 3226397"/>
                  <a:gd name="connsiteY4" fmla="*/ 654557 h 2730265"/>
                  <a:gd name="connsiteX5" fmla="*/ 7846 w 3226397"/>
                  <a:gd name="connsiteY5" fmla="*/ 3047 h 2730265"/>
                  <a:gd name="connsiteX6" fmla="*/ 883195 w 3226397"/>
                  <a:gd name="connsiteY6" fmla="*/ 2095 h 2730265"/>
                  <a:gd name="connsiteX7" fmla="*/ 1115657 w 3226397"/>
                  <a:gd name="connsiteY7" fmla="*/ 31404 h 2730265"/>
                  <a:gd name="connsiteX0" fmla="*/ 1115657 w 3226397"/>
                  <a:gd name="connsiteY0" fmla="*/ 35994 h 2734855"/>
                  <a:gd name="connsiteX1" fmla="*/ 3013037 w 3226397"/>
                  <a:gd name="connsiteY1" fmla="*/ 714174 h 2734855"/>
                  <a:gd name="connsiteX2" fmla="*/ 3226397 w 3226397"/>
                  <a:gd name="connsiteY2" fmla="*/ 2734855 h 2734855"/>
                  <a:gd name="connsiteX3" fmla="*/ 1778597 w 3226397"/>
                  <a:gd name="connsiteY3" fmla="*/ 1447075 h 2734855"/>
                  <a:gd name="connsiteX4" fmla="*/ 725079 w 3226397"/>
                  <a:gd name="connsiteY4" fmla="*/ 659147 h 2734855"/>
                  <a:gd name="connsiteX5" fmla="*/ 7846 w 3226397"/>
                  <a:gd name="connsiteY5" fmla="*/ 7637 h 2734855"/>
                  <a:gd name="connsiteX6" fmla="*/ 883195 w 3226397"/>
                  <a:gd name="connsiteY6" fmla="*/ 6685 h 2734855"/>
                  <a:gd name="connsiteX7" fmla="*/ 1115657 w 3226397"/>
                  <a:gd name="connsiteY7" fmla="*/ 35994 h 2734855"/>
                  <a:gd name="connsiteX0" fmla="*/ 1115657 w 3226397"/>
                  <a:gd name="connsiteY0" fmla="*/ 42092 h 2740953"/>
                  <a:gd name="connsiteX1" fmla="*/ 3013037 w 3226397"/>
                  <a:gd name="connsiteY1" fmla="*/ 720272 h 2740953"/>
                  <a:gd name="connsiteX2" fmla="*/ 3226397 w 3226397"/>
                  <a:gd name="connsiteY2" fmla="*/ 2740953 h 2740953"/>
                  <a:gd name="connsiteX3" fmla="*/ 1778597 w 3226397"/>
                  <a:gd name="connsiteY3" fmla="*/ 1453173 h 2740953"/>
                  <a:gd name="connsiteX4" fmla="*/ 725079 w 3226397"/>
                  <a:gd name="connsiteY4" fmla="*/ 665245 h 2740953"/>
                  <a:gd name="connsiteX5" fmla="*/ 7846 w 3226397"/>
                  <a:gd name="connsiteY5" fmla="*/ 13735 h 2740953"/>
                  <a:gd name="connsiteX6" fmla="*/ 868907 w 3226397"/>
                  <a:gd name="connsiteY6" fmla="*/ 3258 h 2740953"/>
                  <a:gd name="connsiteX7" fmla="*/ 1115657 w 3226397"/>
                  <a:gd name="connsiteY7" fmla="*/ 42092 h 2740953"/>
                  <a:gd name="connsiteX0" fmla="*/ 1115657 w 3226397"/>
                  <a:gd name="connsiteY0" fmla="*/ 38834 h 2737695"/>
                  <a:gd name="connsiteX1" fmla="*/ 3013037 w 3226397"/>
                  <a:gd name="connsiteY1" fmla="*/ 717014 h 2737695"/>
                  <a:gd name="connsiteX2" fmla="*/ 3226397 w 3226397"/>
                  <a:gd name="connsiteY2" fmla="*/ 2737695 h 2737695"/>
                  <a:gd name="connsiteX3" fmla="*/ 1778597 w 3226397"/>
                  <a:gd name="connsiteY3" fmla="*/ 1449915 h 2737695"/>
                  <a:gd name="connsiteX4" fmla="*/ 725079 w 3226397"/>
                  <a:gd name="connsiteY4" fmla="*/ 661987 h 2737695"/>
                  <a:gd name="connsiteX5" fmla="*/ 7846 w 3226397"/>
                  <a:gd name="connsiteY5" fmla="*/ 10477 h 2737695"/>
                  <a:gd name="connsiteX6" fmla="*/ 868907 w 3226397"/>
                  <a:gd name="connsiteY6" fmla="*/ 0 h 2737695"/>
                  <a:gd name="connsiteX7" fmla="*/ 1115657 w 3226397"/>
                  <a:gd name="connsiteY7" fmla="*/ 38834 h 2737695"/>
                  <a:gd name="connsiteX0" fmla="*/ 1115657 w 3226397"/>
                  <a:gd name="connsiteY0" fmla="*/ 38834 h 2737695"/>
                  <a:gd name="connsiteX1" fmla="*/ 3013037 w 3226397"/>
                  <a:gd name="connsiteY1" fmla="*/ 717014 h 2737695"/>
                  <a:gd name="connsiteX2" fmla="*/ 3226397 w 3226397"/>
                  <a:gd name="connsiteY2" fmla="*/ 2737695 h 2737695"/>
                  <a:gd name="connsiteX3" fmla="*/ 1778597 w 3226397"/>
                  <a:gd name="connsiteY3" fmla="*/ 1449915 h 2737695"/>
                  <a:gd name="connsiteX4" fmla="*/ 725079 w 3226397"/>
                  <a:gd name="connsiteY4" fmla="*/ 661987 h 2737695"/>
                  <a:gd name="connsiteX5" fmla="*/ 7846 w 3226397"/>
                  <a:gd name="connsiteY5" fmla="*/ 10477 h 2737695"/>
                  <a:gd name="connsiteX6" fmla="*/ 864144 w 3226397"/>
                  <a:gd name="connsiteY6" fmla="*/ 0 h 2737695"/>
                  <a:gd name="connsiteX7" fmla="*/ 1115657 w 3226397"/>
                  <a:gd name="connsiteY7" fmla="*/ 38834 h 2737695"/>
                  <a:gd name="connsiteX0" fmla="*/ 1087318 w 3198058"/>
                  <a:gd name="connsiteY0" fmla="*/ 42788 h 2741649"/>
                  <a:gd name="connsiteX1" fmla="*/ 2984698 w 3198058"/>
                  <a:gd name="connsiteY1" fmla="*/ 720968 h 2741649"/>
                  <a:gd name="connsiteX2" fmla="*/ 3198058 w 3198058"/>
                  <a:gd name="connsiteY2" fmla="*/ 2741649 h 2741649"/>
                  <a:gd name="connsiteX3" fmla="*/ 1750258 w 3198058"/>
                  <a:gd name="connsiteY3" fmla="*/ 1453869 h 2741649"/>
                  <a:gd name="connsiteX4" fmla="*/ 696740 w 3198058"/>
                  <a:gd name="connsiteY4" fmla="*/ 665941 h 2741649"/>
                  <a:gd name="connsiteX5" fmla="*/ 8082 w 3198058"/>
                  <a:gd name="connsiteY5" fmla="*/ 4906 h 2741649"/>
                  <a:gd name="connsiteX6" fmla="*/ 835805 w 3198058"/>
                  <a:gd name="connsiteY6" fmla="*/ 3954 h 2741649"/>
                  <a:gd name="connsiteX7" fmla="*/ 1087318 w 3198058"/>
                  <a:gd name="connsiteY7" fmla="*/ 42788 h 2741649"/>
                  <a:gd name="connsiteX0" fmla="*/ 1087318 w 3198058"/>
                  <a:gd name="connsiteY0" fmla="*/ 38834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087318 w 3198058"/>
                  <a:gd name="connsiteY7" fmla="*/ 38834 h 2737695"/>
                  <a:gd name="connsiteX0" fmla="*/ 1087318 w 3198058"/>
                  <a:gd name="connsiteY0" fmla="*/ 38834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087318 w 3198058"/>
                  <a:gd name="connsiteY7" fmla="*/ 38834 h 2737695"/>
                  <a:gd name="connsiteX0" fmla="*/ 1087318 w 3198058"/>
                  <a:gd name="connsiteY0" fmla="*/ 38834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087318 w 3198058"/>
                  <a:gd name="connsiteY7" fmla="*/ 38834 h 2737695"/>
                  <a:gd name="connsiteX0" fmla="*/ 1125418 w 3198058"/>
                  <a:gd name="connsiteY0" fmla="*/ 57884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125418 w 3198058"/>
                  <a:gd name="connsiteY7" fmla="*/ 57884 h 2737695"/>
                  <a:gd name="connsiteX0" fmla="*/ 1125418 w 3198058"/>
                  <a:gd name="connsiteY0" fmla="*/ 57884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125418 w 3198058"/>
                  <a:gd name="connsiteY7" fmla="*/ 57884 h 2737695"/>
                  <a:gd name="connsiteX0" fmla="*/ 1139705 w 3198058"/>
                  <a:gd name="connsiteY0" fmla="*/ 129321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139705 w 3198058"/>
                  <a:gd name="connsiteY7" fmla="*/ 129321 h 2737695"/>
                  <a:gd name="connsiteX0" fmla="*/ 1144467 w 3198058"/>
                  <a:gd name="connsiteY0" fmla="*/ 67409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144467 w 3198058"/>
                  <a:gd name="connsiteY7" fmla="*/ 67409 h 2737695"/>
                  <a:gd name="connsiteX0" fmla="*/ 1144467 w 3198058"/>
                  <a:gd name="connsiteY0" fmla="*/ 67409 h 2737695"/>
                  <a:gd name="connsiteX1" fmla="*/ 2984698 w 3198058"/>
                  <a:gd name="connsiteY1" fmla="*/ 717014 h 2737695"/>
                  <a:gd name="connsiteX2" fmla="*/ 3198058 w 3198058"/>
                  <a:gd name="connsiteY2" fmla="*/ 2737695 h 2737695"/>
                  <a:gd name="connsiteX3" fmla="*/ 1750258 w 3198058"/>
                  <a:gd name="connsiteY3" fmla="*/ 1449915 h 2737695"/>
                  <a:gd name="connsiteX4" fmla="*/ 696740 w 3198058"/>
                  <a:gd name="connsiteY4" fmla="*/ 661987 h 2737695"/>
                  <a:gd name="connsiteX5" fmla="*/ 8082 w 3198058"/>
                  <a:gd name="connsiteY5" fmla="*/ 952 h 2737695"/>
                  <a:gd name="connsiteX6" fmla="*/ 835805 w 3198058"/>
                  <a:gd name="connsiteY6" fmla="*/ 0 h 2737695"/>
                  <a:gd name="connsiteX7" fmla="*/ 1144467 w 3198058"/>
                  <a:gd name="connsiteY7" fmla="*/ 67409 h 2737695"/>
                  <a:gd name="connsiteX0" fmla="*/ 1144467 w 3198058"/>
                  <a:gd name="connsiteY0" fmla="*/ 68011 h 2738297"/>
                  <a:gd name="connsiteX1" fmla="*/ 2984698 w 3198058"/>
                  <a:gd name="connsiteY1" fmla="*/ 717616 h 2738297"/>
                  <a:gd name="connsiteX2" fmla="*/ 3198058 w 3198058"/>
                  <a:gd name="connsiteY2" fmla="*/ 2738297 h 2738297"/>
                  <a:gd name="connsiteX3" fmla="*/ 1750258 w 3198058"/>
                  <a:gd name="connsiteY3" fmla="*/ 1450517 h 2738297"/>
                  <a:gd name="connsiteX4" fmla="*/ 696740 w 3198058"/>
                  <a:gd name="connsiteY4" fmla="*/ 662589 h 2738297"/>
                  <a:gd name="connsiteX5" fmla="*/ 8082 w 3198058"/>
                  <a:gd name="connsiteY5" fmla="*/ 1554 h 2738297"/>
                  <a:gd name="connsiteX6" fmla="*/ 835805 w 3198058"/>
                  <a:gd name="connsiteY6" fmla="*/ 602 h 2738297"/>
                  <a:gd name="connsiteX7" fmla="*/ 1144467 w 3198058"/>
                  <a:gd name="connsiteY7" fmla="*/ 68011 h 2738297"/>
                  <a:gd name="connsiteX0" fmla="*/ 1144467 w 3198058"/>
                  <a:gd name="connsiteY0" fmla="*/ 68011 h 2738297"/>
                  <a:gd name="connsiteX1" fmla="*/ 2984698 w 3198058"/>
                  <a:gd name="connsiteY1" fmla="*/ 717616 h 2738297"/>
                  <a:gd name="connsiteX2" fmla="*/ 3198058 w 3198058"/>
                  <a:gd name="connsiteY2" fmla="*/ 2738297 h 2738297"/>
                  <a:gd name="connsiteX3" fmla="*/ 1750258 w 3198058"/>
                  <a:gd name="connsiteY3" fmla="*/ 1450517 h 2738297"/>
                  <a:gd name="connsiteX4" fmla="*/ 696740 w 3198058"/>
                  <a:gd name="connsiteY4" fmla="*/ 662589 h 2738297"/>
                  <a:gd name="connsiteX5" fmla="*/ 8082 w 3198058"/>
                  <a:gd name="connsiteY5" fmla="*/ 1554 h 2738297"/>
                  <a:gd name="connsiteX6" fmla="*/ 835805 w 3198058"/>
                  <a:gd name="connsiteY6" fmla="*/ 602 h 2738297"/>
                  <a:gd name="connsiteX7" fmla="*/ 1144467 w 3198058"/>
                  <a:gd name="connsiteY7" fmla="*/ 68011 h 2738297"/>
                  <a:gd name="connsiteX0" fmla="*/ 1558453 w 3612044"/>
                  <a:gd name="connsiteY0" fmla="*/ 68011 h 2738297"/>
                  <a:gd name="connsiteX1" fmla="*/ 3398684 w 3612044"/>
                  <a:gd name="connsiteY1" fmla="*/ 717616 h 2738297"/>
                  <a:gd name="connsiteX2" fmla="*/ 3612044 w 3612044"/>
                  <a:gd name="connsiteY2" fmla="*/ 2738297 h 2738297"/>
                  <a:gd name="connsiteX3" fmla="*/ 2164244 w 3612044"/>
                  <a:gd name="connsiteY3" fmla="*/ 1450517 h 2738297"/>
                  <a:gd name="connsiteX4" fmla="*/ 1110726 w 3612044"/>
                  <a:gd name="connsiteY4" fmla="*/ 662589 h 2738297"/>
                  <a:gd name="connsiteX5" fmla="*/ 21066 w 3612044"/>
                  <a:gd name="connsiteY5" fmla="*/ 362553 h 2738297"/>
                  <a:gd name="connsiteX6" fmla="*/ 422068 w 3612044"/>
                  <a:gd name="connsiteY6" fmla="*/ 1554 h 2738297"/>
                  <a:gd name="connsiteX7" fmla="*/ 1249791 w 3612044"/>
                  <a:gd name="connsiteY7" fmla="*/ 602 h 2738297"/>
                  <a:gd name="connsiteX8" fmla="*/ 1558453 w 3612044"/>
                  <a:gd name="connsiteY8" fmla="*/ 68011 h 2738297"/>
                  <a:gd name="connsiteX0" fmla="*/ 1537387 w 3590978"/>
                  <a:gd name="connsiteY0" fmla="*/ 68011 h 2738297"/>
                  <a:gd name="connsiteX1" fmla="*/ 3377618 w 3590978"/>
                  <a:gd name="connsiteY1" fmla="*/ 717616 h 2738297"/>
                  <a:gd name="connsiteX2" fmla="*/ 3590978 w 3590978"/>
                  <a:gd name="connsiteY2" fmla="*/ 2738297 h 2738297"/>
                  <a:gd name="connsiteX3" fmla="*/ 2143178 w 3590978"/>
                  <a:gd name="connsiteY3" fmla="*/ 1450517 h 2738297"/>
                  <a:gd name="connsiteX4" fmla="*/ 1089660 w 3590978"/>
                  <a:gd name="connsiteY4" fmla="*/ 662589 h 2738297"/>
                  <a:gd name="connsiteX5" fmla="*/ 0 w 3590978"/>
                  <a:gd name="connsiteY5" fmla="*/ 362553 h 2738297"/>
                  <a:gd name="connsiteX6" fmla="*/ 401002 w 3590978"/>
                  <a:gd name="connsiteY6" fmla="*/ 1554 h 2738297"/>
                  <a:gd name="connsiteX7" fmla="*/ 1228725 w 3590978"/>
                  <a:gd name="connsiteY7" fmla="*/ 602 h 2738297"/>
                  <a:gd name="connsiteX8" fmla="*/ 1537387 w 3590978"/>
                  <a:gd name="connsiteY8" fmla="*/ 68011 h 2738297"/>
                  <a:gd name="connsiteX0" fmla="*/ 1537387 w 3590978"/>
                  <a:gd name="connsiteY0" fmla="*/ 68011 h 2738297"/>
                  <a:gd name="connsiteX1" fmla="*/ 3377618 w 3590978"/>
                  <a:gd name="connsiteY1" fmla="*/ 717616 h 2738297"/>
                  <a:gd name="connsiteX2" fmla="*/ 3590978 w 3590978"/>
                  <a:gd name="connsiteY2" fmla="*/ 2738297 h 2738297"/>
                  <a:gd name="connsiteX3" fmla="*/ 2143178 w 3590978"/>
                  <a:gd name="connsiteY3" fmla="*/ 1450517 h 2738297"/>
                  <a:gd name="connsiteX4" fmla="*/ 1089660 w 3590978"/>
                  <a:gd name="connsiteY4" fmla="*/ 662589 h 2738297"/>
                  <a:gd name="connsiteX5" fmla="*/ 0 w 3590978"/>
                  <a:gd name="connsiteY5" fmla="*/ 362553 h 2738297"/>
                  <a:gd name="connsiteX6" fmla="*/ 401002 w 3590978"/>
                  <a:gd name="connsiteY6" fmla="*/ 1554 h 2738297"/>
                  <a:gd name="connsiteX7" fmla="*/ 1228725 w 3590978"/>
                  <a:gd name="connsiteY7" fmla="*/ 602 h 2738297"/>
                  <a:gd name="connsiteX8" fmla="*/ 1537387 w 3590978"/>
                  <a:gd name="connsiteY8" fmla="*/ 68011 h 2738297"/>
                  <a:gd name="connsiteX0" fmla="*/ 1537387 w 3590978"/>
                  <a:gd name="connsiteY0" fmla="*/ 68011 h 2738297"/>
                  <a:gd name="connsiteX1" fmla="*/ 3377618 w 3590978"/>
                  <a:gd name="connsiteY1" fmla="*/ 717616 h 2738297"/>
                  <a:gd name="connsiteX2" fmla="*/ 3590978 w 3590978"/>
                  <a:gd name="connsiteY2" fmla="*/ 2738297 h 2738297"/>
                  <a:gd name="connsiteX3" fmla="*/ 2143178 w 3590978"/>
                  <a:gd name="connsiteY3" fmla="*/ 1450517 h 2738297"/>
                  <a:gd name="connsiteX4" fmla="*/ 1089660 w 3590978"/>
                  <a:gd name="connsiteY4" fmla="*/ 662589 h 2738297"/>
                  <a:gd name="connsiteX5" fmla="*/ 0 w 3590978"/>
                  <a:gd name="connsiteY5" fmla="*/ 362553 h 2738297"/>
                  <a:gd name="connsiteX6" fmla="*/ 401002 w 3590978"/>
                  <a:gd name="connsiteY6" fmla="*/ 1554 h 2738297"/>
                  <a:gd name="connsiteX7" fmla="*/ 1228725 w 3590978"/>
                  <a:gd name="connsiteY7" fmla="*/ 602 h 2738297"/>
                  <a:gd name="connsiteX8" fmla="*/ 1537387 w 3590978"/>
                  <a:gd name="connsiteY8" fmla="*/ 68011 h 2738297"/>
                  <a:gd name="connsiteX0" fmla="*/ 1880418 w 3934009"/>
                  <a:gd name="connsiteY0" fmla="*/ 68011 h 2738297"/>
                  <a:gd name="connsiteX1" fmla="*/ 3720649 w 3934009"/>
                  <a:gd name="connsiteY1" fmla="*/ 717616 h 2738297"/>
                  <a:gd name="connsiteX2" fmla="*/ 3934009 w 3934009"/>
                  <a:gd name="connsiteY2" fmla="*/ 2738297 h 2738297"/>
                  <a:gd name="connsiteX3" fmla="*/ 2486209 w 3934009"/>
                  <a:gd name="connsiteY3" fmla="*/ 1450517 h 2738297"/>
                  <a:gd name="connsiteX4" fmla="*/ 1432691 w 3934009"/>
                  <a:gd name="connsiteY4" fmla="*/ 662589 h 2738297"/>
                  <a:gd name="connsiteX5" fmla="*/ 42994 w 3934009"/>
                  <a:gd name="connsiteY5" fmla="*/ 1062640 h 2738297"/>
                  <a:gd name="connsiteX6" fmla="*/ 343031 w 3934009"/>
                  <a:gd name="connsiteY6" fmla="*/ 362553 h 2738297"/>
                  <a:gd name="connsiteX7" fmla="*/ 744033 w 3934009"/>
                  <a:gd name="connsiteY7" fmla="*/ 1554 h 2738297"/>
                  <a:gd name="connsiteX8" fmla="*/ 1571756 w 3934009"/>
                  <a:gd name="connsiteY8" fmla="*/ 602 h 2738297"/>
                  <a:gd name="connsiteX9" fmla="*/ 1880418 w 3934009"/>
                  <a:gd name="connsiteY9" fmla="*/ 68011 h 2738297"/>
                  <a:gd name="connsiteX0" fmla="*/ 1860246 w 3913837"/>
                  <a:gd name="connsiteY0" fmla="*/ 68011 h 2738297"/>
                  <a:gd name="connsiteX1" fmla="*/ 3700477 w 3913837"/>
                  <a:gd name="connsiteY1" fmla="*/ 717616 h 2738297"/>
                  <a:gd name="connsiteX2" fmla="*/ 3913837 w 3913837"/>
                  <a:gd name="connsiteY2" fmla="*/ 2738297 h 2738297"/>
                  <a:gd name="connsiteX3" fmla="*/ 2466037 w 3913837"/>
                  <a:gd name="connsiteY3" fmla="*/ 1450517 h 2738297"/>
                  <a:gd name="connsiteX4" fmla="*/ 1412519 w 3913837"/>
                  <a:gd name="connsiteY4" fmla="*/ 662589 h 2738297"/>
                  <a:gd name="connsiteX5" fmla="*/ 22822 w 3913837"/>
                  <a:gd name="connsiteY5" fmla="*/ 1062640 h 2738297"/>
                  <a:gd name="connsiteX6" fmla="*/ 322859 w 3913837"/>
                  <a:gd name="connsiteY6" fmla="*/ 362553 h 2738297"/>
                  <a:gd name="connsiteX7" fmla="*/ 723861 w 3913837"/>
                  <a:gd name="connsiteY7" fmla="*/ 1554 h 2738297"/>
                  <a:gd name="connsiteX8" fmla="*/ 1551584 w 3913837"/>
                  <a:gd name="connsiteY8" fmla="*/ 602 h 2738297"/>
                  <a:gd name="connsiteX9" fmla="*/ 1860246 w 3913837"/>
                  <a:gd name="connsiteY9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27492 w 3918507"/>
                  <a:gd name="connsiteY5" fmla="*/ 1062640 h 2738297"/>
                  <a:gd name="connsiteX6" fmla="*/ 327529 w 3918507"/>
                  <a:gd name="connsiteY6" fmla="*/ 362553 h 2738297"/>
                  <a:gd name="connsiteX7" fmla="*/ 728531 w 3918507"/>
                  <a:gd name="connsiteY7" fmla="*/ 1554 h 2738297"/>
                  <a:gd name="connsiteX8" fmla="*/ 1556254 w 3918507"/>
                  <a:gd name="connsiteY8" fmla="*/ 602 h 2738297"/>
                  <a:gd name="connsiteX9" fmla="*/ 1864916 w 3918507"/>
                  <a:gd name="connsiteY9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827593 w 3918507"/>
                  <a:gd name="connsiteY5" fmla="*/ 800703 h 2738297"/>
                  <a:gd name="connsiteX6" fmla="*/ 27492 w 3918507"/>
                  <a:gd name="connsiteY6" fmla="*/ 1062640 h 2738297"/>
                  <a:gd name="connsiteX7" fmla="*/ 327529 w 3918507"/>
                  <a:gd name="connsiteY7" fmla="*/ 362553 h 2738297"/>
                  <a:gd name="connsiteX8" fmla="*/ 728531 w 3918507"/>
                  <a:gd name="connsiteY8" fmla="*/ 1554 h 2738297"/>
                  <a:gd name="connsiteX9" fmla="*/ 1556254 w 3918507"/>
                  <a:gd name="connsiteY9" fmla="*/ 602 h 2738297"/>
                  <a:gd name="connsiteX10" fmla="*/ 1864916 w 3918507"/>
                  <a:gd name="connsiteY10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827593 w 3918507"/>
                  <a:gd name="connsiteY5" fmla="*/ 800703 h 2738297"/>
                  <a:gd name="connsiteX6" fmla="*/ 27492 w 3918507"/>
                  <a:gd name="connsiteY6" fmla="*/ 1062640 h 2738297"/>
                  <a:gd name="connsiteX7" fmla="*/ 327529 w 3918507"/>
                  <a:gd name="connsiteY7" fmla="*/ 362553 h 2738297"/>
                  <a:gd name="connsiteX8" fmla="*/ 728531 w 3918507"/>
                  <a:gd name="connsiteY8" fmla="*/ 1554 h 2738297"/>
                  <a:gd name="connsiteX9" fmla="*/ 1556254 w 3918507"/>
                  <a:gd name="connsiteY9" fmla="*/ 602 h 2738297"/>
                  <a:gd name="connsiteX10" fmla="*/ 1864916 w 3918507"/>
                  <a:gd name="connsiteY10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813306 w 3918507"/>
                  <a:gd name="connsiteY5" fmla="*/ 805465 h 2738297"/>
                  <a:gd name="connsiteX6" fmla="*/ 27492 w 3918507"/>
                  <a:gd name="connsiteY6" fmla="*/ 1062640 h 2738297"/>
                  <a:gd name="connsiteX7" fmla="*/ 327529 w 3918507"/>
                  <a:gd name="connsiteY7" fmla="*/ 362553 h 2738297"/>
                  <a:gd name="connsiteX8" fmla="*/ 728531 w 3918507"/>
                  <a:gd name="connsiteY8" fmla="*/ 1554 h 2738297"/>
                  <a:gd name="connsiteX9" fmla="*/ 1556254 w 3918507"/>
                  <a:gd name="connsiteY9" fmla="*/ 602 h 2738297"/>
                  <a:gd name="connsiteX10" fmla="*/ 1864916 w 3918507"/>
                  <a:gd name="connsiteY10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813306 w 3918507"/>
                  <a:gd name="connsiteY5" fmla="*/ 805465 h 2738297"/>
                  <a:gd name="connsiteX6" fmla="*/ 27492 w 3918507"/>
                  <a:gd name="connsiteY6" fmla="*/ 1062640 h 2738297"/>
                  <a:gd name="connsiteX7" fmla="*/ 327529 w 3918507"/>
                  <a:gd name="connsiteY7" fmla="*/ 362553 h 2738297"/>
                  <a:gd name="connsiteX8" fmla="*/ 728531 w 3918507"/>
                  <a:gd name="connsiteY8" fmla="*/ 1554 h 2738297"/>
                  <a:gd name="connsiteX9" fmla="*/ 1556254 w 3918507"/>
                  <a:gd name="connsiteY9" fmla="*/ 602 h 2738297"/>
                  <a:gd name="connsiteX10" fmla="*/ 1864916 w 3918507"/>
                  <a:gd name="connsiteY10" fmla="*/ 68011 h 2738297"/>
                  <a:gd name="connsiteX0" fmla="*/ 1864916 w 3918507"/>
                  <a:gd name="connsiteY0" fmla="*/ 68011 h 2738297"/>
                  <a:gd name="connsiteX1" fmla="*/ 3705147 w 3918507"/>
                  <a:gd name="connsiteY1" fmla="*/ 717616 h 2738297"/>
                  <a:gd name="connsiteX2" fmla="*/ 3918507 w 3918507"/>
                  <a:gd name="connsiteY2" fmla="*/ 2738297 h 2738297"/>
                  <a:gd name="connsiteX3" fmla="*/ 2470707 w 3918507"/>
                  <a:gd name="connsiteY3" fmla="*/ 1450517 h 2738297"/>
                  <a:gd name="connsiteX4" fmla="*/ 1417189 w 3918507"/>
                  <a:gd name="connsiteY4" fmla="*/ 662589 h 2738297"/>
                  <a:gd name="connsiteX5" fmla="*/ 813306 w 3918507"/>
                  <a:gd name="connsiteY5" fmla="*/ 805465 h 2738297"/>
                  <a:gd name="connsiteX6" fmla="*/ 27492 w 3918507"/>
                  <a:gd name="connsiteY6" fmla="*/ 1062640 h 2738297"/>
                  <a:gd name="connsiteX7" fmla="*/ 327529 w 3918507"/>
                  <a:gd name="connsiteY7" fmla="*/ 362553 h 2738297"/>
                  <a:gd name="connsiteX8" fmla="*/ 728531 w 3918507"/>
                  <a:gd name="connsiteY8" fmla="*/ 1554 h 2738297"/>
                  <a:gd name="connsiteX9" fmla="*/ 1556254 w 3918507"/>
                  <a:gd name="connsiteY9" fmla="*/ 602 h 2738297"/>
                  <a:gd name="connsiteX10" fmla="*/ 1864916 w 3918507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12228"/>
                  <a:gd name="connsiteY0" fmla="*/ 68011 h 2738297"/>
                  <a:gd name="connsiteX1" fmla="*/ 3698868 w 3912228"/>
                  <a:gd name="connsiteY1" fmla="*/ 717616 h 2738297"/>
                  <a:gd name="connsiteX2" fmla="*/ 3912228 w 3912228"/>
                  <a:gd name="connsiteY2" fmla="*/ 2738297 h 2738297"/>
                  <a:gd name="connsiteX3" fmla="*/ 2464428 w 3912228"/>
                  <a:gd name="connsiteY3" fmla="*/ 1450517 h 2738297"/>
                  <a:gd name="connsiteX4" fmla="*/ 1410910 w 3912228"/>
                  <a:gd name="connsiteY4" fmla="*/ 662589 h 2738297"/>
                  <a:gd name="connsiteX5" fmla="*/ 807027 w 3912228"/>
                  <a:gd name="connsiteY5" fmla="*/ 805465 h 2738297"/>
                  <a:gd name="connsiteX6" fmla="*/ 21213 w 3912228"/>
                  <a:gd name="connsiteY6" fmla="*/ 1062640 h 2738297"/>
                  <a:gd name="connsiteX7" fmla="*/ 321250 w 3912228"/>
                  <a:gd name="connsiteY7" fmla="*/ 362553 h 2738297"/>
                  <a:gd name="connsiteX8" fmla="*/ 722252 w 3912228"/>
                  <a:gd name="connsiteY8" fmla="*/ 1554 h 2738297"/>
                  <a:gd name="connsiteX9" fmla="*/ 1549975 w 3912228"/>
                  <a:gd name="connsiteY9" fmla="*/ 602 h 2738297"/>
                  <a:gd name="connsiteX10" fmla="*/ 1858637 w 3912228"/>
                  <a:gd name="connsiteY10" fmla="*/ 68011 h 2738297"/>
                  <a:gd name="connsiteX0" fmla="*/ 1858637 w 3921753"/>
                  <a:gd name="connsiteY0" fmla="*/ 68011 h 2738297"/>
                  <a:gd name="connsiteX1" fmla="*/ 3698868 w 3921753"/>
                  <a:gd name="connsiteY1" fmla="*/ 717616 h 2738297"/>
                  <a:gd name="connsiteX2" fmla="*/ 3921753 w 3921753"/>
                  <a:gd name="connsiteY2" fmla="*/ 2738297 h 2738297"/>
                  <a:gd name="connsiteX3" fmla="*/ 2464428 w 3921753"/>
                  <a:gd name="connsiteY3" fmla="*/ 1450517 h 2738297"/>
                  <a:gd name="connsiteX4" fmla="*/ 1410910 w 3921753"/>
                  <a:gd name="connsiteY4" fmla="*/ 662589 h 2738297"/>
                  <a:gd name="connsiteX5" fmla="*/ 807027 w 3921753"/>
                  <a:gd name="connsiteY5" fmla="*/ 805465 h 2738297"/>
                  <a:gd name="connsiteX6" fmla="*/ 21213 w 3921753"/>
                  <a:gd name="connsiteY6" fmla="*/ 1062640 h 2738297"/>
                  <a:gd name="connsiteX7" fmla="*/ 321250 w 3921753"/>
                  <a:gd name="connsiteY7" fmla="*/ 362553 h 2738297"/>
                  <a:gd name="connsiteX8" fmla="*/ 722252 w 3921753"/>
                  <a:gd name="connsiteY8" fmla="*/ 1554 h 2738297"/>
                  <a:gd name="connsiteX9" fmla="*/ 1549975 w 3921753"/>
                  <a:gd name="connsiteY9" fmla="*/ 602 h 2738297"/>
                  <a:gd name="connsiteX10" fmla="*/ 1858637 w 3921753"/>
                  <a:gd name="connsiteY10" fmla="*/ 68011 h 2738297"/>
                  <a:gd name="connsiteX0" fmla="*/ 1858637 w 3921753"/>
                  <a:gd name="connsiteY0" fmla="*/ 68011 h 2738297"/>
                  <a:gd name="connsiteX1" fmla="*/ 3698868 w 3921753"/>
                  <a:gd name="connsiteY1" fmla="*/ 717616 h 2738297"/>
                  <a:gd name="connsiteX2" fmla="*/ 3921753 w 3921753"/>
                  <a:gd name="connsiteY2" fmla="*/ 2738297 h 2738297"/>
                  <a:gd name="connsiteX3" fmla="*/ 2464428 w 3921753"/>
                  <a:gd name="connsiteY3" fmla="*/ 1450517 h 2738297"/>
                  <a:gd name="connsiteX4" fmla="*/ 1410910 w 3921753"/>
                  <a:gd name="connsiteY4" fmla="*/ 662589 h 2738297"/>
                  <a:gd name="connsiteX5" fmla="*/ 807027 w 3921753"/>
                  <a:gd name="connsiteY5" fmla="*/ 805465 h 2738297"/>
                  <a:gd name="connsiteX6" fmla="*/ 21213 w 3921753"/>
                  <a:gd name="connsiteY6" fmla="*/ 1062640 h 2738297"/>
                  <a:gd name="connsiteX7" fmla="*/ 321250 w 3921753"/>
                  <a:gd name="connsiteY7" fmla="*/ 362553 h 2738297"/>
                  <a:gd name="connsiteX8" fmla="*/ 722252 w 3921753"/>
                  <a:gd name="connsiteY8" fmla="*/ 1554 h 2738297"/>
                  <a:gd name="connsiteX9" fmla="*/ 1549975 w 3921753"/>
                  <a:gd name="connsiteY9" fmla="*/ 602 h 2738297"/>
                  <a:gd name="connsiteX10" fmla="*/ 1858637 w 3921753"/>
                  <a:gd name="connsiteY10" fmla="*/ 68011 h 2738297"/>
                  <a:gd name="connsiteX0" fmla="*/ 1858637 w 3921753"/>
                  <a:gd name="connsiteY0" fmla="*/ 68011 h 2738297"/>
                  <a:gd name="connsiteX1" fmla="*/ 3698868 w 3921753"/>
                  <a:gd name="connsiteY1" fmla="*/ 717616 h 2738297"/>
                  <a:gd name="connsiteX2" fmla="*/ 3921753 w 3921753"/>
                  <a:gd name="connsiteY2" fmla="*/ 2738297 h 2738297"/>
                  <a:gd name="connsiteX3" fmla="*/ 2464428 w 3921753"/>
                  <a:gd name="connsiteY3" fmla="*/ 1450517 h 2738297"/>
                  <a:gd name="connsiteX4" fmla="*/ 1410910 w 3921753"/>
                  <a:gd name="connsiteY4" fmla="*/ 662589 h 2738297"/>
                  <a:gd name="connsiteX5" fmla="*/ 807027 w 3921753"/>
                  <a:gd name="connsiteY5" fmla="*/ 805465 h 2738297"/>
                  <a:gd name="connsiteX6" fmla="*/ 21213 w 3921753"/>
                  <a:gd name="connsiteY6" fmla="*/ 1062640 h 2738297"/>
                  <a:gd name="connsiteX7" fmla="*/ 321250 w 3921753"/>
                  <a:gd name="connsiteY7" fmla="*/ 362553 h 2738297"/>
                  <a:gd name="connsiteX8" fmla="*/ 722252 w 3921753"/>
                  <a:gd name="connsiteY8" fmla="*/ 1554 h 2738297"/>
                  <a:gd name="connsiteX9" fmla="*/ 1549975 w 3921753"/>
                  <a:gd name="connsiteY9" fmla="*/ 602 h 2738297"/>
                  <a:gd name="connsiteX10" fmla="*/ 1858637 w 3921753"/>
                  <a:gd name="connsiteY10" fmla="*/ 68011 h 2738297"/>
                  <a:gd name="connsiteX0" fmla="*/ 1858637 w 3921753"/>
                  <a:gd name="connsiteY0" fmla="*/ 68011 h 2738297"/>
                  <a:gd name="connsiteX1" fmla="*/ 3698868 w 3921753"/>
                  <a:gd name="connsiteY1" fmla="*/ 717616 h 2738297"/>
                  <a:gd name="connsiteX2" fmla="*/ 3921753 w 3921753"/>
                  <a:gd name="connsiteY2" fmla="*/ 2738297 h 2738297"/>
                  <a:gd name="connsiteX3" fmla="*/ 2464428 w 3921753"/>
                  <a:gd name="connsiteY3" fmla="*/ 1450517 h 2738297"/>
                  <a:gd name="connsiteX4" fmla="*/ 1410910 w 3921753"/>
                  <a:gd name="connsiteY4" fmla="*/ 662589 h 2738297"/>
                  <a:gd name="connsiteX5" fmla="*/ 807027 w 3921753"/>
                  <a:gd name="connsiteY5" fmla="*/ 805465 h 2738297"/>
                  <a:gd name="connsiteX6" fmla="*/ 21213 w 3921753"/>
                  <a:gd name="connsiteY6" fmla="*/ 1062640 h 2738297"/>
                  <a:gd name="connsiteX7" fmla="*/ 321250 w 3921753"/>
                  <a:gd name="connsiteY7" fmla="*/ 362553 h 2738297"/>
                  <a:gd name="connsiteX8" fmla="*/ 722252 w 3921753"/>
                  <a:gd name="connsiteY8" fmla="*/ 1554 h 2738297"/>
                  <a:gd name="connsiteX9" fmla="*/ 1549975 w 3921753"/>
                  <a:gd name="connsiteY9" fmla="*/ 602 h 2738297"/>
                  <a:gd name="connsiteX10" fmla="*/ 1858637 w 3921753"/>
                  <a:gd name="connsiteY10" fmla="*/ 68011 h 2738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21753" h="2738297">
                    <a:moveTo>
                      <a:pt x="1858637" y="68011"/>
                    </a:moveTo>
                    <a:cubicBezTo>
                      <a:pt x="2506337" y="500764"/>
                      <a:pt x="3074028" y="628716"/>
                      <a:pt x="3698868" y="717616"/>
                    </a:cubicBezTo>
                    <a:lnTo>
                      <a:pt x="3921753" y="2738297"/>
                    </a:lnTo>
                    <a:cubicBezTo>
                      <a:pt x="3590918" y="2724327"/>
                      <a:pt x="2953378" y="2031542"/>
                      <a:pt x="2464428" y="1450517"/>
                    </a:cubicBezTo>
                    <a:cubicBezTo>
                      <a:pt x="2166595" y="1083734"/>
                      <a:pt x="1670643" y="793152"/>
                      <a:pt x="1410910" y="662589"/>
                    </a:cubicBezTo>
                    <a:cubicBezTo>
                      <a:pt x="1099752" y="584449"/>
                      <a:pt x="891006" y="648303"/>
                      <a:pt x="807027" y="805465"/>
                    </a:cubicBezTo>
                    <a:cubicBezTo>
                      <a:pt x="542074" y="1200753"/>
                      <a:pt x="133925" y="1137251"/>
                      <a:pt x="21213" y="1062640"/>
                    </a:cubicBezTo>
                    <a:cubicBezTo>
                      <a:pt x="-79434" y="979297"/>
                      <a:pt x="204410" y="752920"/>
                      <a:pt x="321250" y="362553"/>
                    </a:cubicBezTo>
                    <a:cubicBezTo>
                      <a:pt x="354111" y="147605"/>
                      <a:pt x="520639" y="22985"/>
                      <a:pt x="722252" y="1554"/>
                    </a:cubicBezTo>
                    <a:lnTo>
                      <a:pt x="1549975" y="602"/>
                    </a:lnTo>
                    <a:cubicBezTo>
                      <a:pt x="1662388" y="-5503"/>
                      <a:pt x="1793850" y="36016"/>
                      <a:pt x="1858637" y="6801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23">
                <a:extLst>
                  <a:ext uri="{FF2B5EF4-FFF2-40B4-BE49-F238E27FC236}">
                    <a16:creationId xmlns:a16="http://schemas.microsoft.com/office/drawing/2014/main" id="{ACEF66ED-3C7A-4614-9A87-017C32993AAB}"/>
                  </a:ext>
                </a:extLst>
              </p:cNvPr>
              <p:cNvSpPr/>
              <p:nvPr/>
            </p:nvSpPr>
            <p:spPr>
              <a:xfrm>
                <a:off x="2300085" y="2068910"/>
                <a:ext cx="4611891" cy="3577896"/>
              </a:xfrm>
              <a:custGeom>
                <a:avLst/>
                <a:gdLst>
                  <a:gd name="connsiteX0" fmla="*/ 0 w 1485900"/>
                  <a:gd name="connsiteY0" fmla="*/ 0 h 1312021"/>
                  <a:gd name="connsiteX1" fmla="*/ 1485900 w 1485900"/>
                  <a:gd name="connsiteY1" fmla="*/ 0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196850 w 1682750"/>
                  <a:gd name="connsiteY0" fmla="*/ 0 h 1769221"/>
                  <a:gd name="connsiteX1" fmla="*/ 1682750 w 1682750"/>
                  <a:gd name="connsiteY1" fmla="*/ 0 h 1769221"/>
                  <a:gd name="connsiteX2" fmla="*/ 1682750 w 1682750"/>
                  <a:gd name="connsiteY2" fmla="*/ 1312021 h 1769221"/>
                  <a:gd name="connsiteX3" fmla="*/ 0 w 1682750"/>
                  <a:gd name="connsiteY3" fmla="*/ 1769221 h 1769221"/>
                  <a:gd name="connsiteX4" fmla="*/ 196850 w 1682750"/>
                  <a:gd name="connsiteY4" fmla="*/ 0 h 1769221"/>
                  <a:gd name="connsiteX0" fmla="*/ 196850 w 1682750"/>
                  <a:gd name="connsiteY0" fmla="*/ 0 h 2035921"/>
                  <a:gd name="connsiteX1" fmla="*/ 1682750 w 1682750"/>
                  <a:gd name="connsiteY1" fmla="*/ 0 h 2035921"/>
                  <a:gd name="connsiteX2" fmla="*/ 673100 w 1682750"/>
                  <a:gd name="connsiteY2" fmla="*/ 2035921 h 2035921"/>
                  <a:gd name="connsiteX3" fmla="*/ 0 w 1682750"/>
                  <a:gd name="connsiteY3" fmla="*/ 1769221 h 2035921"/>
                  <a:gd name="connsiteX4" fmla="*/ 196850 w 1682750"/>
                  <a:gd name="connsiteY4" fmla="*/ 0 h 2035921"/>
                  <a:gd name="connsiteX0" fmla="*/ 196850 w 1193800"/>
                  <a:gd name="connsiteY0" fmla="*/ 0 h 2035921"/>
                  <a:gd name="connsiteX1" fmla="*/ 1193800 w 1193800"/>
                  <a:gd name="connsiteY1" fmla="*/ 76200 h 2035921"/>
                  <a:gd name="connsiteX2" fmla="*/ 673100 w 1193800"/>
                  <a:gd name="connsiteY2" fmla="*/ 2035921 h 2035921"/>
                  <a:gd name="connsiteX3" fmla="*/ 0 w 1193800"/>
                  <a:gd name="connsiteY3" fmla="*/ 1769221 h 2035921"/>
                  <a:gd name="connsiteX4" fmla="*/ 196850 w 1193800"/>
                  <a:gd name="connsiteY4" fmla="*/ 0 h 20359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673100 w 1238250"/>
                  <a:gd name="connsiteY2" fmla="*/ 2112121 h 2112121"/>
                  <a:gd name="connsiteX3" fmla="*/ 0 w 1238250"/>
                  <a:gd name="connsiteY3" fmla="*/ 1845421 h 2112121"/>
                  <a:gd name="connsiteX4" fmla="*/ 196850 w 1238250"/>
                  <a:gd name="connsiteY4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673100 w 1238250"/>
                  <a:gd name="connsiteY2" fmla="*/ 2112121 h 2112121"/>
                  <a:gd name="connsiteX3" fmla="*/ 0 w 1238250"/>
                  <a:gd name="connsiteY3" fmla="*/ 1845421 h 2112121"/>
                  <a:gd name="connsiteX4" fmla="*/ 196850 w 1238250"/>
                  <a:gd name="connsiteY4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673100 w 1238250"/>
                  <a:gd name="connsiteY2" fmla="*/ 2112121 h 2112121"/>
                  <a:gd name="connsiteX3" fmla="*/ 0 w 1238250"/>
                  <a:gd name="connsiteY3" fmla="*/ 1845421 h 2112121"/>
                  <a:gd name="connsiteX4" fmla="*/ 196850 w 1238250"/>
                  <a:gd name="connsiteY4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24500 w 1238250"/>
                  <a:gd name="connsiteY2" fmla="*/ 68699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24500 w 1238250"/>
                  <a:gd name="connsiteY2" fmla="*/ 68699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05450 w 1238250"/>
                  <a:gd name="connsiteY2" fmla="*/ 68064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05450 w 1238250"/>
                  <a:gd name="connsiteY2" fmla="*/ 68064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05450 w 1238250"/>
                  <a:gd name="connsiteY2" fmla="*/ 68064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05450 w 1238250"/>
                  <a:gd name="connsiteY2" fmla="*/ 68064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238250"/>
                  <a:gd name="connsiteY0" fmla="*/ 76200 h 2112121"/>
                  <a:gd name="connsiteX1" fmla="*/ 1238250 w 1238250"/>
                  <a:gd name="connsiteY1" fmla="*/ 0 h 2112121"/>
                  <a:gd name="connsiteX2" fmla="*/ 905450 w 1238250"/>
                  <a:gd name="connsiteY2" fmla="*/ 680643 h 2112121"/>
                  <a:gd name="connsiteX3" fmla="*/ 673100 w 1238250"/>
                  <a:gd name="connsiteY3" fmla="*/ 2112121 h 2112121"/>
                  <a:gd name="connsiteX4" fmla="*/ 0 w 1238250"/>
                  <a:gd name="connsiteY4" fmla="*/ 1845421 h 2112121"/>
                  <a:gd name="connsiteX5" fmla="*/ 196850 w 1238250"/>
                  <a:gd name="connsiteY5" fmla="*/ 76200 h 2112121"/>
                  <a:gd name="connsiteX0" fmla="*/ 196850 w 1826858"/>
                  <a:gd name="connsiteY0" fmla="*/ 76200 h 2112121"/>
                  <a:gd name="connsiteX1" fmla="*/ 1238250 w 1826858"/>
                  <a:gd name="connsiteY1" fmla="*/ 0 h 2112121"/>
                  <a:gd name="connsiteX2" fmla="*/ 905450 w 1826858"/>
                  <a:gd name="connsiteY2" fmla="*/ 680643 h 2112121"/>
                  <a:gd name="connsiteX3" fmla="*/ 1826200 w 1826858"/>
                  <a:gd name="connsiteY3" fmla="*/ 750493 h 2112121"/>
                  <a:gd name="connsiteX4" fmla="*/ 673100 w 1826858"/>
                  <a:gd name="connsiteY4" fmla="*/ 2112121 h 2112121"/>
                  <a:gd name="connsiteX5" fmla="*/ 0 w 1826858"/>
                  <a:gd name="connsiteY5" fmla="*/ 1845421 h 2112121"/>
                  <a:gd name="connsiteX6" fmla="*/ 196850 w 1826858"/>
                  <a:gd name="connsiteY6" fmla="*/ 76200 h 2112121"/>
                  <a:gd name="connsiteX0" fmla="*/ 196850 w 1826200"/>
                  <a:gd name="connsiteY0" fmla="*/ 76200 h 2112121"/>
                  <a:gd name="connsiteX1" fmla="*/ 1238250 w 1826200"/>
                  <a:gd name="connsiteY1" fmla="*/ 0 h 2112121"/>
                  <a:gd name="connsiteX2" fmla="*/ 905450 w 1826200"/>
                  <a:gd name="connsiteY2" fmla="*/ 680643 h 2112121"/>
                  <a:gd name="connsiteX3" fmla="*/ 1826200 w 1826200"/>
                  <a:gd name="connsiteY3" fmla="*/ 750493 h 2112121"/>
                  <a:gd name="connsiteX4" fmla="*/ 673100 w 1826200"/>
                  <a:gd name="connsiteY4" fmla="*/ 2112121 h 2112121"/>
                  <a:gd name="connsiteX5" fmla="*/ 0 w 1826200"/>
                  <a:gd name="connsiteY5" fmla="*/ 1845421 h 2112121"/>
                  <a:gd name="connsiteX6" fmla="*/ 196850 w 1826200"/>
                  <a:gd name="connsiteY6" fmla="*/ 76200 h 2112121"/>
                  <a:gd name="connsiteX0" fmla="*/ 196850 w 1826200"/>
                  <a:gd name="connsiteY0" fmla="*/ 76200 h 2112121"/>
                  <a:gd name="connsiteX1" fmla="*/ 1238250 w 1826200"/>
                  <a:gd name="connsiteY1" fmla="*/ 0 h 2112121"/>
                  <a:gd name="connsiteX2" fmla="*/ 905450 w 1826200"/>
                  <a:gd name="connsiteY2" fmla="*/ 680643 h 2112121"/>
                  <a:gd name="connsiteX3" fmla="*/ 1826200 w 1826200"/>
                  <a:gd name="connsiteY3" fmla="*/ 750493 h 2112121"/>
                  <a:gd name="connsiteX4" fmla="*/ 673100 w 1826200"/>
                  <a:gd name="connsiteY4" fmla="*/ 2112121 h 2112121"/>
                  <a:gd name="connsiteX5" fmla="*/ 0 w 1826200"/>
                  <a:gd name="connsiteY5" fmla="*/ 1845421 h 2112121"/>
                  <a:gd name="connsiteX6" fmla="*/ 196850 w 1826200"/>
                  <a:gd name="connsiteY6" fmla="*/ 76200 h 2112121"/>
                  <a:gd name="connsiteX0" fmla="*/ 196850 w 1826200"/>
                  <a:gd name="connsiteY0" fmla="*/ 76200 h 2112121"/>
                  <a:gd name="connsiteX1" fmla="*/ 1238250 w 1826200"/>
                  <a:gd name="connsiteY1" fmla="*/ 0 h 2112121"/>
                  <a:gd name="connsiteX2" fmla="*/ 905450 w 1826200"/>
                  <a:gd name="connsiteY2" fmla="*/ 680643 h 2112121"/>
                  <a:gd name="connsiteX3" fmla="*/ 1826200 w 1826200"/>
                  <a:gd name="connsiteY3" fmla="*/ 750493 h 2112121"/>
                  <a:gd name="connsiteX4" fmla="*/ 673100 w 1826200"/>
                  <a:gd name="connsiteY4" fmla="*/ 2112121 h 2112121"/>
                  <a:gd name="connsiteX5" fmla="*/ 0 w 1826200"/>
                  <a:gd name="connsiteY5" fmla="*/ 1845421 h 2112121"/>
                  <a:gd name="connsiteX6" fmla="*/ 196850 w 1826200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1907401"/>
                  <a:gd name="connsiteY0" fmla="*/ 76200 h 2112121"/>
                  <a:gd name="connsiteX1" fmla="*/ 1238250 w 1907401"/>
                  <a:gd name="connsiteY1" fmla="*/ 0 h 2112121"/>
                  <a:gd name="connsiteX2" fmla="*/ 905450 w 1907401"/>
                  <a:gd name="connsiteY2" fmla="*/ 680643 h 2112121"/>
                  <a:gd name="connsiteX3" fmla="*/ 1826200 w 1907401"/>
                  <a:gd name="connsiteY3" fmla="*/ 750493 h 2112121"/>
                  <a:gd name="connsiteX4" fmla="*/ 673100 w 1907401"/>
                  <a:gd name="connsiteY4" fmla="*/ 2112121 h 2112121"/>
                  <a:gd name="connsiteX5" fmla="*/ 0 w 1907401"/>
                  <a:gd name="connsiteY5" fmla="*/ 1845421 h 2112121"/>
                  <a:gd name="connsiteX6" fmla="*/ 196850 w 1907401"/>
                  <a:gd name="connsiteY6" fmla="*/ 76200 h 2112121"/>
                  <a:gd name="connsiteX0" fmla="*/ 196850 w 2453331"/>
                  <a:gd name="connsiteY0" fmla="*/ 76200 h 2112121"/>
                  <a:gd name="connsiteX1" fmla="*/ 1238250 w 2453331"/>
                  <a:gd name="connsiteY1" fmla="*/ 0 h 2112121"/>
                  <a:gd name="connsiteX2" fmla="*/ 905450 w 2453331"/>
                  <a:gd name="connsiteY2" fmla="*/ 680643 h 2112121"/>
                  <a:gd name="connsiteX3" fmla="*/ 1826200 w 2453331"/>
                  <a:gd name="connsiteY3" fmla="*/ 750493 h 2112121"/>
                  <a:gd name="connsiteX4" fmla="*/ 2416750 w 2453331"/>
                  <a:gd name="connsiteY4" fmla="*/ 667943 h 2112121"/>
                  <a:gd name="connsiteX5" fmla="*/ 673100 w 2453331"/>
                  <a:gd name="connsiteY5" fmla="*/ 2112121 h 2112121"/>
                  <a:gd name="connsiteX6" fmla="*/ 0 w 2453331"/>
                  <a:gd name="connsiteY6" fmla="*/ 1845421 h 2112121"/>
                  <a:gd name="connsiteX7" fmla="*/ 196850 w 2453331"/>
                  <a:gd name="connsiteY7" fmla="*/ 76200 h 2112121"/>
                  <a:gd name="connsiteX0" fmla="*/ 196850 w 2416750"/>
                  <a:gd name="connsiteY0" fmla="*/ 76200 h 2112121"/>
                  <a:gd name="connsiteX1" fmla="*/ 1238250 w 2416750"/>
                  <a:gd name="connsiteY1" fmla="*/ 0 h 2112121"/>
                  <a:gd name="connsiteX2" fmla="*/ 905450 w 2416750"/>
                  <a:gd name="connsiteY2" fmla="*/ 680643 h 2112121"/>
                  <a:gd name="connsiteX3" fmla="*/ 1826200 w 2416750"/>
                  <a:gd name="connsiteY3" fmla="*/ 750493 h 2112121"/>
                  <a:gd name="connsiteX4" fmla="*/ 2416750 w 2416750"/>
                  <a:gd name="connsiteY4" fmla="*/ 667943 h 2112121"/>
                  <a:gd name="connsiteX5" fmla="*/ 673100 w 2416750"/>
                  <a:gd name="connsiteY5" fmla="*/ 2112121 h 2112121"/>
                  <a:gd name="connsiteX6" fmla="*/ 0 w 2416750"/>
                  <a:gd name="connsiteY6" fmla="*/ 1845421 h 2112121"/>
                  <a:gd name="connsiteX7" fmla="*/ 196850 w 2416750"/>
                  <a:gd name="connsiteY7" fmla="*/ 76200 h 2112121"/>
                  <a:gd name="connsiteX0" fmla="*/ 196850 w 2416750"/>
                  <a:gd name="connsiteY0" fmla="*/ 76200 h 2112121"/>
                  <a:gd name="connsiteX1" fmla="*/ 1238250 w 2416750"/>
                  <a:gd name="connsiteY1" fmla="*/ 0 h 2112121"/>
                  <a:gd name="connsiteX2" fmla="*/ 905450 w 2416750"/>
                  <a:gd name="connsiteY2" fmla="*/ 680643 h 2112121"/>
                  <a:gd name="connsiteX3" fmla="*/ 1826200 w 2416750"/>
                  <a:gd name="connsiteY3" fmla="*/ 750493 h 2112121"/>
                  <a:gd name="connsiteX4" fmla="*/ 2416750 w 2416750"/>
                  <a:gd name="connsiteY4" fmla="*/ 667943 h 2112121"/>
                  <a:gd name="connsiteX5" fmla="*/ 673100 w 2416750"/>
                  <a:gd name="connsiteY5" fmla="*/ 2112121 h 2112121"/>
                  <a:gd name="connsiteX6" fmla="*/ 0 w 2416750"/>
                  <a:gd name="connsiteY6" fmla="*/ 1845421 h 2112121"/>
                  <a:gd name="connsiteX7" fmla="*/ 196850 w 2416750"/>
                  <a:gd name="connsiteY7" fmla="*/ 76200 h 2112121"/>
                  <a:gd name="connsiteX0" fmla="*/ 196850 w 4631252"/>
                  <a:gd name="connsiteY0" fmla="*/ 76200 h 2654221"/>
                  <a:gd name="connsiteX1" fmla="*/ 1238250 w 4631252"/>
                  <a:gd name="connsiteY1" fmla="*/ 0 h 2654221"/>
                  <a:gd name="connsiteX2" fmla="*/ 905450 w 4631252"/>
                  <a:gd name="connsiteY2" fmla="*/ 680643 h 2654221"/>
                  <a:gd name="connsiteX3" fmla="*/ 1826200 w 4631252"/>
                  <a:gd name="connsiteY3" fmla="*/ 750493 h 2654221"/>
                  <a:gd name="connsiteX4" fmla="*/ 2416750 w 4631252"/>
                  <a:gd name="connsiteY4" fmla="*/ 667943 h 2654221"/>
                  <a:gd name="connsiteX5" fmla="*/ 4607500 w 4631252"/>
                  <a:gd name="connsiteY5" fmla="*/ 2611043 h 2654221"/>
                  <a:gd name="connsiteX6" fmla="*/ 673100 w 4631252"/>
                  <a:gd name="connsiteY6" fmla="*/ 2112121 h 2654221"/>
                  <a:gd name="connsiteX7" fmla="*/ 0 w 4631252"/>
                  <a:gd name="connsiteY7" fmla="*/ 1845421 h 2654221"/>
                  <a:gd name="connsiteX8" fmla="*/ 196850 w 4631252"/>
                  <a:gd name="connsiteY8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26200 w 4607500"/>
                  <a:gd name="connsiteY3" fmla="*/ 750493 h 2654221"/>
                  <a:gd name="connsiteX4" fmla="*/ 2416750 w 4607500"/>
                  <a:gd name="connsiteY4" fmla="*/ 667943 h 2654221"/>
                  <a:gd name="connsiteX5" fmla="*/ 4607500 w 4607500"/>
                  <a:gd name="connsiteY5" fmla="*/ 2611043 h 2654221"/>
                  <a:gd name="connsiteX6" fmla="*/ 673100 w 4607500"/>
                  <a:gd name="connsiteY6" fmla="*/ 2112121 h 2654221"/>
                  <a:gd name="connsiteX7" fmla="*/ 0 w 4607500"/>
                  <a:gd name="connsiteY7" fmla="*/ 1845421 h 2654221"/>
                  <a:gd name="connsiteX8" fmla="*/ 196850 w 4607500"/>
                  <a:gd name="connsiteY8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26200 w 4607500"/>
                  <a:gd name="connsiteY3" fmla="*/ 750493 h 2654221"/>
                  <a:gd name="connsiteX4" fmla="*/ 2416750 w 4607500"/>
                  <a:gd name="connsiteY4" fmla="*/ 667943 h 2654221"/>
                  <a:gd name="connsiteX5" fmla="*/ 4607500 w 4607500"/>
                  <a:gd name="connsiteY5" fmla="*/ 2611043 h 2654221"/>
                  <a:gd name="connsiteX6" fmla="*/ 673100 w 4607500"/>
                  <a:gd name="connsiteY6" fmla="*/ 2112121 h 2654221"/>
                  <a:gd name="connsiteX7" fmla="*/ 0 w 4607500"/>
                  <a:gd name="connsiteY7" fmla="*/ 1845421 h 2654221"/>
                  <a:gd name="connsiteX8" fmla="*/ 196850 w 4607500"/>
                  <a:gd name="connsiteY8" fmla="*/ 76200 h 2654221"/>
                  <a:gd name="connsiteX0" fmla="*/ 196850 w 4739374"/>
                  <a:gd name="connsiteY0" fmla="*/ 76200 h 2654221"/>
                  <a:gd name="connsiteX1" fmla="*/ 1238250 w 4739374"/>
                  <a:gd name="connsiteY1" fmla="*/ 0 h 2654221"/>
                  <a:gd name="connsiteX2" fmla="*/ 905450 w 4739374"/>
                  <a:gd name="connsiteY2" fmla="*/ 680643 h 2654221"/>
                  <a:gd name="connsiteX3" fmla="*/ 1826200 w 4739374"/>
                  <a:gd name="connsiteY3" fmla="*/ 750493 h 2654221"/>
                  <a:gd name="connsiteX4" fmla="*/ 2416750 w 4739374"/>
                  <a:gd name="connsiteY4" fmla="*/ 667943 h 2654221"/>
                  <a:gd name="connsiteX5" fmla="*/ 3680400 w 4739374"/>
                  <a:gd name="connsiteY5" fmla="*/ 1788718 h 2654221"/>
                  <a:gd name="connsiteX6" fmla="*/ 4607500 w 4739374"/>
                  <a:gd name="connsiteY6" fmla="*/ 2611043 h 2654221"/>
                  <a:gd name="connsiteX7" fmla="*/ 673100 w 4739374"/>
                  <a:gd name="connsiteY7" fmla="*/ 2112121 h 2654221"/>
                  <a:gd name="connsiteX8" fmla="*/ 0 w 4739374"/>
                  <a:gd name="connsiteY8" fmla="*/ 1845421 h 2654221"/>
                  <a:gd name="connsiteX9" fmla="*/ 196850 w 4739374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26200 w 4607500"/>
                  <a:gd name="connsiteY3" fmla="*/ 75049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26200 w 4607500"/>
                  <a:gd name="connsiteY3" fmla="*/ 75049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26200 w 4607500"/>
                  <a:gd name="connsiteY3" fmla="*/ 75049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07150 w 4607500"/>
                  <a:gd name="connsiteY3" fmla="*/ 75684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07150 w 4607500"/>
                  <a:gd name="connsiteY3" fmla="*/ 75684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07150 w 4607500"/>
                  <a:gd name="connsiteY3" fmla="*/ 75684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07150 w 4607500"/>
                  <a:gd name="connsiteY3" fmla="*/ 75684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07500"/>
                  <a:gd name="connsiteY0" fmla="*/ 76200 h 2654221"/>
                  <a:gd name="connsiteX1" fmla="*/ 1238250 w 4607500"/>
                  <a:gd name="connsiteY1" fmla="*/ 0 h 2654221"/>
                  <a:gd name="connsiteX2" fmla="*/ 905450 w 4607500"/>
                  <a:gd name="connsiteY2" fmla="*/ 680643 h 2654221"/>
                  <a:gd name="connsiteX3" fmla="*/ 1807150 w 4607500"/>
                  <a:gd name="connsiteY3" fmla="*/ 756843 h 2654221"/>
                  <a:gd name="connsiteX4" fmla="*/ 2416750 w 4607500"/>
                  <a:gd name="connsiteY4" fmla="*/ 667943 h 2654221"/>
                  <a:gd name="connsiteX5" fmla="*/ 3680400 w 4607500"/>
                  <a:gd name="connsiteY5" fmla="*/ 1788718 h 2654221"/>
                  <a:gd name="connsiteX6" fmla="*/ 4607500 w 4607500"/>
                  <a:gd name="connsiteY6" fmla="*/ 2611043 h 2654221"/>
                  <a:gd name="connsiteX7" fmla="*/ 673100 w 4607500"/>
                  <a:gd name="connsiteY7" fmla="*/ 2112121 h 2654221"/>
                  <a:gd name="connsiteX8" fmla="*/ 0 w 4607500"/>
                  <a:gd name="connsiteY8" fmla="*/ 1845421 h 2654221"/>
                  <a:gd name="connsiteX9" fmla="*/ 196850 w 4607500"/>
                  <a:gd name="connsiteY9" fmla="*/ 76200 h 2654221"/>
                  <a:gd name="connsiteX0" fmla="*/ 196850 w 4693525"/>
                  <a:gd name="connsiteY0" fmla="*/ 76200 h 2864446"/>
                  <a:gd name="connsiteX1" fmla="*/ 1238250 w 4693525"/>
                  <a:gd name="connsiteY1" fmla="*/ 0 h 2864446"/>
                  <a:gd name="connsiteX2" fmla="*/ 905450 w 4693525"/>
                  <a:gd name="connsiteY2" fmla="*/ 680643 h 2864446"/>
                  <a:gd name="connsiteX3" fmla="*/ 1807150 w 4693525"/>
                  <a:gd name="connsiteY3" fmla="*/ 756843 h 2864446"/>
                  <a:gd name="connsiteX4" fmla="*/ 2416750 w 4693525"/>
                  <a:gd name="connsiteY4" fmla="*/ 667943 h 2864446"/>
                  <a:gd name="connsiteX5" fmla="*/ 3680400 w 4693525"/>
                  <a:gd name="connsiteY5" fmla="*/ 1788718 h 2864446"/>
                  <a:gd name="connsiteX6" fmla="*/ 4607500 w 4693525"/>
                  <a:gd name="connsiteY6" fmla="*/ 2611043 h 2864446"/>
                  <a:gd name="connsiteX7" fmla="*/ 4213800 w 4693525"/>
                  <a:gd name="connsiteY7" fmla="*/ 2842818 h 2864446"/>
                  <a:gd name="connsiteX8" fmla="*/ 673100 w 4693525"/>
                  <a:gd name="connsiteY8" fmla="*/ 2112121 h 2864446"/>
                  <a:gd name="connsiteX9" fmla="*/ 0 w 4693525"/>
                  <a:gd name="connsiteY9" fmla="*/ 1845421 h 2864446"/>
                  <a:gd name="connsiteX10" fmla="*/ 196850 w 4693525"/>
                  <a:gd name="connsiteY10" fmla="*/ 76200 h 2864446"/>
                  <a:gd name="connsiteX0" fmla="*/ 196850 w 4626811"/>
                  <a:gd name="connsiteY0" fmla="*/ 76200 h 2847236"/>
                  <a:gd name="connsiteX1" fmla="*/ 1238250 w 4626811"/>
                  <a:gd name="connsiteY1" fmla="*/ 0 h 2847236"/>
                  <a:gd name="connsiteX2" fmla="*/ 905450 w 4626811"/>
                  <a:gd name="connsiteY2" fmla="*/ 680643 h 2847236"/>
                  <a:gd name="connsiteX3" fmla="*/ 1807150 w 4626811"/>
                  <a:gd name="connsiteY3" fmla="*/ 756843 h 2847236"/>
                  <a:gd name="connsiteX4" fmla="*/ 2416750 w 4626811"/>
                  <a:gd name="connsiteY4" fmla="*/ 667943 h 2847236"/>
                  <a:gd name="connsiteX5" fmla="*/ 3680400 w 4626811"/>
                  <a:gd name="connsiteY5" fmla="*/ 1788718 h 2847236"/>
                  <a:gd name="connsiteX6" fmla="*/ 4607500 w 4626811"/>
                  <a:gd name="connsiteY6" fmla="*/ 2611043 h 2847236"/>
                  <a:gd name="connsiteX7" fmla="*/ 4213800 w 4626811"/>
                  <a:gd name="connsiteY7" fmla="*/ 2842818 h 2847236"/>
                  <a:gd name="connsiteX8" fmla="*/ 673100 w 4626811"/>
                  <a:gd name="connsiteY8" fmla="*/ 2112121 h 2847236"/>
                  <a:gd name="connsiteX9" fmla="*/ 0 w 4626811"/>
                  <a:gd name="connsiteY9" fmla="*/ 1845421 h 2847236"/>
                  <a:gd name="connsiteX10" fmla="*/ 196850 w 4626811"/>
                  <a:gd name="connsiteY10" fmla="*/ 76200 h 2847236"/>
                  <a:gd name="connsiteX0" fmla="*/ 196850 w 4626811"/>
                  <a:gd name="connsiteY0" fmla="*/ 76200 h 2847236"/>
                  <a:gd name="connsiteX1" fmla="*/ 1238250 w 4626811"/>
                  <a:gd name="connsiteY1" fmla="*/ 0 h 2847236"/>
                  <a:gd name="connsiteX2" fmla="*/ 905450 w 4626811"/>
                  <a:gd name="connsiteY2" fmla="*/ 680643 h 2847236"/>
                  <a:gd name="connsiteX3" fmla="*/ 1807150 w 4626811"/>
                  <a:gd name="connsiteY3" fmla="*/ 756843 h 2847236"/>
                  <a:gd name="connsiteX4" fmla="*/ 2416750 w 4626811"/>
                  <a:gd name="connsiteY4" fmla="*/ 667943 h 2847236"/>
                  <a:gd name="connsiteX5" fmla="*/ 3680400 w 4626811"/>
                  <a:gd name="connsiteY5" fmla="*/ 1788718 h 2847236"/>
                  <a:gd name="connsiteX6" fmla="*/ 4607500 w 4626811"/>
                  <a:gd name="connsiteY6" fmla="*/ 2611043 h 2847236"/>
                  <a:gd name="connsiteX7" fmla="*/ 4213800 w 4626811"/>
                  <a:gd name="connsiteY7" fmla="*/ 2842818 h 2847236"/>
                  <a:gd name="connsiteX8" fmla="*/ 673100 w 4626811"/>
                  <a:gd name="connsiteY8" fmla="*/ 2112121 h 2847236"/>
                  <a:gd name="connsiteX9" fmla="*/ 0 w 4626811"/>
                  <a:gd name="connsiteY9" fmla="*/ 1845421 h 2847236"/>
                  <a:gd name="connsiteX10" fmla="*/ 196850 w 4626811"/>
                  <a:gd name="connsiteY10" fmla="*/ 76200 h 2847236"/>
                  <a:gd name="connsiteX0" fmla="*/ 196850 w 4612081"/>
                  <a:gd name="connsiteY0" fmla="*/ 76200 h 2847430"/>
                  <a:gd name="connsiteX1" fmla="*/ 1238250 w 4612081"/>
                  <a:gd name="connsiteY1" fmla="*/ 0 h 2847430"/>
                  <a:gd name="connsiteX2" fmla="*/ 905450 w 4612081"/>
                  <a:gd name="connsiteY2" fmla="*/ 680643 h 2847430"/>
                  <a:gd name="connsiteX3" fmla="*/ 1807150 w 4612081"/>
                  <a:gd name="connsiteY3" fmla="*/ 756843 h 2847430"/>
                  <a:gd name="connsiteX4" fmla="*/ 2416750 w 4612081"/>
                  <a:gd name="connsiteY4" fmla="*/ 667943 h 2847430"/>
                  <a:gd name="connsiteX5" fmla="*/ 3680400 w 4612081"/>
                  <a:gd name="connsiteY5" fmla="*/ 1788718 h 2847430"/>
                  <a:gd name="connsiteX6" fmla="*/ 4591625 w 4612081"/>
                  <a:gd name="connsiteY6" fmla="*/ 2617393 h 2847430"/>
                  <a:gd name="connsiteX7" fmla="*/ 4213800 w 4612081"/>
                  <a:gd name="connsiteY7" fmla="*/ 2842818 h 2847430"/>
                  <a:gd name="connsiteX8" fmla="*/ 673100 w 4612081"/>
                  <a:gd name="connsiteY8" fmla="*/ 2112121 h 2847430"/>
                  <a:gd name="connsiteX9" fmla="*/ 0 w 4612081"/>
                  <a:gd name="connsiteY9" fmla="*/ 1845421 h 2847430"/>
                  <a:gd name="connsiteX10" fmla="*/ 196850 w 4612081"/>
                  <a:gd name="connsiteY10" fmla="*/ 76200 h 2847430"/>
                  <a:gd name="connsiteX0" fmla="*/ 196850 w 4612081"/>
                  <a:gd name="connsiteY0" fmla="*/ 76200 h 2847430"/>
                  <a:gd name="connsiteX1" fmla="*/ 1238250 w 4612081"/>
                  <a:gd name="connsiteY1" fmla="*/ 0 h 2847430"/>
                  <a:gd name="connsiteX2" fmla="*/ 905450 w 4612081"/>
                  <a:gd name="connsiteY2" fmla="*/ 680643 h 2847430"/>
                  <a:gd name="connsiteX3" fmla="*/ 1807150 w 4612081"/>
                  <a:gd name="connsiteY3" fmla="*/ 756843 h 2847430"/>
                  <a:gd name="connsiteX4" fmla="*/ 2416750 w 4612081"/>
                  <a:gd name="connsiteY4" fmla="*/ 667943 h 2847430"/>
                  <a:gd name="connsiteX5" fmla="*/ 3680400 w 4612081"/>
                  <a:gd name="connsiteY5" fmla="*/ 1788718 h 2847430"/>
                  <a:gd name="connsiteX6" fmla="*/ 4591625 w 4612081"/>
                  <a:gd name="connsiteY6" fmla="*/ 2617393 h 2847430"/>
                  <a:gd name="connsiteX7" fmla="*/ 4213800 w 4612081"/>
                  <a:gd name="connsiteY7" fmla="*/ 2842818 h 2847430"/>
                  <a:gd name="connsiteX8" fmla="*/ 673100 w 4612081"/>
                  <a:gd name="connsiteY8" fmla="*/ 2112121 h 2847430"/>
                  <a:gd name="connsiteX9" fmla="*/ 0 w 4612081"/>
                  <a:gd name="connsiteY9" fmla="*/ 1845421 h 2847430"/>
                  <a:gd name="connsiteX10" fmla="*/ 196850 w 4612081"/>
                  <a:gd name="connsiteY10" fmla="*/ 76200 h 2847430"/>
                  <a:gd name="connsiteX0" fmla="*/ 196850 w 4591625"/>
                  <a:gd name="connsiteY0" fmla="*/ 76200 h 2846756"/>
                  <a:gd name="connsiteX1" fmla="*/ 1238250 w 4591625"/>
                  <a:gd name="connsiteY1" fmla="*/ 0 h 2846756"/>
                  <a:gd name="connsiteX2" fmla="*/ 905450 w 4591625"/>
                  <a:gd name="connsiteY2" fmla="*/ 680643 h 2846756"/>
                  <a:gd name="connsiteX3" fmla="*/ 1807150 w 4591625"/>
                  <a:gd name="connsiteY3" fmla="*/ 756843 h 2846756"/>
                  <a:gd name="connsiteX4" fmla="*/ 2416750 w 4591625"/>
                  <a:gd name="connsiteY4" fmla="*/ 667943 h 2846756"/>
                  <a:gd name="connsiteX5" fmla="*/ 3680400 w 4591625"/>
                  <a:gd name="connsiteY5" fmla="*/ 1788718 h 2846756"/>
                  <a:gd name="connsiteX6" fmla="*/ 4591625 w 4591625"/>
                  <a:gd name="connsiteY6" fmla="*/ 2617393 h 2846756"/>
                  <a:gd name="connsiteX7" fmla="*/ 4213800 w 4591625"/>
                  <a:gd name="connsiteY7" fmla="*/ 2842818 h 2846756"/>
                  <a:gd name="connsiteX8" fmla="*/ 673100 w 4591625"/>
                  <a:gd name="connsiteY8" fmla="*/ 2112121 h 2846756"/>
                  <a:gd name="connsiteX9" fmla="*/ 0 w 4591625"/>
                  <a:gd name="connsiteY9" fmla="*/ 1845421 h 2846756"/>
                  <a:gd name="connsiteX10" fmla="*/ 196850 w 4591625"/>
                  <a:gd name="connsiteY10" fmla="*/ 76200 h 2846756"/>
                  <a:gd name="connsiteX0" fmla="*/ 196850 w 4591625"/>
                  <a:gd name="connsiteY0" fmla="*/ 76200 h 2852961"/>
                  <a:gd name="connsiteX1" fmla="*/ 1238250 w 4591625"/>
                  <a:gd name="connsiteY1" fmla="*/ 0 h 2852961"/>
                  <a:gd name="connsiteX2" fmla="*/ 905450 w 4591625"/>
                  <a:gd name="connsiteY2" fmla="*/ 680643 h 2852961"/>
                  <a:gd name="connsiteX3" fmla="*/ 1807150 w 4591625"/>
                  <a:gd name="connsiteY3" fmla="*/ 756843 h 2852961"/>
                  <a:gd name="connsiteX4" fmla="*/ 2416750 w 4591625"/>
                  <a:gd name="connsiteY4" fmla="*/ 667943 h 2852961"/>
                  <a:gd name="connsiteX5" fmla="*/ 3680400 w 4591625"/>
                  <a:gd name="connsiteY5" fmla="*/ 1788718 h 2852961"/>
                  <a:gd name="connsiteX6" fmla="*/ 4591625 w 4591625"/>
                  <a:gd name="connsiteY6" fmla="*/ 2617393 h 2852961"/>
                  <a:gd name="connsiteX7" fmla="*/ 4245550 w 4591625"/>
                  <a:gd name="connsiteY7" fmla="*/ 2849168 h 2852961"/>
                  <a:gd name="connsiteX8" fmla="*/ 673100 w 4591625"/>
                  <a:gd name="connsiteY8" fmla="*/ 2112121 h 2852961"/>
                  <a:gd name="connsiteX9" fmla="*/ 0 w 4591625"/>
                  <a:gd name="connsiteY9" fmla="*/ 1845421 h 2852961"/>
                  <a:gd name="connsiteX10" fmla="*/ 196850 w 4591625"/>
                  <a:gd name="connsiteY10" fmla="*/ 76200 h 2852961"/>
                  <a:gd name="connsiteX0" fmla="*/ 196850 w 4591625"/>
                  <a:gd name="connsiteY0" fmla="*/ 76200 h 2859660"/>
                  <a:gd name="connsiteX1" fmla="*/ 1238250 w 4591625"/>
                  <a:gd name="connsiteY1" fmla="*/ 0 h 2859660"/>
                  <a:gd name="connsiteX2" fmla="*/ 905450 w 4591625"/>
                  <a:gd name="connsiteY2" fmla="*/ 680643 h 2859660"/>
                  <a:gd name="connsiteX3" fmla="*/ 1807150 w 4591625"/>
                  <a:gd name="connsiteY3" fmla="*/ 756843 h 2859660"/>
                  <a:gd name="connsiteX4" fmla="*/ 2416750 w 4591625"/>
                  <a:gd name="connsiteY4" fmla="*/ 667943 h 2859660"/>
                  <a:gd name="connsiteX5" fmla="*/ 3680400 w 4591625"/>
                  <a:gd name="connsiteY5" fmla="*/ 1788718 h 2859660"/>
                  <a:gd name="connsiteX6" fmla="*/ 4591625 w 4591625"/>
                  <a:gd name="connsiteY6" fmla="*/ 2617393 h 2859660"/>
                  <a:gd name="connsiteX7" fmla="*/ 4245550 w 4591625"/>
                  <a:gd name="connsiteY7" fmla="*/ 2849168 h 2859660"/>
                  <a:gd name="connsiteX8" fmla="*/ 673100 w 4591625"/>
                  <a:gd name="connsiteY8" fmla="*/ 2112121 h 2859660"/>
                  <a:gd name="connsiteX9" fmla="*/ 0 w 4591625"/>
                  <a:gd name="connsiteY9" fmla="*/ 1845421 h 2859660"/>
                  <a:gd name="connsiteX10" fmla="*/ 196850 w 4591625"/>
                  <a:gd name="connsiteY10" fmla="*/ 76200 h 2859660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673100 w 4591625"/>
                  <a:gd name="connsiteY8" fmla="*/ 2112121 h 2858724"/>
                  <a:gd name="connsiteX9" fmla="*/ 0 w 4591625"/>
                  <a:gd name="connsiteY9" fmla="*/ 1845421 h 2858724"/>
                  <a:gd name="connsiteX10" fmla="*/ 196850 w 4591625"/>
                  <a:gd name="connsiteY10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9025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858724"/>
                  <a:gd name="connsiteX1" fmla="*/ 1238250 w 4591625"/>
                  <a:gd name="connsiteY1" fmla="*/ 0 h 2858724"/>
                  <a:gd name="connsiteX2" fmla="*/ 905450 w 4591625"/>
                  <a:gd name="connsiteY2" fmla="*/ 680643 h 2858724"/>
                  <a:gd name="connsiteX3" fmla="*/ 1807150 w 4591625"/>
                  <a:gd name="connsiteY3" fmla="*/ 756843 h 2858724"/>
                  <a:gd name="connsiteX4" fmla="*/ 2416750 w 4591625"/>
                  <a:gd name="connsiteY4" fmla="*/ 667943 h 2858724"/>
                  <a:gd name="connsiteX5" fmla="*/ 3680400 w 4591625"/>
                  <a:gd name="connsiteY5" fmla="*/ 1788718 h 2858724"/>
                  <a:gd name="connsiteX6" fmla="*/ 4591625 w 4591625"/>
                  <a:gd name="connsiteY6" fmla="*/ 2617393 h 2858724"/>
                  <a:gd name="connsiteX7" fmla="*/ 4245550 w 4591625"/>
                  <a:gd name="connsiteY7" fmla="*/ 2849168 h 2858724"/>
                  <a:gd name="connsiteX8" fmla="*/ 2889825 w 4591625"/>
                  <a:gd name="connsiteY8" fmla="*/ 1734741 h 2858724"/>
                  <a:gd name="connsiteX9" fmla="*/ 673100 w 4591625"/>
                  <a:gd name="connsiteY9" fmla="*/ 2112121 h 2858724"/>
                  <a:gd name="connsiteX10" fmla="*/ 0 w 4591625"/>
                  <a:gd name="connsiteY10" fmla="*/ 1845421 h 2858724"/>
                  <a:gd name="connsiteX11" fmla="*/ 196850 w 4591625"/>
                  <a:gd name="connsiteY11" fmla="*/ 76200 h 2858724"/>
                  <a:gd name="connsiteX0" fmla="*/ 196850 w 4591625"/>
                  <a:gd name="connsiteY0" fmla="*/ 76200 h 2922197"/>
                  <a:gd name="connsiteX1" fmla="*/ 1238250 w 4591625"/>
                  <a:gd name="connsiteY1" fmla="*/ 0 h 2922197"/>
                  <a:gd name="connsiteX2" fmla="*/ 905450 w 4591625"/>
                  <a:gd name="connsiteY2" fmla="*/ 680643 h 2922197"/>
                  <a:gd name="connsiteX3" fmla="*/ 1807150 w 4591625"/>
                  <a:gd name="connsiteY3" fmla="*/ 756843 h 2922197"/>
                  <a:gd name="connsiteX4" fmla="*/ 2416750 w 4591625"/>
                  <a:gd name="connsiteY4" fmla="*/ 667943 h 2922197"/>
                  <a:gd name="connsiteX5" fmla="*/ 3680400 w 4591625"/>
                  <a:gd name="connsiteY5" fmla="*/ 1788718 h 2922197"/>
                  <a:gd name="connsiteX6" fmla="*/ 4591625 w 4591625"/>
                  <a:gd name="connsiteY6" fmla="*/ 2617393 h 2922197"/>
                  <a:gd name="connsiteX7" fmla="*/ 4245550 w 4591625"/>
                  <a:gd name="connsiteY7" fmla="*/ 2849168 h 2922197"/>
                  <a:gd name="connsiteX8" fmla="*/ 2889825 w 4591625"/>
                  <a:gd name="connsiteY8" fmla="*/ 1734741 h 2922197"/>
                  <a:gd name="connsiteX9" fmla="*/ 4156650 w 4591625"/>
                  <a:gd name="connsiteY9" fmla="*/ 2919016 h 2922197"/>
                  <a:gd name="connsiteX10" fmla="*/ 673100 w 4591625"/>
                  <a:gd name="connsiteY10" fmla="*/ 2112121 h 2922197"/>
                  <a:gd name="connsiteX11" fmla="*/ 0 w 4591625"/>
                  <a:gd name="connsiteY11" fmla="*/ 1845421 h 2922197"/>
                  <a:gd name="connsiteX12" fmla="*/ 196850 w 4591625"/>
                  <a:gd name="connsiteY12" fmla="*/ 76200 h 2922197"/>
                  <a:gd name="connsiteX0" fmla="*/ 196850 w 4591625"/>
                  <a:gd name="connsiteY0" fmla="*/ 76200 h 3230911"/>
                  <a:gd name="connsiteX1" fmla="*/ 1238250 w 4591625"/>
                  <a:gd name="connsiteY1" fmla="*/ 0 h 3230911"/>
                  <a:gd name="connsiteX2" fmla="*/ 905450 w 4591625"/>
                  <a:gd name="connsiteY2" fmla="*/ 680643 h 3230911"/>
                  <a:gd name="connsiteX3" fmla="*/ 1807150 w 4591625"/>
                  <a:gd name="connsiteY3" fmla="*/ 756843 h 3230911"/>
                  <a:gd name="connsiteX4" fmla="*/ 2416750 w 4591625"/>
                  <a:gd name="connsiteY4" fmla="*/ 667943 h 3230911"/>
                  <a:gd name="connsiteX5" fmla="*/ 3680400 w 4591625"/>
                  <a:gd name="connsiteY5" fmla="*/ 1788718 h 3230911"/>
                  <a:gd name="connsiteX6" fmla="*/ 4591625 w 4591625"/>
                  <a:gd name="connsiteY6" fmla="*/ 2617393 h 3230911"/>
                  <a:gd name="connsiteX7" fmla="*/ 4245550 w 4591625"/>
                  <a:gd name="connsiteY7" fmla="*/ 2849168 h 3230911"/>
                  <a:gd name="connsiteX8" fmla="*/ 2889825 w 4591625"/>
                  <a:gd name="connsiteY8" fmla="*/ 1734741 h 3230911"/>
                  <a:gd name="connsiteX9" fmla="*/ 4156650 w 4591625"/>
                  <a:gd name="connsiteY9" fmla="*/ 2919016 h 3230911"/>
                  <a:gd name="connsiteX10" fmla="*/ 3674050 w 4591625"/>
                  <a:gd name="connsiteY10" fmla="*/ 3188891 h 3230911"/>
                  <a:gd name="connsiteX11" fmla="*/ 673100 w 4591625"/>
                  <a:gd name="connsiteY11" fmla="*/ 2112121 h 3230911"/>
                  <a:gd name="connsiteX12" fmla="*/ 0 w 4591625"/>
                  <a:gd name="connsiteY12" fmla="*/ 1845421 h 3230911"/>
                  <a:gd name="connsiteX13" fmla="*/ 196850 w 4591625"/>
                  <a:gd name="connsiteY13" fmla="*/ 76200 h 3230911"/>
                  <a:gd name="connsiteX0" fmla="*/ 196850 w 4591625"/>
                  <a:gd name="connsiteY0" fmla="*/ 76200 h 3200250"/>
                  <a:gd name="connsiteX1" fmla="*/ 1238250 w 4591625"/>
                  <a:gd name="connsiteY1" fmla="*/ 0 h 3200250"/>
                  <a:gd name="connsiteX2" fmla="*/ 905450 w 4591625"/>
                  <a:gd name="connsiteY2" fmla="*/ 680643 h 3200250"/>
                  <a:gd name="connsiteX3" fmla="*/ 1807150 w 4591625"/>
                  <a:gd name="connsiteY3" fmla="*/ 756843 h 3200250"/>
                  <a:gd name="connsiteX4" fmla="*/ 2416750 w 4591625"/>
                  <a:gd name="connsiteY4" fmla="*/ 667943 h 3200250"/>
                  <a:gd name="connsiteX5" fmla="*/ 3680400 w 4591625"/>
                  <a:gd name="connsiteY5" fmla="*/ 1788718 h 3200250"/>
                  <a:gd name="connsiteX6" fmla="*/ 4591625 w 4591625"/>
                  <a:gd name="connsiteY6" fmla="*/ 2617393 h 3200250"/>
                  <a:gd name="connsiteX7" fmla="*/ 4245550 w 4591625"/>
                  <a:gd name="connsiteY7" fmla="*/ 2849168 h 3200250"/>
                  <a:gd name="connsiteX8" fmla="*/ 2889825 w 4591625"/>
                  <a:gd name="connsiteY8" fmla="*/ 1734741 h 3200250"/>
                  <a:gd name="connsiteX9" fmla="*/ 4156650 w 4591625"/>
                  <a:gd name="connsiteY9" fmla="*/ 2919016 h 3200250"/>
                  <a:gd name="connsiteX10" fmla="*/ 3674050 w 4591625"/>
                  <a:gd name="connsiteY10" fmla="*/ 3188891 h 3200250"/>
                  <a:gd name="connsiteX11" fmla="*/ 673100 w 4591625"/>
                  <a:gd name="connsiteY11" fmla="*/ 2112121 h 3200250"/>
                  <a:gd name="connsiteX12" fmla="*/ 0 w 4591625"/>
                  <a:gd name="connsiteY12" fmla="*/ 1845421 h 3200250"/>
                  <a:gd name="connsiteX13" fmla="*/ 196850 w 4591625"/>
                  <a:gd name="connsiteY13" fmla="*/ 76200 h 3200250"/>
                  <a:gd name="connsiteX0" fmla="*/ 196850 w 4591625"/>
                  <a:gd name="connsiteY0" fmla="*/ 76200 h 3206392"/>
                  <a:gd name="connsiteX1" fmla="*/ 1238250 w 4591625"/>
                  <a:gd name="connsiteY1" fmla="*/ 0 h 3206392"/>
                  <a:gd name="connsiteX2" fmla="*/ 905450 w 4591625"/>
                  <a:gd name="connsiteY2" fmla="*/ 680643 h 3206392"/>
                  <a:gd name="connsiteX3" fmla="*/ 1807150 w 4591625"/>
                  <a:gd name="connsiteY3" fmla="*/ 756843 h 3206392"/>
                  <a:gd name="connsiteX4" fmla="*/ 2416750 w 4591625"/>
                  <a:gd name="connsiteY4" fmla="*/ 667943 h 3206392"/>
                  <a:gd name="connsiteX5" fmla="*/ 3680400 w 4591625"/>
                  <a:gd name="connsiteY5" fmla="*/ 1788718 h 3206392"/>
                  <a:gd name="connsiteX6" fmla="*/ 4591625 w 4591625"/>
                  <a:gd name="connsiteY6" fmla="*/ 2617393 h 3206392"/>
                  <a:gd name="connsiteX7" fmla="*/ 4245550 w 4591625"/>
                  <a:gd name="connsiteY7" fmla="*/ 2849168 h 3206392"/>
                  <a:gd name="connsiteX8" fmla="*/ 2889825 w 4591625"/>
                  <a:gd name="connsiteY8" fmla="*/ 1734741 h 3206392"/>
                  <a:gd name="connsiteX9" fmla="*/ 4156650 w 4591625"/>
                  <a:gd name="connsiteY9" fmla="*/ 2919016 h 3206392"/>
                  <a:gd name="connsiteX10" fmla="*/ 3674050 w 4591625"/>
                  <a:gd name="connsiteY10" fmla="*/ 3188891 h 3206392"/>
                  <a:gd name="connsiteX11" fmla="*/ 673100 w 4591625"/>
                  <a:gd name="connsiteY11" fmla="*/ 2112121 h 3206392"/>
                  <a:gd name="connsiteX12" fmla="*/ 0 w 4591625"/>
                  <a:gd name="connsiteY12" fmla="*/ 1845421 h 3206392"/>
                  <a:gd name="connsiteX13" fmla="*/ 196850 w 4591625"/>
                  <a:gd name="connsiteY13" fmla="*/ 76200 h 3206392"/>
                  <a:gd name="connsiteX0" fmla="*/ 196850 w 4591625"/>
                  <a:gd name="connsiteY0" fmla="*/ 76200 h 3205054"/>
                  <a:gd name="connsiteX1" fmla="*/ 1238250 w 4591625"/>
                  <a:gd name="connsiteY1" fmla="*/ 0 h 3205054"/>
                  <a:gd name="connsiteX2" fmla="*/ 905450 w 4591625"/>
                  <a:gd name="connsiteY2" fmla="*/ 680643 h 3205054"/>
                  <a:gd name="connsiteX3" fmla="*/ 1807150 w 4591625"/>
                  <a:gd name="connsiteY3" fmla="*/ 756843 h 3205054"/>
                  <a:gd name="connsiteX4" fmla="*/ 2416750 w 4591625"/>
                  <a:gd name="connsiteY4" fmla="*/ 667943 h 3205054"/>
                  <a:gd name="connsiteX5" fmla="*/ 3680400 w 4591625"/>
                  <a:gd name="connsiteY5" fmla="*/ 1788718 h 3205054"/>
                  <a:gd name="connsiteX6" fmla="*/ 4591625 w 4591625"/>
                  <a:gd name="connsiteY6" fmla="*/ 2617393 h 3205054"/>
                  <a:gd name="connsiteX7" fmla="*/ 4245550 w 4591625"/>
                  <a:gd name="connsiteY7" fmla="*/ 2849168 h 3205054"/>
                  <a:gd name="connsiteX8" fmla="*/ 2889825 w 4591625"/>
                  <a:gd name="connsiteY8" fmla="*/ 1734741 h 3205054"/>
                  <a:gd name="connsiteX9" fmla="*/ 4156650 w 4591625"/>
                  <a:gd name="connsiteY9" fmla="*/ 2919016 h 3205054"/>
                  <a:gd name="connsiteX10" fmla="*/ 3674050 w 4591625"/>
                  <a:gd name="connsiteY10" fmla="*/ 3188891 h 3205054"/>
                  <a:gd name="connsiteX11" fmla="*/ 673100 w 4591625"/>
                  <a:gd name="connsiteY11" fmla="*/ 2112121 h 3205054"/>
                  <a:gd name="connsiteX12" fmla="*/ 0 w 4591625"/>
                  <a:gd name="connsiteY12" fmla="*/ 1845421 h 3205054"/>
                  <a:gd name="connsiteX13" fmla="*/ 196850 w 4591625"/>
                  <a:gd name="connsiteY13" fmla="*/ 76200 h 3205054"/>
                  <a:gd name="connsiteX0" fmla="*/ 196850 w 4591625"/>
                  <a:gd name="connsiteY0" fmla="*/ 76200 h 3200229"/>
                  <a:gd name="connsiteX1" fmla="*/ 1238250 w 4591625"/>
                  <a:gd name="connsiteY1" fmla="*/ 0 h 3200229"/>
                  <a:gd name="connsiteX2" fmla="*/ 905450 w 4591625"/>
                  <a:gd name="connsiteY2" fmla="*/ 680643 h 3200229"/>
                  <a:gd name="connsiteX3" fmla="*/ 1807150 w 4591625"/>
                  <a:gd name="connsiteY3" fmla="*/ 756843 h 3200229"/>
                  <a:gd name="connsiteX4" fmla="*/ 2416750 w 4591625"/>
                  <a:gd name="connsiteY4" fmla="*/ 667943 h 3200229"/>
                  <a:gd name="connsiteX5" fmla="*/ 3680400 w 4591625"/>
                  <a:gd name="connsiteY5" fmla="*/ 1788718 h 3200229"/>
                  <a:gd name="connsiteX6" fmla="*/ 4591625 w 4591625"/>
                  <a:gd name="connsiteY6" fmla="*/ 2617393 h 3200229"/>
                  <a:gd name="connsiteX7" fmla="*/ 4245550 w 4591625"/>
                  <a:gd name="connsiteY7" fmla="*/ 2849168 h 3200229"/>
                  <a:gd name="connsiteX8" fmla="*/ 2889825 w 4591625"/>
                  <a:gd name="connsiteY8" fmla="*/ 1734741 h 3200229"/>
                  <a:gd name="connsiteX9" fmla="*/ 4156650 w 4591625"/>
                  <a:gd name="connsiteY9" fmla="*/ 2919016 h 3200229"/>
                  <a:gd name="connsiteX10" fmla="*/ 3674050 w 4591625"/>
                  <a:gd name="connsiteY10" fmla="*/ 3188891 h 3200229"/>
                  <a:gd name="connsiteX11" fmla="*/ 673100 w 4591625"/>
                  <a:gd name="connsiteY11" fmla="*/ 2112121 h 3200229"/>
                  <a:gd name="connsiteX12" fmla="*/ 0 w 4591625"/>
                  <a:gd name="connsiteY12" fmla="*/ 1845421 h 3200229"/>
                  <a:gd name="connsiteX13" fmla="*/ 196850 w 4591625"/>
                  <a:gd name="connsiteY13" fmla="*/ 76200 h 3200229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673100 w 4591625"/>
                  <a:gd name="connsiteY11" fmla="*/ 2112121 h 3202615"/>
                  <a:gd name="connsiteX12" fmla="*/ 0 w 4591625"/>
                  <a:gd name="connsiteY12" fmla="*/ 1845421 h 3202615"/>
                  <a:gd name="connsiteX13" fmla="*/ 196850 w 4591625"/>
                  <a:gd name="connsiteY13" fmla="*/ 76200 h 3202615"/>
                  <a:gd name="connsiteX0" fmla="*/ 196850 w 4591625"/>
                  <a:gd name="connsiteY0" fmla="*/ 76200 h 3202615"/>
                  <a:gd name="connsiteX1" fmla="*/ 1238250 w 4591625"/>
                  <a:gd name="connsiteY1" fmla="*/ 0 h 3202615"/>
                  <a:gd name="connsiteX2" fmla="*/ 905450 w 4591625"/>
                  <a:gd name="connsiteY2" fmla="*/ 680643 h 3202615"/>
                  <a:gd name="connsiteX3" fmla="*/ 1807150 w 4591625"/>
                  <a:gd name="connsiteY3" fmla="*/ 756843 h 3202615"/>
                  <a:gd name="connsiteX4" fmla="*/ 2416750 w 4591625"/>
                  <a:gd name="connsiteY4" fmla="*/ 667943 h 3202615"/>
                  <a:gd name="connsiteX5" fmla="*/ 3680400 w 4591625"/>
                  <a:gd name="connsiteY5" fmla="*/ 1788718 h 3202615"/>
                  <a:gd name="connsiteX6" fmla="*/ 4591625 w 4591625"/>
                  <a:gd name="connsiteY6" fmla="*/ 2617393 h 3202615"/>
                  <a:gd name="connsiteX7" fmla="*/ 4245550 w 4591625"/>
                  <a:gd name="connsiteY7" fmla="*/ 2849168 h 3202615"/>
                  <a:gd name="connsiteX8" fmla="*/ 2889825 w 4591625"/>
                  <a:gd name="connsiteY8" fmla="*/ 1734741 h 3202615"/>
                  <a:gd name="connsiteX9" fmla="*/ 4156650 w 4591625"/>
                  <a:gd name="connsiteY9" fmla="*/ 2919016 h 3202615"/>
                  <a:gd name="connsiteX10" fmla="*/ 3674050 w 4591625"/>
                  <a:gd name="connsiteY10" fmla="*/ 3188891 h 3202615"/>
                  <a:gd name="connsiteX11" fmla="*/ 2927925 w 4591625"/>
                  <a:gd name="connsiteY11" fmla="*/ 2658667 h 3202615"/>
                  <a:gd name="connsiteX12" fmla="*/ 673100 w 4591625"/>
                  <a:gd name="connsiteY12" fmla="*/ 2112121 h 3202615"/>
                  <a:gd name="connsiteX13" fmla="*/ 0 w 4591625"/>
                  <a:gd name="connsiteY13" fmla="*/ 1845421 h 3202615"/>
                  <a:gd name="connsiteX14" fmla="*/ 196850 w 4591625"/>
                  <a:gd name="connsiteY14" fmla="*/ 76200 h 3202615"/>
                  <a:gd name="connsiteX0" fmla="*/ 196850 w 4591625"/>
                  <a:gd name="connsiteY0" fmla="*/ 76200 h 3262855"/>
                  <a:gd name="connsiteX1" fmla="*/ 1238250 w 4591625"/>
                  <a:gd name="connsiteY1" fmla="*/ 0 h 3262855"/>
                  <a:gd name="connsiteX2" fmla="*/ 905450 w 4591625"/>
                  <a:gd name="connsiteY2" fmla="*/ 680643 h 3262855"/>
                  <a:gd name="connsiteX3" fmla="*/ 1807150 w 4591625"/>
                  <a:gd name="connsiteY3" fmla="*/ 756843 h 3262855"/>
                  <a:gd name="connsiteX4" fmla="*/ 2416750 w 4591625"/>
                  <a:gd name="connsiteY4" fmla="*/ 667943 h 3262855"/>
                  <a:gd name="connsiteX5" fmla="*/ 3680400 w 4591625"/>
                  <a:gd name="connsiteY5" fmla="*/ 1788718 h 3262855"/>
                  <a:gd name="connsiteX6" fmla="*/ 4591625 w 4591625"/>
                  <a:gd name="connsiteY6" fmla="*/ 2617393 h 3262855"/>
                  <a:gd name="connsiteX7" fmla="*/ 4245550 w 4591625"/>
                  <a:gd name="connsiteY7" fmla="*/ 2849168 h 3262855"/>
                  <a:gd name="connsiteX8" fmla="*/ 2889825 w 4591625"/>
                  <a:gd name="connsiteY8" fmla="*/ 1734741 h 3262855"/>
                  <a:gd name="connsiteX9" fmla="*/ 4156650 w 4591625"/>
                  <a:gd name="connsiteY9" fmla="*/ 2919016 h 3262855"/>
                  <a:gd name="connsiteX10" fmla="*/ 3674050 w 4591625"/>
                  <a:gd name="connsiteY10" fmla="*/ 3188891 h 3262855"/>
                  <a:gd name="connsiteX11" fmla="*/ 2927925 w 4591625"/>
                  <a:gd name="connsiteY11" fmla="*/ 2658667 h 3262855"/>
                  <a:gd name="connsiteX12" fmla="*/ 3626425 w 4591625"/>
                  <a:gd name="connsiteY12" fmla="*/ 3255567 h 3262855"/>
                  <a:gd name="connsiteX13" fmla="*/ 673100 w 4591625"/>
                  <a:gd name="connsiteY13" fmla="*/ 2112121 h 3262855"/>
                  <a:gd name="connsiteX14" fmla="*/ 0 w 4591625"/>
                  <a:gd name="connsiteY14" fmla="*/ 1845421 h 3262855"/>
                  <a:gd name="connsiteX15" fmla="*/ 196850 w 4591625"/>
                  <a:gd name="connsiteY15" fmla="*/ 76200 h 326285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332985"/>
                  <a:gd name="connsiteX1" fmla="*/ 1238250 w 4591625"/>
                  <a:gd name="connsiteY1" fmla="*/ 0 h 3332985"/>
                  <a:gd name="connsiteX2" fmla="*/ 905450 w 4591625"/>
                  <a:gd name="connsiteY2" fmla="*/ 680643 h 3332985"/>
                  <a:gd name="connsiteX3" fmla="*/ 1807150 w 4591625"/>
                  <a:gd name="connsiteY3" fmla="*/ 756843 h 3332985"/>
                  <a:gd name="connsiteX4" fmla="*/ 2416750 w 4591625"/>
                  <a:gd name="connsiteY4" fmla="*/ 667943 h 3332985"/>
                  <a:gd name="connsiteX5" fmla="*/ 3680400 w 4591625"/>
                  <a:gd name="connsiteY5" fmla="*/ 1788718 h 3332985"/>
                  <a:gd name="connsiteX6" fmla="*/ 4591625 w 4591625"/>
                  <a:gd name="connsiteY6" fmla="*/ 2617393 h 3332985"/>
                  <a:gd name="connsiteX7" fmla="*/ 4245550 w 4591625"/>
                  <a:gd name="connsiteY7" fmla="*/ 2849168 h 3332985"/>
                  <a:gd name="connsiteX8" fmla="*/ 2889825 w 4591625"/>
                  <a:gd name="connsiteY8" fmla="*/ 1734741 h 3332985"/>
                  <a:gd name="connsiteX9" fmla="*/ 4156650 w 4591625"/>
                  <a:gd name="connsiteY9" fmla="*/ 2919016 h 3332985"/>
                  <a:gd name="connsiteX10" fmla="*/ 3674050 w 4591625"/>
                  <a:gd name="connsiteY10" fmla="*/ 3188891 h 3332985"/>
                  <a:gd name="connsiteX11" fmla="*/ 2927925 w 4591625"/>
                  <a:gd name="connsiteY11" fmla="*/ 2658667 h 3332985"/>
                  <a:gd name="connsiteX12" fmla="*/ 3626425 w 4591625"/>
                  <a:gd name="connsiteY12" fmla="*/ 3255567 h 3332985"/>
                  <a:gd name="connsiteX13" fmla="*/ 2759650 w 4591625"/>
                  <a:gd name="connsiteY13" fmla="*/ 3223817 h 3332985"/>
                  <a:gd name="connsiteX14" fmla="*/ 673100 w 4591625"/>
                  <a:gd name="connsiteY14" fmla="*/ 2112121 h 3332985"/>
                  <a:gd name="connsiteX15" fmla="*/ 0 w 4591625"/>
                  <a:gd name="connsiteY15" fmla="*/ 1845421 h 3332985"/>
                  <a:gd name="connsiteX16" fmla="*/ 196850 w 4591625"/>
                  <a:gd name="connsiteY16" fmla="*/ 76200 h 3332985"/>
                  <a:gd name="connsiteX0" fmla="*/ 196850 w 4591625"/>
                  <a:gd name="connsiteY0" fmla="*/ 76200 h 3408336"/>
                  <a:gd name="connsiteX1" fmla="*/ 1238250 w 4591625"/>
                  <a:gd name="connsiteY1" fmla="*/ 0 h 3408336"/>
                  <a:gd name="connsiteX2" fmla="*/ 905450 w 4591625"/>
                  <a:gd name="connsiteY2" fmla="*/ 680643 h 3408336"/>
                  <a:gd name="connsiteX3" fmla="*/ 1807150 w 4591625"/>
                  <a:gd name="connsiteY3" fmla="*/ 756843 h 3408336"/>
                  <a:gd name="connsiteX4" fmla="*/ 2416750 w 4591625"/>
                  <a:gd name="connsiteY4" fmla="*/ 667943 h 3408336"/>
                  <a:gd name="connsiteX5" fmla="*/ 3680400 w 4591625"/>
                  <a:gd name="connsiteY5" fmla="*/ 1788718 h 3408336"/>
                  <a:gd name="connsiteX6" fmla="*/ 4591625 w 4591625"/>
                  <a:gd name="connsiteY6" fmla="*/ 2617393 h 3408336"/>
                  <a:gd name="connsiteX7" fmla="*/ 4245550 w 4591625"/>
                  <a:gd name="connsiteY7" fmla="*/ 2849168 h 3408336"/>
                  <a:gd name="connsiteX8" fmla="*/ 2889825 w 4591625"/>
                  <a:gd name="connsiteY8" fmla="*/ 1734741 h 3408336"/>
                  <a:gd name="connsiteX9" fmla="*/ 4156650 w 4591625"/>
                  <a:gd name="connsiteY9" fmla="*/ 2919016 h 3408336"/>
                  <a:gd name="connsiteX10" fmla="*/ 3674050 w 4591625"/>
                  <a:gd name="connsiteY10" fmla="*/ 3188891 h 3408336"/>
                  <a:gd name="connsiteX11" fmla="*/ 2927925 w 4591625"/>
                  <a:gd name="connsiteY11" fmla="*/ 2658667 h 3408336"/>
                  <a:gd name="connsiteX12" fmla="*/ 3626425 w 4591625"/>
                  <a:gd name="connsiteY12" fmla="*/ 3255567 h 3408336"/>
                  <a:gd name="connsiteX13" fmla="*/ 2759650 w 4591625"/>
                  <a:gd name="connsiteY13" fmla="*/ 3223817 h 3408336"/>
                  <a:gd name="connsiteX14" fmla="*/ 673100 w 4591625"/>
                  <a:gd name="connsiteY14" fmla="*/ 2112121 h 3408336"/>
                  <a:gd name="connsiteX15" fmla="*/ 0 w 4591625"/>
                  <a:gd name="connsiteY15" fmla="*/ 1845421 h 3408336"/>
                  <a:gd name="connsiteX16" fmla="*/ 196850 w 4591625"/>
                  <a:gd name="connsiteY16" fmla="*/ 76200 h 3408336"/>
                  <a:gd name="connsiteX0" fmla="*/ 196850 w 4591625"/>
                  <a:gd name="connsiteY0" fmla="*/ 76200 h 3413561"/>
                  <a:gd name="connsiteX1" fmla="*/ 1238250 w 4591625"/>
                  <a:gd name="connsiteY1" fmla="*/ 0 h 3413561"/>
                  <a:gd name="connsiteX2" fmla="*/ 905450 w 4591625"/>
                  <a:gd name="connsiteY2" fmla="*/ 680643 h 3413561"/>
                  <a:gd name="connsiteX3" fmla="*/ 1807150 w 4591625"/>
                  <a:gd name="connsiteY3" fmla="*/ 756843 h 3413561"/>
                  <a:gd name="connsiteX4" fmla="*/ 2416750 w 4591625"/>
                  <a:gd name="connsiteY4" fmla="*/ 667943 h 3413561"/>
                  <a:gd name="connsiteX5" fmla="*/ 3680400 w 4591625"/>
                  <a:gd name="connsiteY5" fmla="*/ 1788718 h 3413561"/>
                  <a:gd name="connsiteX6" fmla="*/ 4591625 w 4591625"/>
                  <a:gd name="connsiteY6" fmla="*/ 2617393 h 3413561"/>
                  <a:gd name="connsiteX7" fmla="*/ 4245550 w 4591625"/>
                  <a:gd name="connsiteY7" fmla="*/ 2849168 h 3413561"/>
                  <a:gd name="connsiteX8" fmla="*/ 2889825 w 4591625"/>
                  <a:gd name="connsiteY8" fmla="*/ 1734741 h 3413561"/>
                  <a:gd name="connsiteX9" fmla="*/ 4156650 w 4591625"/>
                  <a:gd name="connsiteY9" fmla="*/ 2919016 h 3413561"/>
                  <a:gd name="connsiteX10" fmla="*/ 3674050 w 4591625"/>
                  <a:gd name="connsiteY10" fmla="*/ 3188891 h 3413561"/>
                  <a:gd name="connsiteX11" fmla="*/ 2927925 w 4591625"/>
                  <a:gd name="connsiteY11" fmla="*/ 2658667 h 3413561"/>
                  <a:gd name="connsiteX12" fmla="*/ 3626425 w 4591625"/>
                  <a:gd name="connsiteY12" fmla="*/ 3255567 h 3413561"/>
                  <a:gd name="connsiteX13" fmla="*/ 2759650 w 4591625"/>
                  <a:gd name="connsiteY13" fmla="*/ 3223817 h 3413561"/>
                  <a:gd name="connsiteX14" fmla="*/ 673100 w 4591625"/>
                  <a:gd name="connsiteY14" fmla="*/ 2112121 h 3413561"/>
                  <a:gd name="connsiteX15" fmla="*/ 0 w 4591625"/>
                  <a:gd name="connsiteY15" fmla="*/ 1845421 h 3413561"/>
                  <a:gd name="connsiteX16" fmla="*/ 196850 w 4591625"/>
                  <a:gd name="connsiteY16" fmla="*/ 76200 h 3413561"/>
                  <a:gd name="connsiteX0" fmla="*/ 196850 w 4591625"/>
                  <a:gd name="connsiteY0" fmla="*/ 76200 h 3401153"/>
                  <a:gd name="connsiteX1" fmla="*/ 1238250 w 4591625"/>
                  <a:gd name="connsiteY1" fmla="*/ 0 h 3401153"/>
                  <a:gd name="connsiteX2" fmla="*/ 905450 w 4591625"/>
                  <a:gd name="connsiteY2" fmla="*/ 680643 h 3401153"/>
                  <a:gd name="connsiteX3" fmla="*/ 1807150 w 4591625"/>
                  <a:gd name="connsiteY3" fmla="*/ 756843 h 3401153"/>
                  <a:gd name="connsiteX4" fmla="*/ 2416750 w 4591625"/>
                  <a:gd name="connsiteY4" fmla="*/ 667943 h 3401153"/>
                  <a:gd name="connsiteX5" fmla="*/ 3680400 w 4591625"/>
                  <a:gd name="connsiteY5" fmla="*/ 1788718 h 3401153"/>
                  <a:gd name="connsiteX6" fmla="*/ 4591625 w 4591625"/>
                  <a:gd name="connsiteY6" fmla="*/ 2617393 h 3401153"/>
                  <a:gd name="connsiteX7" fmla="*/ 4245550 w 4591625"/>
                  <a:gd name="connsiteY7" fmla="*/ 2849168 h 3401153"/>
                  <a:gd name="connsiteX8" fmla="*/ 2889825 w 4591625"/>
                  <a:gd name="connsiteY8" fmla="*/ 1734741 h 3401153"/>
                  <a:gd name="connsiteX9" fmla="*/ 4156650 w 4591625"/>
                  <a:gd name="connsiteY9" fmla="*/ 2919016 h 3401153"/>
                  <a:gd name="connsiteX10" fmla="*/ 3674050 w 4591625"/>
                  <a:gd name="connsiteY10" fmla="*/ 3188891 h 3401153"/>
                  <a:gd name="connsiteX11" fmla="*/ 2927925 w 4591625"/>
                  <a:gd name="connsiteY11" fmla="*/ 2658667 h 3401153"/>
                  <a:gd name="connsiteX12" fmla="*/ 3626425 w 4591625"/>
                  <a:gd name="connsiteY12" fmla="*/ 3255567 h 3401153"/>
                  <a:gd name="connsiteX13" fmla="*/ 2759650 w 4591625"/>
                  <a:gd name="connsiteY13" fmla="*/ 3223817 h 3401153"/>
                  <a:gd name="connsiteX14" fmla="*/ 673100 w 4591625"/>
                  <a:gd name="connsiteY14" fmla="*/ 2112121 h 3401153"/>
                  <a:gd name="connsiteX15" fmla="*/ 0 w 4591625"/>
                  <a:gd name="connsiteY15" fmla="*/ 1845421 h 3401153"/>
                  <a:gd name="connsiteX16" fmla="*/ 196850 w 4591625"/>
                  <a:gd name="connsiteY16" fmla="*/ 76200 h 3401153"/>
                  <a:gd name="connsiteX0" fmla="*/ 196850 w 4591625"/>
                  <a:gd name="connsiteY0" fmla="*/ 76200 h 3403906"/>
                  <a:gd name="connsiteX1" fmla="*/ 1238250 w 4591625"/>
                  <a:gd name="connsiteY1" fmla="*/ 0 h 3403906"/>
                  <a:gd name="connsiteX2" fmla="*/ 905450 w 4591625"/>
                  <a:gd name="connsiteY2" fmla="*/ 680643 h 3403906"/>
                  <a:gd name="connsiteX3" fmla="*/ 1807150 w 4591625"/>
                  <a:gd name="connsiteY3" fmla="*/ 756843 h 3403906"/>
                  <a:gd name="connsiteX4" fmla="*/ 2416750 w 4591625"/>
                  <a:gd name="connsiteY4" fmla="*/ 667943 h 3403906"/>
                  <a:gd name="connsiteX5" fmla="*/ 3680400 w 4591625"/>
                  <a:gd name="connsiteY5" fmla="*/ 1788718 h 3403906"/>
                  <a:gd name="connsiteX6" fmla="*/ 4591625 w 4591625"/>
                  <a:gd name="connsiteY6" fmla="*/ 2617393 h 3403906"/>
                  <a:gd name="connsiteX7" fmla="*/ 4245550 w 4591625"/>
                  <a:gd name="connsiteY7" fmla="*/ 2849168 h 3403906"/>
                  <a:gd name="connsiteX8" fmla="*/ 2889825 w 4591625"/>
                  <a:gd name="connsiteY8" fmla="*/ 1734741 h 3403906"/>
                  <a:gd name="connsiteX9" fmla="*/ 4156650 w 4591625"/>
                  <a:gd name="connsiteY9" fmla="*/ 2919016 h 3403906"/>
                  <a:gd name="connsiteX10" fmla="*/ 3674050 w 4591625"/>
                  <a:gd name="connsiteY10" fmla="*/ 3188891 h 3403906"/>
                  <a:gd name="connsiteX11" fmla="*/ 2927925 w 4591625"/>
                  <a:gd name="connsiteY11" fmla="*/ 2658667 h 3403906"/>
                  <a:gd name="connsiteX12" fmla="*/ 3626425 w 4591625"/>
                  <a:gd name="connsiteY12" fmla="*/ 3255567 h 3403906"/>
                  <a:gd name="connsiteX13" fmla="*/ 2759650 w 4591625"/>
                  <a:gd name="connsiteY13" fmla="*/ 3223817 h 3403906"/>
                  <a:gd name="connsiteX14" fmla="*/ 673100 w 4591625"/>
                  <a:gd name="connsiteY14" fmla="*/ 2112121 h 3403906"/>
                  <a:gd name="connsiteX15" fmla="*/ 0 w 4591625"/>
                  <a:gd name="connsiteY15" fmla="*/ 1845421 h 3403906"/>
                  <a:gd name="connsiteX16" fmla="*/ 196850 w 4591625"/>
                  <a:gd name="connsiteY16" fmla="*/ 76200 h 3403906"/>
                  <a:gd name="connsiteX0" fmla="*/ 196850 w 4591625"/>
                  <a:gd name="connsiteY0" fmla="*/ 76200 h 3450748"/>
                  <a:gd name="connsiteX1" fmla="*/ 1238250 w 4591625"/>
                  <a:gd name="connsiteY1" fmla="*/ 0 h 3450748"/>
                  <a:gd name="connsiteX2" fmla="*/ 905450 w 4591625"/>
                  <a:gd name="connsiteY2" fmla="*/ 680643 h 3450748"/>
                  <a:gd name="connsiteX3" fmla="*/ 1807150 w 4591625"/>
                  <a:gd name="connsiteY3" fmla="*/ 756843 h 3450748"/>
                  <a:gd name="connsiteX4" fmla="*/ 2416750 w 4591625"/>
                  <a:gd name="connsiteY4" fmla="*/ 667943 h 3450748"/>
                  <a:gd name="connsiteX5" fmla="*/ 3680400 w 4591625"/>
                  <a:gd name="connsiteY5" fmla="*/ 1788718 h 3450748"/>
                  <a:gd name="connsiteX6" fmla="*/ 4591625 w 4591625"/>
                  <a:gd name="connsiteY6" fmla="*/ 2617393 h 3450748"/>
                  <a:gd name="connsiteX7" fmla="*/ 4245550 w 4591625"/>
                  <a:gd name="connsiteY7" fmla="*/ 2849168 h 3450748"/>
                  <a:gd name="connsiteX8" fmla="*/ 2889825 w 4591625"/>
                  <a:gd name="connsiteY8" fmla="*/ 1734741 h 3450748"/>
                  <a:gd name="connsiteX9" fmla="*/ 4156650 w 4591625"/>
                  <a:gd name="connsiteY9" fmla="*/ 2919016 h 3450748"/>
                  <a:gd name="connsiteX10" fmla="*/ 3674050 w 4591625"/>
                  <a:gd name="connsiteY10" fmla="*/ 3188891 h 3450748"/>
                  <a:gd name="connsiteX11" fmla="*/ 2927925 w 4591625"/>
                  <a:gd name="connsiteY11" fmla="*/ 2658667 h 3450748"/>
                  <a:gd name="connsiteX12" fmla="*/ 3626425 w 4591625"/>
                  <a:gd name="connsiteY12" fmla="*/ 3255567 h 3450748"/>
                  <a:gd name="connsiteX13" fmla="*/ 2759650 w 4591625"/>
                  <a:gd name="connsiteY13" fmla="*/ 3223817 h 3450748"/>
                  <a:gd name="connsiteX14" fmla="*/ 2391350 w 4591625"/>
                  <a:gd name="connsiteY14" fmla="*/ 3401615 h 3450748"/>
                  <a:gd name="connsiteX15" fmla="*/ 673100 w 4591625"/>
                  <a:gd name="connsiteY15" fmla="*/ 2112121 h 3450748"/>
                  <a:gd name="connsiteX16" fmla="*/ 0 w 4591625"/>
                  <a:gd name="connsiteY16" fmla="*/ 1845421 h 3450748"/>
                  <a:gd name="connsiteX17" fmla="*/ 196850 w 4591625"/>
                  <a:gd name="connsiteY17" fmla="*/ 76200 h 3450748"/>
                  <a:gd name="connsiteX0" fmla="*/ 196850 w 4591625"/>
                  <a:gd name="connsiteY0" fmla="*/ 76200 h 3537270"/>
                  <a:gd name="connsiteX1" fmla="*/ 1238250 w 4591625"/>
                  <a:gd name="connsiteY1" fmla="*/ 0 h 3537270"/>
                  <a:gd name="connsiteX2" fmla="*/ 905450 w 4591625"/>
                  <a:gd name="connsiteY2" fmla="*/ 680643 h 3537270"/>
                  <a:gd name="connsiteX3" fmla="*/ 1807150 w 4591625"/>
                  <a:gd name="connsiteY3" fmla="*/ 756843 h 3537270"/>
                  <a:gd name="connsiteX4" fmla="*/ 2416750 w 4591625"/>
                  <a:gd name="connsiteY4" fmla="*/ 667943 h 3537270"/>
                  <a:gd name="connsiteX5" fmla="*/ 3680400 w 4591625"/>
                  <a:gd name="connsiteY5" fmla="*/ 1788718 h 3537270"/>
                  <a:gd name="connsiteX6" fmla="*/ 4591625 w 4591625"/>
                  <a:gd name="connsiteY6" fmla="*/ 2617393 h 3537270"/>
                  <a:gd name="connsiteX7" fmla="*/ 4245550 w 4591625"/>
                  <a:gd name="connsiteY7" fmla="*/ 2849168 h 3537270"/>
                  <a:gd name="connsiteX8" fmla="*/ 2889825 w 4591625"/>
                  <a:gd name="connsiteY8" fmla="*/ 1734741 h 3537270"/>
                  <a:gd name="connsiteX9" fmla="*/ 4156650 w 4591625"/>
                  <a:gd name="connsiteY9" fmla="*/ 2919016 h 3537270"/>
                  <a:gd name="connsiteX10" fmla="*/ 3674050 w 4591625"/>
                  <a:gd name="connsiteY10" fmla="*/ 3188891 h 3537270"/>
                  <a:gd name="connsiteX11" fmla="*/ 2927925 w 4591625"/>
                  <a:gd name="connsiteY11" fmla="*/ 2658667 h 3537270"/>
                  <a:gd name="connsiteX12" fmla="*/ 3626425 w 4591625"/>
                  <a:gd name="connsiteY12" fmla="*/ 3255567 h 3537270"/>
                  <a:gd name="connsiteX13" fmla="*/ 2759650 w 4591625"/>
                  <a:gd name="connsiteY13" fmla="*/ 3223817 h 3537270"/>
                  <a:gd name="connsiteX14" fmla="*/ 3102550 w 4591625"/>
                  <a:gd name="connsiteY14" fmla="*/ 3496865 h 3537270"/>
                  <a:gd name="connsiteX15" fmla="*/ 2391350 w 4591625"/>
                  <a:gd name="connsiteY15" fmla="*/ 3401615 h 3537270"/>
                  <a:gd name="connsiteX16" fmla="*/ 673100 w 4591625"/>
                  <a:gd name="connsiteY16" fmla="*/ 2112121 h 3537270"/>
                  <a:gd name="connsiteX17" fmla="*/ 0 w 4591625"/>
                  <a:gd name="connsiteY17" fmla="*/ 1845421 h 3537270"/>
                  <a:gd name="connsiteX18" fmla="*/ 196850 w 4591625"/>
                  <a:gd name="connsiteY18" fmla="*/ 76200 h 3537270"/>
                  <a:gd name="connsiteX0" fmla="*/ 196850 w 4591625"/>
                  <a:gd name="connsiteY0" fmla="*/ 76200 h 3577750"/>
                  <a:gd name="connsiteX1" fmla="*/ 1238250 w 4591625"/>
                  <a:gd name="connsiteY1" fmla="*/ 0 h 3577750"/>
                  <a:gd name="connsiteX2" fmla="*/ 905450 w 4591625"/>
                  <a:gd name="connsiteY2" fmla="*/ 680643 h 3577750"/>
                  <a:gd name="connsiteX3" fmla="*/ 1807150 w 4591625"/>
                  <a:gd name="connsiteY3" fmla="*/ 756843 h 3577750"/>
                  <a:gd name="connsiteX4" fmla="*/ 2416750 w 4591625"/>
                  <a:gd name="connsiteY4" fmla="*/ 667943 h 3577750"/>
                  <a:gd name="connsiteX5" fmla="*/ 3680400 w 4591625"/>
                  <a:gd name="connsiteY5" fmla="*/ 1788718 h 3577750"/>
                  <a:gd name="connsiteX6" fmla="*/ 4591625 w 4591625"/>
                  <a:gd name="connsiteY6" fmla="*/ 2617393 h 3577750"/>
                  <a:gd name="connsiteX7" fmla="*/ 4245550 w 4591625"/>
                  <a:gd name="connsiteY7" fmla="*/ 2849168 h 3577750"/>
                  <a:gd name="connsiteX8" fmla="*/ 2889825 w 4591625"/>
                  <a:gd name="connsiteY8" fmla="*/ 1734741 h 3577750"/>
                  <a:gd name="connsiteX9" fmla="*/ 4156650 w 4591625"/>
                  <a:gd name="connsiteY9" fmla="*/ 2919016 h 3577750"/>
                  <a:gd name="connsiteX10" fmla="*/ 3674050 w 4591625"/>
                  <a:gd name="connsiteY10" fmla="*/ 3188891 h 3577750"/>
                  <a:gd name="connsiteX11" fmla="*/ 2927925 w 4591625"/>
                  <a:gd name="connsiteY11" fmla="*/ 2658667 h 3577750"/>
                  <a:gd name="connsiteX12" fmla="*/ 3626425 w 4591625"/>
                  <a:gd name="connsiteY12" fmla="*/ 3255567 h 3577750"/>
                  <a:gd name="connsiteX13" fmla="*/ 2759650 w 4591625"/>
                  <a:gd name="connsiteY13" fmla="*/ 3223817 h 3577750"/>
                  <a:gd name="connsiteX14" fmla="*/ 3102550 w 4591625"/>
                  <a:gd name="connsiteY14" fmla="*/ 3496865 h 3577750"/>
                  <a:gd name="connsiteX15" fmla="*/ 2391350 w 4591625"/>
                  <a:gd name="connsiteY15" fmla="*/ 3401615 h 3577750"/>
                  <a:gd name="connsiteX16" fmla="*/ 673100 w 4591625"/>
                  <a:gd name="connsiteY16" fmla="*/ 2112121 h 3577750"/>
                  <a:gd name="connsiteX17" fmla="*/ 0 w 4591625"/>
                  <a:gd name="connsiteY17" fmla="*/ 1845421 h 3577750"/>
                  <a:gd name="connsiteX18" fmla="*/ 196850 w 4591625"/>
                  <a:gd name="connsiteY18" fmla="*/ 76200 h 3577750"/>
                  <a:gd name="connsiteX0" fmla="*/ 196850 w 4591625"/>
                  <a:gd name="connsiteY0" fmla="*/ 76200 h 3552955"/>
                  <a:gd name="connsiteX1" fmla="*/ 1238250 w 4591625"/>
                  <a:gd name="connsiteY1" fmla="*/ 0 h 3552955"/>
                  <a:gd name="connsiteX2" fmla="*/ 905450 w 4591625"/>
                  <a:gd name="connsiteY2" fmla="*/ 680643 h 3552955"/>
                  <a:gd name="connsiteX3" fmla="*/ 1807150 w 4591625"/>
                  <a:gd name="connsiteY3" fmla="*/ 756843 h 3552955"/>
                  <a:gd name="connsiteX4" fmla="*/ 2416750 w 4591625"/>
                  <a:gd name="connsiteY4" fmla="*/ 667943 h 3552955"/>
                  <a:gd name="connsiteX5" fmla="*/ 3680400 w 4591625"/>
                  <a:gd name="connsiteY5" fmla="*/ 1788718 h 3552955"/>
                  <a:gd name="connsiteX6" fmla="*/ 4591625 w 4591625"/>
                  <a:gd name="connsiteY6" fmla="*/ 2617393 h 3552955"/>
                  <a:gd name="connsiteX7" fmla="*/ 4245550 w 4591625"/>
                  <a:gd name="connsiteY7" fmla="*/ 2849168 h 3552955"/>
                  <a:gd name="connsiteX8" fmla="*/ 2889825 w 4591625"/>
                  <a:gd name="connsiteY8" fmla="*/ 1734741 h 3552955"/>
                  <a:gd name="connsiteX9" fmla="*/ 4156650 w 4591625"/>
                  <a:gd name="connsiteY9" fmla="*/ 2919016 h 3552955"/>
                  <a:gd name="connsiteX10" fmla="*/ 3674050 w 4591625"/>
                  <a:gd name="connsiteY10" fmla="*/ 3188891 h 3552955"/>
                  <a:gd name="connsiteX11" fmla="*/ 2927925 w 4591625"/>
                  <a:gd name="connsiteY11" fmla="*/ 2658667 h 3552955"/>
                  <a:gd name="connsiteX12" fmla="*/ 3626425 w 4591625"/>
                  <a:gd name="connsiteY12" fmla="*/ 3255567 h 3552955"/>
                  <a:gd name="connsiteX13" fmla="*/ 2759650 w 4591625"/>
                  <a:gd name="connsiteY13" fmla="*/ 3223817 h 3552955"/>
                  <a:gd name="connsiteX14" fmla="*/ 3102550 w 4591625"/>
                  <a:gd name="connsiteY14" fmla="*/ 3496865 h 3552955"/>
                  <a:gd name="connsiteX15" fmla="*/ 2391350 w 4591625"/>
                  <a:gd name="connsiteY15" fmla="*/ 3401615 h 3552955"/>
                  <a:gd name="connsiteX16" fmla="*/ 673100 w 4591625"/>
                  <a:gd name="connsiteY16" fmla="*/ 2112121 h 3552955"/>
                  <a:gd name="connsiteX17" fmla="*/ 0 w 4591625"/>
                  <a:gd name="connsiteY17" fmla="*/ 1845421 h 3552955"/>
                  <a:gd name="connsiteX18" fmla="*/ 196850 w 4591625"/>
                  <a:gd name="connsiteY18" fmla="*/ 76200 h 3552955"/>
                  <a:gd name="connsiteX0" fmla="*/ 196850 w 4591625"/>
                  <a:gd name="connsiteY0" fmla="*/ 76200 h 3574294"/>
                  <a:gd name="connsiteX1" fmla="*/ 1238250 w 4591625"/>
                  <a:gd name="connsiteY1" fmla="*/ 0 h 3574294"/>
                  <a:gd name="connsiteX2" fmla="*/ 905450 w 4591625"/>
                  <a:gd name="connsiteY2" fmla="*/ 680643 h 3574294"/>
                  <a:gd name="connsiteX3" fmla="*/ 1807150 w 4591625"/>
                  <a:gd name="connsiteY3" fmla="*/ 756843 h 3574294"/>
                  <a:gd name="connsiteX4" fmla="*/ 2416750 w 4591625"/>
                  <a:gd name="connsiteY4" fmla="*/ 667943 h 3574294"/>
                  <a:gd name="connsiteX5" fmla="*/ 3680400 w 4591625"/>
                  <a:gd name="connsiteY5" fmla="*/ 1788718 h 3574294"/>
                  <a:gd name="connsiteX6" fmla="*/ 4591625 w 4591625"/>
                  <a:gd name="connsiteY6" fmla="*/ 2617393 h 3574294"/>
                  <a:gd name="connsiteX7" fmla="*/ 4245550 w 4591625"/>
                  <a:gd name="connsiteY7" fmla="*/ 2849168 h 3574294"/>
                  <a:gd name="connsiteX8" fmla="*/ 2889825 w 4591625"/>
                  <a:gd name="connsiteY8" fmla="*/ 1734741 h 3574294"/>
                  <a:gd name="connsiteX9" fmla="*/ 4156650 w 4591625"/>
                  <a:gd name="connsiteY9" fmla="*/ 2919016 h 3574294"/>
                  <a:gd name="connsiteX10" fmla="*/ 3674050 w 4591625"/>
                  <a:gd name="connsiteY10" fmla="*/ 3188891 h 3574294"/>
                  <a:gd name="connsiteX11" fmla="*/ 2927925 w 4591625"/>
                  <a:gd name="connsiteY11" fmla="*/ 2658667 h 3574294"/>
                  <a:gd name="connsiteX12" fmla="*/ 3626425 w 4591625"/>
                  <a:gd name="connsiteY12" fmla="*/ 3255567 h 3574294"/>
                  <a:gd name="connsiteX13" fmla="*/ 2759650 w 4591625"/>
                  <a:gd name="connsiteY13" fmla="*/ 3223817 h 3574294"/>
                  <a:gd name="connsiteX14" fmla="*/ 3102550 w 4591625"/>
                  <a:gd name="connsiteY14" fmla="*/ 3496865 h 3574294"/>
                  <a:gd name="connsiteX15" fmla="*/ 2391350 w 4591625"/>
                  <a:gd name="connsiteY15" fmla="*/ 3401615 h 3574294"/>
                  <a:gd name="connsiteX16" fmla="*/ 673100 w 4591625"/>
                  <a:gd name="connsiteY16" fmla="*/ 2112121 h 3574294"/>
                  <a:gd name="connsiteX17" fmla="*/ 0 w 4591625"/>
                  <a:gd name="connsiteY17" fmla="*/ 1845421 h 3574294"/>
                  <a:gd name="connsiteX18" fmla="*/ 196850 w 4591625"/>
                  <a:gd name="connsiteY18" fmla="*/ 76200 h 3574294"/>
                  <a:gd name="connsiteX0" fmla="*/ 196850 w 4591625"/>
                  <a:gd name="connsiteY0" fmla="*/ 76200 h 3574294"/>
                  <a:gd name="connsiteX1" fmla="*/ 1238250 w 4591625"/>
                  <a:gd name="connsiteY1" fmla="*/ 0 h 3574294"/>
                  <a:gd name="connsiteX2" fmla="*/ 905450 w 4591625"/>
                  <a:gd name="connsiteY2" fmla="*/ 680643 h 3574294"/>
                  <a:gd name="connsiteX3" fmla="*/ 1807150 w 4591625"/>
                  <a:gd name="connsiteY3" fmla="*/ 756843 h 3574294"/>
                  <a:gd name="connsiteX4" fmla="*/ 2416750 w 4591625"/>
                  <a:gd name="connsiteY4" fmla="*/ 667943 h 3574294"/>
                  <a:gd name="connsiteX5" fmla="*/ 3680400 w 4591625"/>
                  <a:gd name="connsiteY5" fmla="*/ 1788718 h 3574294"/>
                  <a:gd name="connsiteX6" fmla="*/ 4591625 w 4591625"/>
                  <a:gd name="connsiteY6" fmla="*/ 2617393 h 3574294"/>
                  <a:gd name="connsiteX7" fmla="*/ 4245550 w 4591625"/>
                  <a:gd name="connsiteY7" fmla="*/ 2849168 h 3574294"/>
                  <a:gd name="connsiteX8" fmla="*/ 2889825 w 4591625"/>
                  <a:gd name="connsiteY8" fmla="*/ 1734741 h 3574294"/>
                  <a:gd name="connsiteX9" fmla="*/ 4156650 w 4591625"/>
                  <a:gd name="connsiteY9" fmla="*/ 2919016 h 3574294"/>
                  <a:gd name="connsiteX10" fmla="*/ 3674050 w 4591625"/>
                  <a:gd name="connsiteY10" fmla="*/ 3188891 h 3574294"/>
                  <a:gd name="connsiteX11" fmla="*/ 2927925 w 4591625"/>
                  <a:gd name="connsiteY11" fmla="*/ 2658667 h 3574294"/>
                  <a:gd name="connsiteX12" fmla="*/ 3626425 w 4591625"/>
                  <a:gd name="connsiteY12" fmla="*/ 3255567 h 3574294"/>
                  <a:gd name="connsiteX13" fmla="*/ 2759650 w 4591625"/>
                  <a:gd name="connsiteY13" fmla="*/ 3223817 h 3574294"/>
                  <a:gd name="connsiteX14" fmla="*/ 3102550 w 4591625"/>
                  <a:gd name="connsiteY14" fmla="*/ 3496865 h 3574294"/>
                  <a:gd name="connsiteX15" fmla="*/ 2391350 w 4591625"/>
                  <a:gd name="connsiteY15" fmla="*/ 3401615 h 3574294"/>
                  <a:gd name="connsiteX16" fmla="*/ 673100 w 4591625"/>
                  <a:gd name="connsiteY16" fmla="*/ 2112121 h 3574294"/>
                  <a:gd name="connsiteX17" fmla="*/ 0 w 4591625"/>
                  <a:gd name="connsiteY17" fmla="*/ 1845421 h 3574294"/>
                  <a:gd name="connsiteX18" fmla="*/ 196850 w 4591625"/>
                  <a:gd name="connsiteY18" fmla="*/ 76200 h 3574294"/>
                  <a:gd name="connsiteX0" fmla="*/ 196850 w 4591625"/>
                  <a:gd name="connsiteY0" fmla="*/ 76200 h 3574294"/>
                  <a:gd name="connsiteX1" fmla="*/ 1238250 w 4591625"/>
                  <a:gd name="connsiteY1" fmla="*/ 0 h 3574294"/>
                  <a:gd name="connsiteX2" fmla="*/ 905450 w 4591625"/>
                  <a:gd name="connsiteY2" fmla="*/ 680643 h 3574294"/>
                  <a:gd name="connsiteX3" fmla="*/ 1807150 w 4591625"/>
                  <a:gd name="connsiteY3" fmla="*/ 756843 h 3574294"/>
                  <a:gd name="connsiteX4" fmla="*/ 2416750 w 4591625"/>
                  <a:gd name="connsiteY4" fmla="*/ 667943 h 3574294"/>
                  <a:gd name="connsiteX5" fmla="*/ 3680400 w 4591625"/>
                  <a:gd name="connsiteY5" fmla="*/ 1788718 h 3574294"/>
                  <a:gd name="connsiteX6" fmla="*/ 4591625 w 4591625"/>
                  <a:gd name="connsiteY6" fmla="*/ 2617393 h 3574294"/>
                  <a:gd name="connsiteX7" fmla="*/ 4245550 w 4591625"/>
                  <a:gd name="connsiteY7" fmla="*/ 2849168 h 3574294"/>
                  <a:gd name="connsiteX8" fmla="*/ 2889825 w 4591625"/>
                  <a:gd name="connsiteY8" fmla="*/ 1734741 h 3574294"/>
                  <a:gd name="connsiteX9" fmla="*/ 4156650 w 4591625"/>
                  <a:gd name="connsiteY9" fmla="*/ 2919016 h 3574294"/>
                  <a:gd name="connsiteX10" fmla="*/ 3674050 w 4591625"/>
                  <a:gd name="connsiteY10" fmla="*/ 3188891 h 3574294"/>
                  <a:gd name="connsiteX11" fmla="*/ 2927925 w 4591625"/>
                  <a:gd name="connsiteY11" fmla="*/ 2658667 h 3574294"/>
                  <a:gd name="connsiteX12" fmla="*/ 3626425 w 4591625"/>
                  <a:gd name="connsiteY12" fmla="*/ 3255567 h 3574294"/>
                  <a:gd name="connsiteX13" fmla="*/ 2759650 w 4591625"/>
                  <a:gd name="connsiteY13" fmla="*/ 3223817 h 3574294"/>
                  <a:gd name="connsiteX14" fmla="*/ 3102550 w 4591625"/>
                  <a:gd name="connsiteY14" fmla="*/ 3496865 h 3574294"/>
                  <a:gd name="connsiteX15" fmla="*/ 2391350 w 4591625"/>
                  <a:gd name="connsiteY15" fmla="*/ 3401615 h 3574294"/>
                  <a:gd name="connsiteX16" fmla="*/ 673100 w 4591625"/>
                  <a:gd name="connsiteY16" fmla="*/ 2112121 h 3574294"/>
                  <a:gd name="connsiteX17" fmla="*/ 0 w 4591625"/>
                  <a:gd name="connsiteY17" fmla="*/ 1845421 h 3574294"/>
                  <a:gd name="connsiteX18" fmla="*/ 196850 w 4591625"/>
                  <a:gd name="connsiteY18" fmla="*/ 76200 h 3574294"/>
                  <a:gd name="connsiteX0" fmla="*/ 196850 w 4591625"/>
                  <a:gd name="connsiteY0" fmla="*/ 76200 h 3566642"/>
                  <a:gd name="connsiteX1" fmla="*/ 1238250 w 4591625"/>
                  <a:gd name="connsiteY1" fmla="*/ 0 h 3566642"/>
                  <a:gd name="connsiteX2" fmla="*/ 905450 w 4591625"/>
                  <a:gd name="connsiteY2" fmla="*/ 680643 h 3566642"/>
                  <a:gd name="connsiteX3" fmla="*/ 1807150 w 4591625"/>
                  <a:gd name="connsiteY3" fmla="*/ 756843 h 3566642"/>
                  <a:gd name="connsiteX4" fmla="*/ 2416750 w 4591625"/>
                  <a:gd name="connsiteY4" fmla="*/ 667943 h 3566642"/>
                  <a:gd name="connsiteX5" fmla="*/ 3680400 w 4591625"/>
                  <a:gd name="connsiteY5" fmla="*/ 1788718 h 3566642"/>
                  <a:gd name="connsiteX6" fmla="*/ 4591625 w 4591625"/>
                  <a:gd name="connsiteY6" fmla="*/ 2617393 h 3566642"/>
                  <a:gd name="connsiteX7" fmla="*/ 4245550 w 4591625"/>
                  <a:gd name="connsiteY7" fmla="*/ 2849168 h 3566642"/>
                  <a:gd name="connsiteX8" fmla="*/ 2889825 w 4591625"/>
                  <a:gd name="connsiteY8" fmla="*/ 1734741 h 3566642"/>
                  <a:gd name="connsiteX9" fmla="*/ 4156650 w 4591625"/>
                  <a:gd name="connsiteY9" fmla="*/ 2919016 h 3566642"/>
                  <a:gd name="connsiteX10" fmla="*/ 3674050 w 4591625"/>
                  <a:gd name="connsiteY10" fmla="*/ 3188891 h 3566642"/>
                  <a:gd name="connsiteX11" fmla="*/ 2927925 w 4591625"/>
                  <a:gd name="connsiteY11" fmla="*/ 2658667 h 3566642"/>
                  <a:gd name="connsiteX12" fmla="*/ 3626425 w 4591625"/>
                  <a:gd name="connsiteY12" fmla="*/ 3255567 h 3566642"/>
                  <a:gd name="connsiteX13" fmla="*/ 2759650 w 4591625"/>
                  <a:gd name="connsiteY13" fmla="*/ 3223817 h 3566642"/>
                  <a:gd name="connsiteX14" fmla="*/ 3094951 w 4591625"/>
                  <a:gd name="connsiteY14" fmla="*/ 3486733 h 3566642"/>
                  <a:gd name="connsiteX15" fmla="*/ 2391350 w 4591625"/>
                  <a:gd name="connsiteY15" fmla="*/ 3401615 h 3566642"/>
                  <a:gd name="connsiteX16" fmla="*/ 673100 w 4591625"/>
                  <a:gd name="connsiteY16" fmla="*/ 2112121 h 3566642"/>
                  <a:gd name="connsiteX17" fmla="*/ 0 w 4591625"/>
                  <a:gd name="connsiteY17" fmla="*/ 1845421 h 3566642"/>
                  <a:gd name="connsiteX18" fmla="*/ 196850 w 4591625"/>
                  <a:gd name="connsiteY18" fmla="*/ 76200 h 3566642"/>
                  <a:gd name="connsiteX0" fmla="*/ 196850 w 4591625"/>
                  <a:gd name="connsiteY0" fmla="*/ 76200 h 3573395"/>
                  <a:gd name="connsiteX1" fmla="*/ 1238250 w 4591625"/>
                  <a:gd name="connsiteY1" fmla="*/ 0 h 3573395"/>
                  <a:gd name="connsiteX2" fmla="*/ 905450 w 4591625"/>
                  <a:gd name="connsiteY2" fmla="*/ 680643 h 3573395"/>
                  <a:gd name="connsiteX3" fmla="*/ 1807150 w 4591625"/>
                  <a:gd name="connsiteY3" fmla="*/ 756843 h 3573395"/>
                  <a:gd name="connsiteX4" fmla="*/ 2416750 w 4591625"/>
                  <a:gd name="connsiteY4" fmla="*/ 667943 h 3573395"/>
                  <a:gd name="connsiteX5" fmla="*/ 3680400 w 4591625"/>
                  <a:gd name="connsiteY5" fmla="*/ 1788718 h 3573395"/>
                  <a:gd name="connsiteX6" fmla="*/ 4591625 w 4591625"/>
                  <a:gd name="connsiteY6" fmla="*/ 2617393 h 3573395"/>
                  <a:gd name="connsiteX7" fmla="*/ 4245550 w 4591625"/>
                  <a:gd name="connsiteY7" fmla="*/ 2849168 h 3573395"/>
                  <a:gd name="connsiteX8" fmla="*/ 2889825 w 4591625"/>
                  <a:gd name="connsiteY8" fmla="*/ 1734741 h 3573395"/>
                  <a:gd name="connsiteX9" fmla="*/ 4156650 w 4591625"/>
                  <a:gd name="connsiteY9" fmla="*/ 2919016 h 3573395"/>
                  <a:gd name="connsiteX10" fmla="*/ 3674050 w 4591625"/>
                  <a:gd name="connsiteY10" fmla="*/ 3188891 h 3573395"/>
                  <a:gd name="connsiteX11" fmla="*/ 2927925 w 4591625"/>
                  <a:gd name="connsiteY11" fmla="*/ 2658667 h 3573395"/>
                  <a:gd name="connsiteX12" fmla="*/ 3626425 w 4591625"/>
                  <a:gd name="connsiteY12" fmla="*/ 3255567 h 3573395"/>
                  <a:gd name="connsiteX13" fmla="*/ 2759650 w 4591625"/>
                  <a:gd name="connsiteY13" fmla="*/ 3223817 h 3573395"/>
                  <a:gd name="connsiteX14" fmla="*/ 3094951 w 4591625"/>
                  <a:gd name="connsiteY14" fmla="*/ 3486733 h 3573395"/>
                  <a:gd name="connsiteX15" fmla="*/ 2391350 w 4591625"/>
                  <a:gd name="connsiteY15" fmla="*/ 3401615 h 3573395"/>
                  <a:gd name="connsiteX16" fmla="*/ 673100 w 4591625"/>
                  <a:gd name="connsiteY16" fmla="*/ 2112121 h 3573395"/>
                  <a:gd name="connsiteX17" fmla="*/ 0 w 4591625"/>
                  <a:gd name="connsiteY17" fmla="*/ 1845421 h 3573395"/>
                  <a:gd name="connsiteX18" fmla="*/ 196850 w 4591625"/>
                  <a:gd name="connsiteY18" fmla="*/ 76200 h 3573395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673100 w 4591625"/>
                  <a:gd name="connsiteY16" fmla="*/ 2112121 h 3577897"/>
                  <a:gd name="connsiteX17" fmla="*/ 0 w 4591625"/>
                  <a:gd name="connsiteY17" fmla="*/ 1845421 h 3577897"/>
                  <a:gd name="connsiteX18" fmla="*/ 196850 w 4591625"/>
                  <a:gd name="connsiteY18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403628 w 4591625"/>
                  <a:gd name="connsiteY16" fmla="*/ 2346046 h 3577897"/>
                  <a:gd name="connsiteX17" fmla="*/ 673100 w 4591625"/>
                  <a:gd name="connsiteY17" fmla="*/ 2112121 h 3577897"/>
                  <a:gd name="connsiteX18" fmla="*/ 0 w 4591625"/>
                  <a:gd name="connsiteY18" fmla="*/ 1845421 h 3577897"/>
                  <a:gd name="connsiteX19" fmla="*/ 196850 w 4591625"/>
                  <a:gd name="connsiteY19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403628 w 4591625"/>
                  <a:gd name="connsiteY16" fmla="*/ 2346046 h 3577897"/>
                  <a:gd name="connsiteX17" fmla="*/ 673100 w 4591625"/>
                  <a:gd name="connsiteY17" fmla="*/ 2112121 h 3577897"/>
                  <a:gd name="connsiteX18" fmla="*/ 0 w 4591625"/>
                  <a:gd name="connsiteY18" fmla="*/ 1845421 h 3577897"/>
                  <a:gd name="connsiteX19" fmla="*/ 196850 w 4591625"/>
                  <a:gd name="connsiteY19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673100 w 4591625"/>
                  <a:gd name="connsiteY18" fmla="*/ 2112121 h 3577897"/>
                  <a:gd name="connsiteX19" fmla="*/ 0 w 4591625"/>
                  <a:gd name="connsiteY19" fmla="*/ 1845421 h 3577897"/>
                  <a:gd name="connsiteX20" fmla="*/ 196850 w 4591625"/>
                  <a:gd name="connsiteY20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1623475 w 4591625"/>
                  <a:gd name="connsiteY18" fmla="*/ 2135810 h 3577897"/>
                  <a:gd name="connsiteX19" fmla="*/ 673100 w 4591625"/>
                  <a:gd name="connsiteY19" fmla="*/ 2112121 h 3577897"/>
                  <a:gd name="connsiteX20" fmla="*/ 0 w 4591625"/>
                  <a:gd name="connsiteY20" fmla="*/ 1845421 h 3577897"/>
                  <a:gd name="connsiteX21" fmla="*/ 196850 w 4591625"/>
                  <a:gd name="connsiteY21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84579 w 4591625"/>
                  <a:gd name="connsiteY18" fmla="*/ 1948371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69382 w 4591625"/>
                  <a:gd name="connsiteY18" fmla="*/ 1933173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69382 w 4591625"/>
                  <a:gd name="connsiteY18" fmla="*/ 1933173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6850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69382 w 4591625"/>
                  <a:gd name="connsiteY18" fmla="*/ 1933173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6850 w 4591625"/>
                  <a:gd name="connsiteY22" fmla="*/ 76200 h 3577897"/>
                  <a:gd name="connsiteX0" fmla="*/ 191784 w 4591625"/>
                  <a:gd name="connsiteY0" fmla="*/ 76200 h 3577897"/>
                  <a:gd name="connsiteX1" fmla="*/ 1238250 w 4591625"/>
                  <a:gd name="connsiteY1" fmla="*/ 0 h 3577897"/>
                  <a:gd name="connsiteX2" fmla="*/ 905450 w 4591625"/>
                  <a:gd name="connsiteY2" fmla="*/ 680643 h 3577897"/>
                  <a:gd name="connsiteX3" fmla="*/ 1807150 w 4591625"/>
                  <a:gd name="connsiteY3" fmla="*/ 756843 h 3577897"/>
                  <a:gd name="connsiteX4" fmla="*/ 2416750 w 4591625"/>
                  <a:gd name="connsiteY4" fmla="*/ 667943 h 3577897"/>
                  <a:gd name="connsiteX5" fmla="*/ 3680400 w 4591625"/>
                  <a:gd name="connsiteY5" fmla="*/ 1788718 h 3577897"/>
                  <a:gd name="connsiteX6" fmla="*/ 4591625 w 4591625"/>
                  <a:gd name="connsiteY6" fmla="*/ 2617393 h 3577897"/>
                  <a:gd name="connsiteX7" fmla="*/ 4245550 w 4591625"/>
                  <a:gd name="connsiteY7" fmla="*/ 2849168 h 3577897"/>
                  <a:gd name="connsiteX8" fmla="*/ 2889825 w 4591625"/>
                  <a:gd name="connsiteY8" fmla="*/ 1734741 h 3577897"/>
                  <a:gd name="connsiteX9" fmla="*/ 4156650 w 4591625"/>
                  <a:gd name="connsiteY9" fmla="*/ 2919016 h 3577897"/>
                  <a:gd name="connsiteX10" fmla="*/ 3674050 w 4591625"/>
                  <a:gd name="connsiteY10" fmla="*/ 3188891 h 3577897"/>
                  <a:gd name="connsiteX11" fmla="*/ 2927925 w 4591625"/>
                  <a:gd name="connsiteY11" fmla="*/ 2658667 h 3577897"/>
                  <a:gd name="connsiteX12" fmla="*/ 3626425 w 4591625"/>
                  <a:gd name="connsiteY12" fmla="*/ 3255567 h 3577897"/>
                  <a:gd name="connsiteX13" fmla="*/ 2759650 w 4591625"/>
                  <a:gd name="connsiteY13" fmla="*/ 3223817 h 3577897"/>
                  <a:gd name="connsiteX14" fmla="*/ 3094951 w 4591625"/>
                  <a:gd name="connsiteY14" fmla="*/ 3486733 h 3577897"/>
                  <a:gd name="connsiteX15" fmla="*/ 2391350 w 4591625"/>
                  <a:gd name="connsiteY15" fmla="*/ 3401615 h 3577897"/>
                  <a:gd name="connsiteX16" fmla="*/ 2702518 w 4591625"/>
                  <a:gd name="connsiteY16" fmla="*/ 2677865 h 3577897"/>
                  <a:gd name="connsiteX17" fmla="*/ 2403628 w 4591625"/>
                  <a:gd name="connsiteY17" fmla="*/ 2346046 h 3577897"/>
                  <a:gd name="connsiteX18" fmla="*/ 2269382 w 4591625"/>
                  <a:gd name="connsiteY18" fmla="*/ 1933173 h 3577897"/>
                  <a:gd name="connsiteX19" fmla="*/ 1623475 w 4591625"/>
                  <a:gd name="connsiteY19" fmla="*/ 2135810 h 3577897"/>
                  <a:gd name="connsiteX20" fmla="*/ 673100 w 4591625"/>
                  <a:gd name="connsiteY20" fmla="*/ 2112121 h 3577897"/>
                  <a:gd name="connsiteX21" fmla="*/ 0 w 4591625"/>
                  <a:gd name="connsiteY21" fmla="*/ 1845421 h 3577897"/>
                  <a:gd name="connsiteX22" fmla="*/ 191784 w 4591625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3364 w 4611889"/>
                  <a:gd name="connsiteY20" fmla="*/ 2112121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3364 w 4611889"/>
                  <a:gd name="connsiteY20" fmla="*/ 2112121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5897 w 4611889"/>
                  <a:gd name="connsiteY20" fmla="*/ 2094390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0832 w 4611889"/>
                  <a:gd name="connsiteY20" fmla="*/ 2094390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0832 w 4611889"/>
                  <a:gd name="connsiteY20" fmla="*/ 2094390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90832 w 4611889"/>
                  <a:gd name="connsiteY20" fmla="*/ 2094390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685766 w 4611889"/>
                  <a:gd name="connsiteY20" fmla="*/ 2094390 h 3577897"/>
                  <a:gd name="connsiteX21" fmla="*/ 0 w 4611889"/>
                  <a:gd name="connsiteY21" fmla="*/ 1878350 h 3577897"/>
                  <a:gd name="connsiteX22" fmla="*/ 212048 w 4611889"/>
                  <a:gd name="connsiteY22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68860 w 4611889"/>
                  <a:gd name="connsiteY20" fmla="*/ 1771063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68860 w 4611889"/>
                  <a:gd name="connsiteY20" fmla="*/ 1771063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68860 w 4611889"/>
                  <a:gd name="connsiteY20" fmla="*/ 1771063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68860 w 4611889"/>
                  <a:gd name="connsiteY20" fmla="*/ 1771063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78992 w 4611889"/>
                  <a:gd name="connsiteY20" fmla="*/ 1763464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  <a:gd name="connsiteX0" fmla="*/ 212048 w 4611889"/>
                  <a:gd name="connsiteY0" fmla="*/ 76200 h 3577897"/>
                  <a:gd name="connsiteX1" fmla="*/ 1258514 w 4611889"/>
                  <a:gd name="connsiteY1" fmla="*/ 0 h 3577897"/>
                  <a:gd name="connsiteX2" fmla="*/ 925714 w 4611889"/>
                  <a:gd name="connsiteY2" fmla="*/ 680643 h 3577897"/>
                  <a:gd name="connsiteX3" fmla="*/ 1827414 w 4611889"/>
                  <a:gd name="connsiteY3" fmla="*/ 756843 h 3577897"/>
                  <a:gd name="connsiteX4" fmla="*/ 2437014 w 4611889"/>
                  <a:gd name="connsiteY4" fmla="*/ 667943 h 3577897"/>
                  <a:gd name="connsiteX5" fmla="*/ 3700664 w 4611889"/>
                  <a:gd name="connsiteY5" fmla="*/ 1788718 h 3577897"/>
                  <a:gd name="connsiteX6" fmla="*/ 4611889 w 4611889"/>
                  <a:gd name="connsiteY6" fmla="*/ 2617393 h 3577897"/>
                  <a:gd name="connsiteX7" fmla="*/ 4265814 w 4611889"/>
                  <a:gd name="connsiteY7" fmla="*/ 2849168 h 3577897"/>
                  <a:gd name="connsiteX8" fmla="*/ 2910089 w 4611889"/>
                  <a:gd name="connsiteY8" fmla="*/ 1734741 h 3577897"/>
                  <a:gd name="connsiteX9" fmla="*/ 4176914 w 4611889"/>
                  <a:gd name="connsiteY9" fmla="*/ 2919016 h 3577897"/>
                  <a:gd name="connsiteX10" fmla="*/ 3694314 w 4611889"/>
                  <a:gd name="connsiteY10" fmla="*/ 3188891 h 3577897"/>
                  <a:gd name="connsiteX11" fmla="*/ 2948189 w 4611889"/>
                  <a:gd name="connsiteY11" fmla="*/ 2658667 h 3577897"/>
                  <a:gd name="connsiteX12" fmla="*/ 3646689 w 4611889"/>
                  <a:gd name="connsiteY12" fmla="*/ 3255567 h 3577897"/>
                  <a:gd name="connsiteX13" fmla="*/ 2779914 w 4611889"/>
                  <a:gd name="connsiteY13" fmla="*/ 3223817 h 3577897"/>
                  <a:gd name="connsiteX14" fmla="*/ 3115215 w 4611889"/>
                  <a:gd name="connsiteY14" fmla="*/ 3486733 h 3577897"/>
                  <a:gd name="connsiteX15" fmla="*/ 2411614 w 4611889"/>
                  <a:gd name="connsiteY15" fmla="*/ 3401615 h 3577897"/>
                  <a:gd name="connsiteX16" fmla="*/ 2722782 w 4611889"/>
                  <a:gd name="connsiteY16" fmla="*/ 2677865 h 3577897"/>
                  <a:gd name="connsiteX17" fmla="*/ 2423892 w 4611889"/>
                  <a:gd name="connsiteY17" fmla="*/ 2346046 h 3577897"/>
                  <a:gd name="connsiteX18" fmla="*/ 2289646 w 4611889"/>
                  <a:gd name="connsiteY18" fmla="*/ 1933173 h 3577897"/>
                  <a:gd name="connsiteX19" fmla="*/ 1643739 w 4611889"/>
                  <a:gd name="connsiteY19" fmla="*/ 2135810 h 3577897"/>
                  <a:gd name="connsiteX20" fmla="*/ 1273926 w 4611889"/>
                  <a:gd name="connsiteY20" fmla="*/ 1768530 h 3577897"/>
                  <a:gd name="connsiteX21" fmla="*/ 685766 w 4611889"/>
                  <a:gd name="connsiteY21" fmla="*/ 2094390 h 3577897"/>
                  <a:gd name="connsiteX22" fmla="*/ 0 w 4611889"/>
                  <a:gd name="connsiteY22" fmla="*/ 1878350 h 3577897"/>
                  <a:gd name="connsiteX23" fmla="*/ 212048 w 4611889"/>
                  <a:gd name="connsiteY23" fmla="*/ 76200 h 3577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11889" h="3577897">
                    <a:moveTo>
                      <a:pt x="212048" y="76200"/>
                    </a:moveTo>
                    <a:cubicBezTo>
                      <a:pt x="622681" y="101600"/>
                      <a:pt x="911381" y="57150"/>
                      <a:pt x="1258514" y="0"/>
                    </a:cubicBezTo>
                    <a:cubicBezTo>
                      <a:pt x="1141231" y="231114"/>
                      <a:pt x="1131897" y="455879"/>
                      <a:pt x="925714" y="680643"/>
                    </a:cubicBezTo>
                    <a:cubicBezTo>
                      <a:pt x="607156" y="1115618"/>
                      <a:pt x="1425247" y="1302943"/>
                      <a:pt x="1827414" y="756843"/>
                    </a:cubicBezTo>
                    <a:cubicBezTo>
                      <a:pt x="1914197" y="573751"/>
                      <a:pt x="2191047" y="555305"/>
                      <a:pt x="2437014" y="667943"/>
                    </a:cubicBezTo>
                    <a:cubicBezTo>
                      <a:pt x="2784147" y="840980"/>
                      <a:pt x="3299344" y="1292783"/>
                      <a:pt x="3700664" y="1788718"/>
                    </a:cubicBezTo>
                    <a:cubicBezTo>
                      <a:pt x="4012449" y="2120188"/>
                      <a:pt x="4302846" y="2438398"/>
                      <a:pt x="4611889" y="2617393"/>
                    </a:cubicBezTo>
                    <a:cubicBezTo>
                      <a:pt x="4573260" y="2733280"/>
                      <a:pt x="4464347" y="2900572"/>
                      <a:pt x="4265814" y="2849168"/>
                    </a:cubicBezTo>
                    <a:cubicBezTo>
                      <a:pt x="4112885" y="2770322"/>
                      <a:pt x="3286422" y="2337007"/>
                      <a:pt x="2910089" y="1734741"/>
                    </a:cubicBezTo>
                    <a:cubicBezTo>
                      <a:pt x="2977822" y="2016257"/>
                      <a:pt x="3381143" y="2503694"/>
                      <a:pt x="4176914" y="2919016"/>
                    </a:cubicBezTo>
                    <a:cubicBezTo>
                      <a:pt x="4080077" y="3171958"/>
                      <a:pt x="3941531" y="3234473"/>
                      <a:pt x="3694314" y="3188891"/>
                    </a:cubicBezTo>
                    <a:cubicBezTo>
                      <a:pt x="3480531" y="3146558"/>
                      <a:pt x="3092747" y="2854004"/>
                      <a:pt x="2948189" y="2658667"/>
                    </a:cubicBezTo>
                    <a:cubicBezTo>
                      <a:pt x="2978352" y="2818476"/>
                      <a:pt x="3298593" y="3191083"/>
                      <a:pt x="3646689" y="3255567"/>
                    </a:cubicBezTo>
                    <a:cubicBezTo>
                      <a:pt x="3580014" y="3327534"/>
                      <a:pt x="3294360" y="3566791"/>
                      <a:pt x="2779914" y="3223817"/>
                    </a:cubicBezTo>
                    <a:cubicBezTo>
                      <a:pt x="2792651" y="3326758"/>
                      <a:pt x="3009422" y="3441902"/>
                      <a:pt x="3115215" y="3486733"/>
                    </a:cubicBezTo>
                    <a:cubicBezTo>
                      <a:pt x="2934396" y="3688246"/>
                      <a:pt x="2637664" y="3508052"/>
                      <a:pt x="2411614" y="3401615"/>
                    </a:cubicBezTo>
                    <a:cubicBezTo>
                      <a:pt x="2361407" y="3304377"/>
                      <a:pt x="2735934" y="2970309"/>
                      <a:pt x="2722782" y="2677865"/>
                    </a:cubicBezTo>
                    <a:cubicBezTo>
                      <a:pt x="2707097" y="2524734"/>
                      <a:pt x="2686139" y="2381656"/>
                      <a:pt x="2423892" y="2346046"/>
                    </a:cubicBezTo>
                    <a:cubicBezTo>
                      <a:pt x="2478773" y="2226575"/>
                      <a:pt x="2429803" y="2011273"/>
                      <a:pt x="2289646" y="1933173"/>
                    </a:cubicBezTo>
                    <a:cubicBezTo>
                      <a:pt x="2139357" y="1837343"/>
                      <a:pt x="1905141" y="1834536"/>
                      <a:pt x="1643739" y="2135810"/>
                    </a:cubicBezTo>
                    <a:cubicBezTo>
                      <a:pt x="1649227" y="1934439"/>
                      <a:pt x="1433588" y="1775433"/>
                      <a:pt x="1273926" y="1768530"/>
                    </a:cubicBezTo>
                    <a:cubicBezTo>
                      <a:pt x="1109199" y="1774292"/>
                      <a:pt x="827164" y="2018673"/>
                      <a:pt x="685766" y="2094390"/>
                    </a:cubicBezTo>
                    <a:cubicBezTo>
                      <a:pt x="561029" y="1907548"/>
                      <a:pt x="350170" y="1718175"/>
                      <a:pt x="0" y="1878350"/>
                    </a:cubicBezTo>
                    <a:lnTo>
                      <a:pt x="212048" y="7620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24">
                <a:extLst>
                  <a:ext uri="{FF2B5EF4-FFF2-40B4-BE49-F238E27FC236}">
                    <a16:creationId xmlns:a16="http://schemas.microsoft.com/office/drawing/2014/main" id="{45F1718F-B9F1-4CEC-9D80-7E36A5834D18}"/>
                  </a:ext>
                </a:extLst>
              </p:cNvPr>
              <p:cNvSpPr/>
              <p:nvPr/>
            </p:nvSpPr>
            <p:spPr>
              <a:xfrm>
                <a:off x="3940814" y="4523567"/>
                <a:ext cx="975768" cy="1174375"/>
              </a:xfrm>
              <a:custGeom>
                <a:avLst/>
                <a:gdLst>
                  <a:gd name="connsiteX0" fmla="*/ 0 w 749743"/>
                  <a:gd name="connsiteY0" fmla="*/ 0 h 1312021"/>
                  <a:gd name="connsiteX1" fmla="*/ 749743 w 749743"/>
                  <a:gd name="connsiteY1" fmla="*/ 0 h 1312021"/>
                  <a:gd name="connsiteX2" fmla="*/ 749743 w 749743"/>
                  <a:gd name="connsiteY2" fmla="*/ 1312021 h 1312021"/>
                  <a:gd name="connsiteX3" fmla="*/ 0 w 749743"/>
                  <a:gd name="connsiteY3" fmla="*/ 1312021 h 1312021"/>
                  <a:gd name="connsiteX4" fmla="*/ 0 w 749743"/>
                  <a:gd name="connsiteY4" fmla="*/ 0 h 1312021"/>
                  <a:gd name="connsiteX0" fmla="*/ 0 w 756093"/>
                  <a:gd name="connsiteY0" fmla="*/ 0 h 1445371"/>
                  <a:gd name="connsiteX1" fmla="*/ 756093 w 756093"/>
                  <a:gd name="connsiteY1" fmla="*/ 133350 h 1445371"/>
                  <a:gd name="connsiteX2" fmla="*/ 756093 w 756093"/>
                  <a:gd name="connsiteY2" fmla="*/ 1445371 h 1445371"/>
                  <a:gd name="connsiteX3" fmla="*/ 6350 w 756093"/>
                  <a:gd name="connsiteY3" fmla="*/ 1445371 h 1445371"/>
                  <a:gd name="connsiteX4" fmla="*/ 0 w 756093"/>
                  <a:gd name="connsiteY4" fmla="*/ 0 h 1445371"/>
                  <a:gd name="connsiteX0" fmla="*/ 708029 w 1464122"/>
                  <a:gd name="connsiteY0" fmla="*/ 0 h 1445371"/>
                  <a:gd name="connsiteX1" fmla="*/ 1464122 w 1464122"/>
                  <a:gd name="connsiteY1" fmla="*/ 133350 h 1445371"/>
                  <a:gd name="connsiteX2" fmla="*/ 1464122 w 1464122"/>
                  <a:gd name="connsiteY2" fmla="*/ 1445371 h 1445371"/>
                  <a:gd name="connsiteX3" fmla="*/ 4 w 1464122"/>
                  <a:gd name="connsiteY3" fmla="*/ 845296 h 1445371"/>
                  <a:gd name="connsiteX4" fmla="*/ 708029 w 1464122"/>
                  <a:gd name="connsiteY4" fmla="*/ 0 h 1445371"/>
                  <a:gd name="connsiteX0" fmla="*/ 729509 w 1485602"/>
                  <a:gd name="connsiteY0" fmla="*/ 0 h 1445371"/>
                  <a:gd name="connsiteX1" fmla="*/ 1485602 w 1485602"/>
                  <a:gd name="connsiteY1" fmla="*/ 133350 h 1445371"/>
                  <a:gd name="connsiteX2" fmla="*/ 1485602 w 1485602"/>
                  <a:gd name="connsiteY2" fmla="*/ 1445371 h 1445371"/>
                  <a:gd name="connsiteX3" fmla="*/ 4 w 1485602"/>
                  <a:gd name="connsiteY3" fmla="*/ 829953 h 1445371"/>
                  <a:gd name="connsiteX4" fmla="*/ 729509 w 1485602"/>
                  <a:gd name="connsiteY4" fmla="*/ 0 h 1445371"/>
                  <a:gd name="connsiteX0" fmla="*/ 729505 w 1485598"/>
                  <a:gd name="connsiteY0" fmla="*/ 0 h 1445371"/>
                  <a:gd name="connsiteX1" fmla="*/ 1485598 w 1485598"/>
                  <a:gd name="connsiteY1" fmla="*/ 133350 h 1445371"/>
                  <a:gd name="connsiteX2" fmla="*/ 1485598 w 1485598"/>
                  <a:gd name="connsiteY2" fmla="*/ 1445371 h 1445371"/>
                  <a:gd name="connsiteX3" fmla="*/ 0 w 1485598"/>
                  <a:gd name="connsiteY3" fmla="*/ 829953 h 1445371"/>
                  <a:gd name="connsiteX4" fmla="*/ 729505 w 1485598"/>
                  <a:gd name="connsiteY4" fmla="*/ 0 h 1445371"/>
                  <a:gd name="connsiteX0" fmla="*/ 729505 w 1485598"/>
                  <a:gd name="connsiteY0" fmla="*/ 0 h 1445371"/>
                  <a:gd name="connsiteX1" fmla="*/ 1485598 w 1485598"/>
                  <a:gd name="connsiteY1" fmla="*/ 133350 h 1445371"/>
                  <a:gd name="connsiteX2" fmla="*/ 1485598 w 1485598"/>
                  <a:gd name="connsiteY2" fmla="*/ 1445371 h 1445371"/>
                  <a:gd name="connsiteX3" fmla="*/ 0 w 1485598"/>
                  <a:gd name="connsiteY3" fmla="*/ 829953 h 1445371"/>
                  <a:gd name="connsiteX4" fmla="*/ 729505 w 1485598"/>
                  <a:gd name="connsiteY4" fmla="*/ 0 h 1445371"/>
                  <a:gd name="connsiteX0" fmla="*/ 726437 w 1482530"/>
                  <a:gd name="connsiteY0" fmla="*/ 0 h 1445371"/>
                  <a:gd name="connsiteX1" fmla="*/ 1482530 w 1482530"/>
                  <a:gd name="connsiteY1" fmla="*/ 133350 h 1445371"/>
                  <a:gd name="connsiteX2" fmla="*/ 1482530 w 1482530"/>
                  <a:gd name="connsiteY2" fmla="*/ 1445371 h 1445371"/>
                  <a:gd name="connsiteX3" fmla="*/ 0 w 1482530"/>
                  <a:gd name="connsiteY3" fmla="*/ 829953 h 1445371"/>
                  <a:gd name="connsiteX4" fmla="*/ 726437 w 1482530"/>
                  <a:gd name="connsiteY4" fmla="*/ 0 h 1445371"/>
                  <a:gd name="connsiteX0" fmla="*/ 726437 w 1482530"/>
                  <a:gd name="connsiteY0" fmla="*/ 0 h 1445371"/>
                  <a:gd name="connsiteX1" fmla="*/ 681663 w 1482530"/>
                  <a:gd name="connsiteY1" fmla="*/ 372689 h 1445371"/>
                  <a:gd name="connsiteX2" fmla="*/ 1482530 w 1482530"/>
                  <a:gd name="connsiteY2" fmla="*/ 1445371 h 1445371"/>
                  <a:gd name="connsiteX3" fmla="*/ 0 w 1482530"/>
                  <a:gd name="connsiteY3" fmla="*/ 829953 h 1445371"/>
                  <a:gd name="connsiteX4" fmla="*/ 726437 w 1482530"/>
                  <a:gd name="connsiteY4" fmla="*/ 0 h 1445371"/>
                  <a:gd name="connsiteX0" fmla="*/ 726437 w 1482530"/>
                  <a:gd name="connsiteY0" fmla="*/ 0 h 1445371"/>
                  <a:gd name="connsiteX1" fmla="*/ 963961 w 1482530"/>
                  <a:gd name="connsiteY1" fmla="*/ 323593 h 1445371"/>
                  <a:gd name="connsiteX2" fmla="*/ 1482530 w 1482530"/>
                  <a:gd name="connsiteY2" fmla="*/ 1445371 h 1445371"/>
                  <a:gd name="connsiteX3" fmla="*/ 0 w 1482530"/>
                  <a:gd name="connsiteY3" fmla="*/ 829953 h 1445371"/>
                  <a:gd name="connsiteX4" fmla="*/ 726437 w 1482530"/>
                  <a:gd name="connsiteY4" fmla="*/ 0 h 1445371"/>
                  <a:gd name="connsiteX0" fmla="*/ 726437 w 1482530"/>
                  <a:gd name="connsiteY0" fmla="*/ 0 h 1445371"/>
                  <a:gd name="connsiteX1" fmla="*/ 963961 w 1482530"/>
                  <a:gd name="connsiteY1" fmla="*/ 323593 h 1445371"/>
                  <a:gd name="connsiteX2" fmla="*/ 1482530 w 1482530"/>
                  <a:gd name="connsiteY2" fmla="*/ 1445371 h 1445371"/>
                  <a:gd name="connsiteX3" fmla="*/ 0 w 1482530"/>
                  <a:gd name="connsiteY3" fmla="*/ 829953 h 1445371"/>
                  <a:gd name="connsiteX4" fmla="*/ 726437 w 1482530"/>
                  <a:gd name="connsiteY4" fmla="*/ 0 h 1445371"/>
                  <a:gd name="connsiteX0" fmla="*/ 729506 w 1482530"/>
                  <a:gd name="connsiteY0" fmla="*/ 0 h 1439234"/>
                  <a:gd name="connsiteX1" fmla="*/ 963961 w 1482530"/>
                  <a:gd name="connsiteY1" fmla="*/ 317456 h 1439234"/>
                  <a:gd name="connsiteX2" fmla="*/ 1482530 w 1482530"/>
                  <a:gd name="connsiteY2" fmla="*/ 1439234 h 1439234"/>
                  <a:gd name="connsiteX3" fmla="*/ 0 w 1482530"/>
                  <a:gd name="connsiteY3" fmla="*/ 823816 h 1439234"/>
                  <a:gd name="connsiteX4" fmla="*/ 729506 w 1482530"/>
                  <a:gd name="connsiteY4" fmla="*/ 0 h 1439234"/>
                  <a:gd name="connsiteX0" fmla="*/ 729506 w 1482530"/>
                  <a:gd name="connsiteY0" fmla="*/ 0 h 1439234"/>
                  <a:gd name="connsiteX1" fmla="*/ 963961 w 1482530"/>
                  <a:gd name="connsiteY1" fmla="*/ 317456 h 1439234"/>
                  <a:gd name="connsiteX2" fmla="*/ 1482530 w 1482530"/>
                  <a:gd name="connsiteY2" fmla="*/ 1439234 h 1439234"/>
                  <a:gd name="connsiteX3" fmla="*/ 0 w 1482530"/>
                  <a:gd name="connsiteY3" fmla="*/ 823816 h 1439234"/>
                  <a:gd name="connsiteX4" fmla="*/ 729506 w 1482530"/>
                  <a:gd name="connsiteY4" fmla="*/ 0 h 1439234"/>
                  <a:gd name="connsiteX0" fmla="*/ 729506 w 1482530"/>
                  <a:gd name="connsiteY0" fmla="*/ 5782 h 1445016"/>
                  <a:gd name="connsiteX1" fmla="*/ 963961 w 1482530"/>
                  <a:gd name="connsiteY1" fmla="*/ 323238 h 1445016"/>
                  <a:gd name="connsiteX2" fmla="*/ 1482530 w 1482530"/>
                  <a:gd name="connsiteY2" fmla="*/ 1445016 h 1445016"/>
                  <a:gd name="connsiteX3" fmla="*/ 0 w 1482530"/>
                  <a:gd name="connsiteY3" fmla="*/ 829598 h 1445016"/>
                  <a:gd name="connsiteX4" fmla="*/ 729506 w 1482530"/>
                  <a:gd name="connsiteY4" fmla="*/ 5782 h 1445016"/>
                  <a:gd name="connsiteX0" fmla="*/ 729506 w 1482530"/>
                  <a:gd name="connsiteY0" fmla="*/ 6885 h 1446119"/>
                  <a:gd name="connsiteX1" fmla="*/ 963961 w 1482530"/>
                  <a:gd name="connsiteY1" fmla="*/ 324341 h 1446119"/>
                  <a:gd name="connsiteX2" fmla="*/ 1482530 w 1482530"/>
                  <a:gd name="connsiteY2" fmla="*/ 1446119 h 1446119"/>
                  <a:gd name="connsiteX3" fmla="*/ 0 w 1482530"/>
                  <a:gd name="connsiteY3" fmla="*/ 830701 h 1446119"/>
                  <a:gd name="connsiteX4" fmla="*/ 729506 w 1482530"/>
                  <a:gd name="connsiteY4" fmla="*/ 6885 h 1446119"/>
                  <a:gd name="connsiteX0" fmla="*/ 729506 w 975772"/>
                  <a:gd name="connsiteY0" fmla="*/ 6885 h 1120862"/>
                  <a:gd name="connsiteX1" fmla="*/ 963961 w 975772"/>
                  <a:gd name="connsiteY1" fmla="*/ 324341 h 1120862"/>
                  <a:gd name="connsiteX2" fmla="*/ 899523 w 975772"/>
                  <a:gd name="connsiteY2" fmla="*/ 1120862 h 1120862"/>
                  <a:gd name="connsiteX3" fmla="*/ 0 w 975772"/>
                  <a:gd name="connsiteY3" fmla="*/ 830701 h 1120862"/>
                  <a:gd name="connsiteX4" fmla="*/ 729506 w 975772"/>
                  <a:gd name="connsiteY4" fmla="*/ 6885 h 1120862"/>
                  <a:gd name="connsiteX0" fmla="*/ 729506 w 975772"/>
                  <a:gd name="connsiteY0" fmla="*/ 6885 h 1120862"/>
                  <a:gd name="connsiteX1" fmla="*/ 963961 w 975772"/>
                  <a:gd name="connsiteY1" fmla="*/ 324341 h 1120862"/>
                  <a:gd name="connsiteX2" fmla="*/ 899523 w 975772"/>
                  <a:gd name="connsiteY2" fmla="*/ 1120862 h 1120862"/>
                  <a:gd name="connsiteX3" fmla="*/ 0 w 975772"/>
                  <a:gd name="connsiteY3" fmla="*/ 830701 h 1120862"/>
                  <a:gd name="connsiteX4" fmla="*/ 729506 w 975772"/>
                  <a:gd name="connsiteY4" fmla="*/ 6885 h 1120862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899523 w 975772"/>
                  <a:gd name="connsiteY2" fmla="*/ 1120862 h 1172449"/>
                  <a:gd name="connsiteX3" fmla="*/ 0 w 975772"/>
                  <a:gd name="connsiteY3" fmla="*/ 830701 h 1172449"/>
                  <a:gd name="connsiteX4" fmla="*/ 729506 w 975772"/>
                  <a:gd name="connsiteY4" fmla="*/ 6885 h 1172449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655736 w 975772"/>
                  <a:gd name="connsiteY2" fmla="*/ 962833 h 1172449"/>
                  <a:gd name="connsiteX3" fmla="*/ 899523 w 975772"/>
                  <a:gd name="connsiteY3" fmla="*/ 1120862 h 1172449"/>
                  <a:gd name="connsiteX4" fmla="*/ 0 w 975772"/>
                  <a:gd name="connsiteY4" fmla="*/ 830701 h 1172449"/>
                  <a:gd name="connsiteX5" fmla="*/ 729506 w 975772"/>
                  <a:gd name="connsiteY5" fmla="*/ 6885 h 1172449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655736 w 975772"/>
                  <a:gd name="connsiteY2" fmla="*/ 962833 h 1172449"/>
                  <a:gd name="connsiteX3" fmla="*/ 899523 w 975772"/>
                  <a:gd name="connsiteY3" fmla="*/ 1120862 h 1172449"/>
                  <a:gd name="connsiteX4" fmla="*/ 0 w 975772"/>
                  <a:gd name="connsiteY4" fmla="*/ 830701 h 1172449"/>
                  <a:gd name="connsiteX5" fmla="*/ 729506 w 975772"/>
                  <a:gd name="connsiteY5" fmla="*/ 6885 h 1172449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655736 w 975772"/>
                  <a:gd name="connsiteY2" fmla="*/ 962833 h 1172449"/>
                  <a:gd name="connsiteX3" fmla="*/ 899523 w 975772"/>
                  <a:gd name="connsiteY3" fmla="*/ 1120862 h 1172449"/>
                  <a:gd name="connsiteX4" fmla="*/ 0 w 975772"/>
                  <a:gd name="connsiteY4" fmla="*/ 830701 h 1172449"/>
                  <a:gd name="connsiteX5" fmla="*/ 729506 w 975772"/>
                  <a:gd name="connsiteY5" fmla="*/ 6885 h 1172449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655736 w 975772"/>
                  <a:gd name="connsiteY2" fmla="*/ 962833 h 1172449"/>
                  <a:gd name="connsiteX3" fmla="*/ 899523 w 975772"/>
                  <a:gd name="connsiteY3" fmla="*/ 1120862 h 1172449"/>
                  <a:gd name="connsiteX4" fmla="*/ 0 w 975772"/>
                  <a:gd name="connsiteY4" fmla="*/ 830701 h 1172449"/>
                  <a:gd name="connsiteX5" fmla="*/ 729506 w 975772"/>
                  <a:gd name="connsiteY5" fmla="*/ 6885 h 1172449"/>
                  <a:gd name="connsiteX0" fmla="*/ 729506 w 975772"/>
                  <a:gd name="connsiteY0" fmla="*/ 6885 h 1172449"/>
                  <a:gd name="connsiteX1" fmla="*/ 963961 w 975772"/>
                  <a:gd name="connsiteY1" fmla="*/ 324341 h 1172449"/>
                  <a:gd name="connsiteX2" fmla="*/ 655736 w 975772"/>
                  <a:gd name="connsiteY2" fmla="*/ 962833 h 1172449"/>
                  <a:gd name="connsiteX3" fmla="*/ 899523 w 975772"/>
                  <a:gd name="connsiteY3" fmla="*/ 1120862 h 1172449"/>
                  <a:gd name="connsiteX4" fmla="*/ 0 w 975772"/>
                  <a:gd name="connsiteY4" fmla="*/ 830701 h 1172449"/>
                  <a:gd name="connsiteX5" fmla="*/ 729506 w 975772"/>
                  <a:gd name="connsiteY5" fmla="*/ 6885 h 1172449"/>
                  <a:gd name="connsiteX0" fmla="*/ 729506 w 975772"/>
                  <a:gd name="connsiteY0" fmla="*/ 6885 h 1167607"/>
                  <a:gd name="connsiteX1" fmla="*/ 963961 w 975772"/>
                  <a:gd name="connsiteY1" fmla="*/ 324341 h 1167607"/>
                  <a:gd name="connsiteX2" fmla="*/ 655736 w 975772"/>
                  <a:gd name="connsiteY2" fmla="*/ 962833 h 1167607"/>
                  <a:gd name="connsiteX3" fmla="*/ 905660 w 975772"/>
                  <a:gd name="connsiteY3" fmla="*/ 1114725 h 1167607"/>
                  <a:gd name="connsiteX4" fmla="*/ 0 w 975772"/>
                  <a:gd name="connsiteY4" fmla="*/ 830701 h 1167607"/>
                  <a:gd name="connsiteX5" fmla="*/ 729506 w 975772"/>
                  <a:gd name="connsiteY5" fmla="*/ 6885 h 1167607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55736 w 975772"/>
                  <a:gd name="connsiteY2" fmla="*/ 962833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512861 w 975772"/>
                  <a:gd name="connsiteY2" fmla="*/ 996170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0498 w 975772"/>
                  <a:gd name="connsiteY2" fmla="*/ 969976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0498 w 975772"/>
                  <a:gd name="connsiteY2" fmla="*/ 969976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0498 w 975772"/>
                  <a:gd name="connsiteY2" fmla="*/ 969976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5260 w 975772"/>
                  <a:gd name="connsiteY2" fmla="*/ 955688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5260 w 975772"/>
                  <a:gd name="connsiteY2" fmla="*/ 955688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  <a:gd name="connsiteX0" fmla="*/ 729506 w 975772"/>
                  <a:gd name="connsiteY0" fmla="*/ 6885 h 1174374"/>
                  <a:gd name="connsiteX1" fmla="*/ 963961 w 975772"/>
                  <a:gd name="connsiteY1" fmla="*/ 324341 h 1174374"/>
                  <a:gd name="connsiteX2" fmla="*/ 665260 w 975772"/>
                  <a:gd name="connsiteY2" fmla="*/ 955688 h 1174374"/>
                  <a:gd name="connsiteX3" fmla="*/ 905660 w 975772"/>
                  <a:gd name="connsiteY3" fmla="*/ 1114725 h 1174374"/>
                  <a:gd name="connsiteX4" fmla="*/ 0 w 975772"/>
                  <a:gd name="connsiteY4" fmla="*/ 830701 h 1174374"/>
                  <a:gd name="connsiteX5" fmla="*/ 729506 w 975772"/>
                  <a:gd name="connsiteY5" fmla="*/ 6885 h 1174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5772" h="1174374">
                    <a:moveTo>
                      <a:pt x="729506" y="6885"/>
                    </a:moveTo>
                    <a:cubicBezTo>
                      <a:pt x="866982" y="-29468"/>
                      <a:pt x="1019798" y="78396"/>
                      <a:pt x="963961" y="324341"/>
                    </a:cubicBezTo>
                    <a:cubicBezTo>
                      <a:pt x="918498" y="534103"/>
                      <a:pt x="655907" y="724398"/>
                      <a:pt x="665260" y="955688"/>
                    </a:cubicBezTo>
                    <a:cubicBezTo>
                      <a:pt x="692073" y="1092170"/>
                      <a:pt x="824398" y="1062049"/>
                      <a:pt x="905660" y="1114725"/>
                    </a:cubicBezTo>
                    <a:cubicBezTo>
                      <a:pt x="348069" y="1245070"/>
                      <a:pt x="60502" y="1166760"/>
                      <a:pt x="0" y="830701"/>
                    </a:cubicBezTo>
                    <a:cubicBezTo>
                      <a:pt x="215743" y="508470"/>
                      <a:pt x="483078" y="298431"/>
                      <a:pt x="729506" y="688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25">
                <a:extLst>
                  <a:ext uri="{FF2B5EF4-FFF2-40B4-BE49-F238E27FC236}">
                    <a16:creationId xmlns:a16="http://schemas.microsoft.com/office/drawing/2014/main" id="{624C836B-5A4C-4F23-8663-BCB0230B1BED}"/>
                  </a:ext>
                </a:extLst>
              </p:cNvPr>
              <p:cNvSpPr/>
              <p:nvPr/>
            </p:nvSpPr>
            <p:spPr>
              <a:xfrm>
                <a:off x="2783225" y="3946215"/>
                <a:ext cx="1053300" cy="1003150"/>
              </a:xfrm>
              <a:custGeom>
                <a:avLst/>
                <a:gdLst>
                  <a:gd name="connsiteX0" fmla="*/ 0 w 1485900"/>
                  <a:gd name="connsiteY0" fmla="*/ 0 h 1312021"/>
                  <a:gd name="connsiteX1" fmla="*/ 1485900 w 1485900"/>
                  <a:gd name="connsiteY1" fmla="*/ 0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1133475 w 1485900"/>
                  <a:gd name="connsiteY0" fmla="*/ 0 h 1688258"/>
                  <a:gd name="connsiteX1" fmla="*/ 1485900 w 1485900"/>
                  <a:gd name="connsiteY1" fmla="*/ 376237 h 1688258"/>
                  <a:gd name="connsiteX2" fmla="*/ 1485900 w 1485900"/>
                  <a:gd name="connsiteY2" fmla="*/ 1688258 h 1688258"/>
                  <a:gd name="connsiteX3" fmla="*/ 0 w 1485900"/>
                  <a:gd name="connsiteY3" fmla="*/ 1688258 h 1688258"/>
                  <a:gd name="connsiteX4" fmla="*/ 1133475 w 1485900"/>
                  <a:gd name="connsiteY4" fmla="*/ 0 h 1688258"/>
                  <a:gd name="connsiteX0" fmla="*/ 1143000 w 1485900"/>
                  <a:gd name="connsiteY0" fmla="*/ 0 h 1697783"/>
                  <a:gd name="connsiteX1" fmla="*/ 1485900 w 1485900"/>
                  <a:gd name="connsiteY1" fmla="*/ 385762 h 1697783"/>
                  <a:gd name="connsiteX2" fmla="*/ 1485900 w 1485900"/>
                  <a:gd name="connsiteY2" fmla="*/ 1697783 h 1697783"/>
                  <a:gd name="connsiteX3" fmla="*/ 0 w 1485900"/>
                  <a:gd name="connsiteY3" fmla="*/ 1697783 h 1697783"/>
                  <a:gd name="connsiteX4" fmla="*/ 1143000 w 1485900"/>
                  <a:gd name="connsiteY4" fmla="*/ 0 h 1697783"/>
                  <a:gd name="connsiteX0" fmla="*/ 671513 w 1014413"/>
                  <a:gd name="connsiteY0" fmla="*/ 0 h 1697783"/>
                  <a:gd name="connsiteX1" fmla="*/ 1014413 w 1014413"/>
                  <a:gd name="connsiteY1" fmla="*/ 385762 h 1697783"/>
                  <a:gd name="connsiteX2" fmla="*/ 1014413 w 1014413"/>
                  <a:gd name="connsiteY2" fmla="*/ 1697783 h 1697783"/>
                  <a:gd name="connsiteX3" fmla="*/ 0 w 1014413"/>
                  <a:gd name="connsiteY3" fmla="*/ 511921 h 1697783"/>
                  <a:gd name="connsiteX4" fmla="*/ 671513 w 1014413"/>
                  <a:gd name="connsiteY4" fmla="*/ 0 h 1697783"/>
                  <a:gd name="connsiteX0" fmla="*/ 671513 w 1014413"/>
                  <a:gd name="connsiteY0" fmla="*/ 0 h 892921"/>
                  <a:gd name="connsiteX1" fmla="*/ 1014413 w 1014413"/>
                  <a:gd name="connsiteY1" fmla="*/ 385762 h 892921"/>
                  <a:gd name="connsiteX2" fmla="*/ 557213 w 1014413"/>
                  <a:gd name="connsiteY2" fmla="*/ 892921 h 892921"/>
                  <a:gd name="connsiteX3" fmla="*/ 0 w 1014413"/>
                  <a:gd name="connsiteY3" fmla="*/ 511921 h 892921"/>
                  <a:gd name="connsiteX4" fmla="*/ 671513 w 1014413"/>
                  <a:gd name="connsiteY4" fmla="*/ 0 h 892921"/>
                  <a:gd name="connsiteX0" fmla="*/ 671513 w 1014413"/>
                  <a:gd name="connsiteY0" fmla="*/ 0 h 950601"/>
                  <a:gd name="connsiteX1" fmla="*/ 1014413 w 1014413"/>
                  <a:gd name="connsiteY1" fmla="*/ 385762 h 950601"/>
                  <a:gd name="connsiteX2" fmla="*/ 557213 w 1014413"/>
                  <a:gd name="connsiteY2" fmla="*/ 892921 h 950601"/>
                  <a:gd name="connsiteX3" fmla="*/ 0 w 1014413"/>
                  <a:gd name="connsiteY3" fmla="*/ 511921 h 950601"/>
                  <a:gd name="connsiteX4" fmla="*/ 671513 w 1014413"/>
                  <a:gd name="connsiteY4" fmla="*/ 0 h 950601"/>
                  <a:gd name="connsiteX0" fmla="*/ 686663 w 1029563"/>
                  <a:gd name="connsiteY0" fmla="*/ 0 h 973835"/>
                  <a:gd name="connsiteX1" fmla="*/ 1029563 w 1029563"/>
                  <a:gd name="connsiteY1" fmla="*/ 385762 h 973835"/>
                  <a:gd name="connsiteX2" fmla="*/ 572363 w 1029563"/>
                  <a:gd name="connsiteY2" fmla="*/ 892921 h 973835"/>
                  <a:gd name="connsiteX3" fmla="*/ 15150 w 1029563"/>
                  <a:gd name="connsiteY3" fmla="*/ 511921 h 973835"/>
                  <a:gd name="connsiteX4" fmla="*/ 686663 w 1029563"/>
                  <a:gd name="connsiteY4" fmla="*/ 0 h 973835"/>
                  <a:gd name="connsiteX0" fmla="*/ 686663 w 1029563"/>
                  <a:gd name="connsiteY0" fmla="*/ 0 h 973835"/>
                  <a:gd name="connsiteX1" fmla="*/ 1029563 w 1029563"/>
                  <a:gd name="connsiteY1" fmla="*/ 385762 h 973835"/>
                  <a:gd name="connsiteX2" fmla="*/ 572363 w 1029563"/>
                  <a:gd name="connsiteY2" fmla="*/ 892921 h 973835"/>
                  <a:gd name="connsiteX3" fmla="*/ 15150 w 1029563"/>
                  <a:gd name="connsiteY3" fmla="*/ 511921 h 973835"/>
                  <a:gd name="connsiteX4" fmla="*/ 686663 w 1029563"/>
                  <a:gd name="connsiteY4" fmla="*/ 0 h 973835"/>
                  <a:gd name="connsiteX0" fmla="*/ 686663 w 1029563"/>
                  <a:gd name="connsiteY0" fmla="*/ 0 h 973835"/>
                  <a:gd name="connsiteX1" fmla="*/ 1029563 w 1029563"/>
                  <a:gd name="connsiteY1" fmla="*/ 385762 h 973835"/>
                  <a:gd name="connsiteX2" fmla="*/ 572363 w 1029563"/>
                  <a:gd name="connsiteY2" fmla="*/ 892921 h 973835"/>
                  <a:gd name="connsiteX3" fmla="*/ 15150 w 1029563"/>
                  <a:gd name="connsiteY3" fmla="*/ 511921 h 973835"/>
                  <a:gd name="connsiteX4" fmla="*/ 686663 w 1029563"/>
                  <a:gd name="connsiteY4" fmla="*/ 0 h 973835"/>
                  <a:gd name="connsiteX0" fmla="*/ 686663 w 1029563"/>
                  <a:gd name="connsiteY0" fmla="*/ 6872 h 980707"/>
                  <a:gd name="connsiteX1" fmla="*/ 1029563 w 1029563"/>
                  <a:gd name="connsiteY1" fmla="*/ 392634 h 980707"/>
                  <a:gd name="connsiteX2" fmla="*/ 572363 w 1029563"/>
                  <a:gd name="connsiteY2" fmla="*/ 899793 h 980707"/>
                  <a:gd name="connsiteX3" fmla="*/ 15150 w 1029563"/>
                  <a:gd name="connsiteY3" fmla="*/ 518793 h 980707"/>
                  <a:gd name="connsiteX4" fmla="*/ 686663 w 1029563"/>
                  <a:gd name="connsiteY4" fmla="*/ 6872 h 980707"/>
                  <a:gd name="connsiteX0" fmla="*/ 686663 w 1064213"/>
                  <a:gd name="connsiteY0" fmla="*/ 8487 h 982322"/>
                  <a:gd name="connsiteX1" fmla="*/ 1029563 w 1064213"/>
                  <a:gd name="connsiteY1" fmla="*/ 394249 h 982322"/>
                  <a:gd name="connsiteX2" fmla="*/ 572363 w 1064213"/>
                  <a:gd name="connsiteY2" fmla="*/ 901408 h 982322"/>
                  <a:gd name="connsiteX3" fmla="*/ 15150 w 1064213"/>
                  <a:gd name="connsiteY3" fmla="*/ 520408 h 982322"/>
                  <a:gd name="connsiteX4" fmla="*/ 686663 w 1064213"/>
                  <a:gd name="connsiteY4" fmla="*/ 8487 h 982322"/>
                  <a:gd name="connsiteX0" fmla="*/ 677138 w 1063039"/>
                  <a:gd name="connsiteY0" fmla="*/ 8487 h 982322"/>
                  <a:gd name="connsiteX1" fmla="*/ 1029563 w 1063039"/>
                  <a:gd name="connsiteY1" fmla="*/ 394249 h 982322"/>
                  <a:gd name="connsiteX2" fmla="*/ 572363 w 1063039"/>
                  <a:gd name="connsiteY2" fmla="*/ 901408 h 982322"/>
                  <a:gd name="connsiteX3" fmla="*/ 15150 w 1063039"/>
                  <a:gd name="connsiteY3" fmla="*/ 520408 h 982322"/>
                  <a:gd name="connsiteX4" fmla="*/ 677138 w 1063039"/>
                  <a:gd name="connsiteY4" fmla="*/ 8487 h 982322"/>
                  <a:gd name="connsiteX0" fmla="*/ 677138 w 1060120"/>
                  <a:gd name="connsiteY0" fmla="*/ 25208 h 999043"/>
                  <a:gd name="connsiteX1" fmla="*/ 1029563 w 1060120"/>
                  <a:gd name="connsiteY1" fmla="*/ 410970 h 999043"/>
                  <a:gd name="connsiteX2" fmla="*/ 572363 w 1060120"/>
                  <a:gd name="connsiteY2" fmla="*/ 918129 h 999043"/>
                  <a:gd name="connsiteX3" fmla="*/ 15150 w 1060120"/>
                  <a:gd name="connsiteY3" fmla="*/ 537129 h 999043"/>
                  <a:gd name="connsiteX4" fmla="*/ 677138 w 1060120"/>
                  <a:gd name="connsiteY4" fmla="*/ 25208 h 999043"/>
                  <a:gd name="connsiteX0" fmla="*/ 677138 w 1059672"/>
                  <a:gd name="connsiteY0" fmla="*/ 28377 h 1002212"/>
                  <a:gd name="connsiteX1" fmla="*/ 1029563 w 1059672"/>
                  <a:gd name="connsiteY1" fmla="*/ 414139 h 1002212"/>
                  <a:gd name="connsiteX2" fmla="*/ 572363 w 1059672"/>
                  <a:gd name="connsiteY2" fmla="*/ 921298 h 1002212"/>
                  <a:gd name="connsiteX3" fmla="*/ 15150 w 1059672"/>
                  <a:gd name="connsiteY3" fmla="*/ 540298 h 1002212"/>
                  <a:gd name="connsiteX4" fmla="*/ 677138 w 1059672"/>
                  <a:gd name="connsiteY4" fmla="*/ 28377 h 1002212"/>
                  <a:gd name="connsiteX0" fmla="*/ 668001 w 1050535"/>
                  <a:gd name="connsiteY0" fmla="*/ 28377 h 1004582"/>
                  <a:gd name="connsiteX1" fmla="*/ 1020426 w 1050535"/>
                  <a:gd name="connsiteY1" fmla="*/ 414139 h 1004582"/>
                  <a:gd name="connsiteX2" fmla="*/ 563226 w 1050535"/>
                  <a:gd name="connsiteY2" fmla="*/ 921298 h 1004582"/>
                  <a:gd name="connsiteX3" fmla="*/ 15538 w 1050535"/>
                  <a:gd name="connsiteY3" fmla="*/ 554586 h 1004582"/>
                  <a:gd name="connsiteX4" fmla="*/ 668001 w 1050535"/>
                  <a:gd name="connsiteY4" fmla="*/ 28377 h 1004582"/>
                  <a:gd name="connsiteX0" fmla="*/ 668001 w 1050535"/>
                  <a:gd name="connsiteY0" fmla="*/ 28377 h 1004582"/>
                  <a:gd name="connsiteX1" fmla="*/ 1020426 w 1050535"/>
                  <a:gd name="connsiteY1" fmla="*/ 414139 h 1004582"/>
                  <a:gd name="connsiteX2" fmla="*/ 563226 w 1050535"/>
                  <a:gd name="connsiteY2" fmla="*/ 921298 h 1004582"/>
                  <a:gd name="connsiteX3" fmla="*/ 15538 w 1050535"/>
                  <a:gd name="connsiteY3" fmla="*/ 554586 h 1004582"/>
                  <a:gd name="connsiteX4" fmla="*/ 668001 w 1050535"/>
                  <a:gd name="connsiteY4" fmla="*/ 28377 h 1004582"/>
                  <a:gd name="connsiteX0" fmla="*/ 668001 w 1050535"/>
                  <a:gd name="connsiteY0" fmla="*/ 28377 h 1004582"/>
                  <a:gd name="connsiteX1" fmla="*/ 1020426 w 1050535"/>
                  <a:gd name="connsiteY1" fmla="*/ 414139 h 1004582"/>
                  <a:gd name="connsiteX2" fmla="*/ 563226 w 1050535"/>
                  <a:gd name="connsiteY2" fmla="*/ 921298 h 1004582"/>
                  <a:gd name="connsiteX3" fmla="*/ 15538 w 1050535"/>
                  <a:gd name="connsiteY3" fmla="*/ 554586 h 1004582"/>
                  <a:gd name="connsiteX4" fmla="*/ 668001 w 1050535"/>
                  <a:gd name="connsiteY4" fmla="*/ 28377 h 1004582"/>
                  <a:gd name="connsiteX0" fmla="*/ 670763 w 1053297"/>
                  <a:gd name="connsiteY0" fmla="*/ 28377 h 1003152"/>
                  <a:gd name="connsiteX1" fmla="*/ 1023188 w 1053297"/>
                  <a:gd name="connsiteY1" fmla="*/ 414139 h 1003152"/>
                  <a:gd name="connsiteX2" fmla="*/ 565988 w 1053297"/>
                  <a:gd name="connsiteY2" fmla="*/ 921298 h 1003152"/>
                  <a:gd name="connsiteX3" fmla="*/ 18300 w 1053297"/>
                  <a:gd name="connsiteY3" fmla="*/ 554586 h 1003152"/>
                  <a:gd name="connsiteX4" fmla="*/ 670763 w 1053297"/>
                  <a:gd name="connsiteY4" fmla="*/ 28377 h 1003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297" h="1003152">
                    <a:moveTo>
                      <a:pt x="670763" y="28377"/>
                    </a:moveTo>
                    <a:cubicBezTo>
                      <a:pt x="946987" y="-95448"/>
                      <a:pt x="1127963" y="214114"/>
                      <a:pt x="1023188" y="414139"/>
                    </a:cubicBezTo>
                    <a:lnTo>
                      <a:pt x="565988" y="921298"/>
                    </a:lnTo>
                    <a:cubicBezTo>
                      <a:pt x="213562" y="1141961"/>
                      <a:pt x="-76949" y="881611"/>
                      <a:pt x="18300" y="554586"/>
                    </a:cubicBezTo>
                    <a:cubicBezTo>
                      <a:pt x="127838" y="355371"/>
                      <a:pt x="456450" y="194255"/>
                      <a:pt x="670763" y="2837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26">
                <a:extLst>
                  <a:ext uri="{FF2B5EF4-FFF2-40B4-BE49-F238E27FC236}">
                    <a16:creationId xmlns:a16="http://schemas.microsoft.com/office/drawing/2014/main" id="{3EE0CBDF-1D39-4E1E-9F3C-8375D8C4939F}"/>
                  </a:ext>
                </a:extLst>
              </p:cNvPr>
              <p:cNvSpPr/>
              <p:nvPr/>
            </p:nvSpPr>
            <p:spPr>
              <a:xfrm>
                <a:off x="3417239" y="4050972"/>
                <a:ext cx="1223055" cy="1282378"/>
              </a:xfrm>
              <a:custGeom>
                <a:avLst/>
                <a:gdLst>
                  <a:gd name="connsiteX0" fmla="*/ 0 w 1485900"/>
                  <a:gd name="connsiteY0" fmla="*/ 0 h 1312021"/>
                  <a:gd name="connsiteX1" fmla="*/ 1485900 w 1485900"/>
                  <a:gd name="connsiteY1" fmla="*/ 0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1057275 w 1485900"/>
                  <a:gd name="connsiteY0" fmla="*/ 0 h 1612058"/>
                  <a:gd name="connsiteX1" fmla="*/ 1485900 w 1485900"/>
                  <a:gd name="connsiteY1" fmla="*/ 300037 h 1612058"/>
                  <a:gd name="connsiteX2" fmla="*/ 1485900 w 1485900"/>
                  <a:gd name="connsiteY2" fmla="*/ 1612058 h 1612058"/>
                  <a:gd name="connsiteX3" fmla="*/ 0 w 1485900"/>
                  <a:gd name="connsiteY3" fmla="*/ 1612058 h 1612058"/>
                  <a:gd name="connsiteX4" fmla="*/ 1057275 w 1485900"/>
                  <a:gd name="connsiteY4" fmla="*/ 0 h 1612058"/>
                  <a:gd name="connsiteX0" fmla="*/ 781050 w 1209675"/>
                  <a:gd name="connsiteY0" fmla="*/ 0 h 1612058"/>
                  <a:gd name="connsiteX1" fmla="*/ 1209675 w 1209675"/>
                  <a:gd name="connsiteY1" fmla="*/ 300037 h 1612058"/>
                  <a:gd name="connsiteX2" fmla="*/ 1209675 w 1209675"/>
                  <a:gd name="connsiteY2" fmla="*/ 1612058 h 1612058"/>
                  <a:gd name="connsiteX3" fmla="*/ 0 w 1209675"/>
                  <a:gd name="connsiteY3" fmla="*/ 826246 h 1612058"/>
                  <a:gd name="connsiteX4" fmla="*/ 781050 w 1209675"/>
                  <a:gd name="connsiteY4" fmla="*/ 0 h 1612058"/>
                  <a:gd name="connsiteX0" fmla="*/ 781050 w 1209675"/>
                  <a:gd name="connsiteY0" fmla="*/ 0 h 1188196"/>
                  <a:gd name="connsiteX1" fmla="*/ 1209675 w 1209675"/>
                  <a:gd name="connsiteY1" fmla="*/ 300037 h 1188196"/>
                  <a:gd name="connsiteX2" fmla="*/ 438150 w 1209675"/>
                  <a:gd name="connsiteY2" fmla="*/ 1188196 h 1188196"/>
                  <a:gd name="connsiteX3" fmla="*/ 0 w 1209675"/>
                  <a:gd name="connsiteY3" fmla="*/ 826246 h 1188196"/>
                  <a:gd name="connsiteX4" fmla="*/ 781050 w 1209675"/>
                  <a:gd name="connsiteY4" fmla="*/ 0 h 1188196"/>
                  <a:gd name="connsiteX0" fmla="*/ 781050 w 1209675"/>
                  <a:gd name="connsiteY0" fmla="*/ 0 h 1188196"/>
                  <a:gd name="connsiteX1" fmla="*/ 1209675 w 1209675"/>
                  <a:gd name="connsiteY1" fmla="*/ 300037 h 1188196"/>
                  <a:gd name="connsiteX2" fmla="*/ 438150 w 1209675"/>
                  <a:gd name="connsiteY2" fmla="*/ 1188196 h 1188196"/>
                  <a:gd name="connsiteX3" fmla="*/ 0 w 1209675"/>
                  <a:gd name="connsiteY3" fmla="*/ 826246 h 1188196"/>
                  <a:gd name="connsiteX4" fmla="*/ 781050 w 1209675"/>
                  <a:gd name="connsiteY4" fmla="*/ 0 h 1188196"/>
                  <a:gd name="connsiteX0" fmla="*/ 781050 w 1209675"/>
                  <a:gd name="connsiteY0" fmla="*/ 0 h 1188196"/>
                  <a:gd name="connsiteX1" fmla="*/ 1209675 w 1209675"/>
                  <a:gd name="connsiteY1" fmla="*/ 300037 h 1188196"/>
                  <a:gd name="connsiteX2" fmla="*/ 438150 w 1209675"/>
                  <a:gd name="connsiteY2" fmla="*/ 1188196 h 1188196"/>
                  <a:gd name="connsiteX3" fmla="*/ 0 w 1209675"/>
                  <a:gd name="connsiteY3" fmla="*/ 826246 h 1188196"/>
                  <a:gd name="connsiteX4" fmla="*/ 781050 w 1209675"/>
                  <a:gd name="connsiteY4" fmla="*/ 0 h 1188196"/>
                  <a:gd name="connsiteX0" fmla="*/ 781050 w 1209675"/>
                  <a:gd name="connsiteY0" fmla="*/ 0 h 1188196"/>
                  <a:gd name="connsiteX1" fmla="*/ 1209675 w 1209675"/>
                  <a:gd name="connsiteY1" fmla="*/ 300037 h 1188196"/>
                  <a:gd name="connsiteX2" fmla="*/ 438150 w 1209675"/>
                  <a:gd name="connsiteY2" fmla="*/ 1188196 h 1188196"/>
                  <a:gd name="connsiteX3" fmla="*/ 0 w 1209675"/>
                  <a:gd name="connsiteY3" fmla="*/ 826246 h 1188196"/>
                  <a:gd name="connsiteX4" fmla="*/ 781050 w 1209675"/>
                  <a:gd name="connsiteY4" fmla="*/ 0 h 1188196"/>
                  <a:gd name="connsiteX0" fmla="*/ 781050 w 1209675"/>
                  <a:gd name="connsiteY0" fmla="*/ 0 h 1188196"/>
                  <a:gd name="connsiteX1" fmla="*/ 1209675 w 1209675"/>
                  <a:gd name="connsiteY1" fmla="*/ 300037 h 1188196"/>
                  <a:gd name="connsiteX2" fmla="*/ 438150 w 1209675"/>
                  <a:gd name="connsiteY2" fmla="*/ 1188196 h 1188196"/>
                  <a:gd name="connsiteX3" fmla="*/ 0 w 1209675"/>
                  <a:gd name="connsiteY3" fmla="*/ 826246 h 1188196"/>
                  <a:gd name="connsiteX4" fmla="*/ 781050 w 1209675"/>
                  <a:gd name="connsiteY4" fmla="*/ 0 h 1188196"/>
                  <a:gd name="connsiteX0" fmla="*/ 781050 w 1209675"/>
                  <a:gd name="connsiteY0" fmla="*/ 0 h 1211615"/>
                  <a:gd name="connsiteX1" fmla="*/ 1209675 w 1209675"/>
                  <a:gd name="connsiteY1" fmla="*/ 300037 h 1211615"/>
                  <a:gd name="connsiteX2" fmla="*/ 438150 w 1209675"/>
                  <a:gd name="connsiteY2" fmla="*/ 1188196 h 1211615"/>
                  <a:gd name="connsiteX3" fmla="*/ 0 w 1209675"/>
                  <a:gd name="connsiteY3" fmla="*/ 826246 h 1211615"/>
                  <a:gd name="connsiteX4" fmla="*/ 781050 w 1209675"/>
                  <a:gd name="connsiteY4" fmla="*/ 0 h 1211615"/>
                  <a:gd name="connsiteX0" fmla="*/ 781056 w 1209681"/>
                  <a:gd name="connsiteY0" fmla="*/ 0 h 1206340"/>
                  <a:gd name="connsiteX1" fmla="*/ 1209681 w 1209681"/>
                  <a:gd name="connsiteY1" fmla="*/ 300037 h 1206340"/>
                  <a:gd name="connsiteX2" fmla="*/ 438156 w 1209681"/>
                  <a:gd name="connsiteY2" fmla="*/ 1188196 h 1206340"/>
                  <a:gd name="connsiteX3" fmla="*/ 6 w 1209681"/>
                  <a:gd name="connsiteY3" fmla="*/ 826246 h 1206340"/>
                  <a:gd name="connsiteX4" fmla="*/ 781056 w 1209681"/>
                  <a:gd name="connsiteY4" fmla="*/ 0 h 1206340"/>
                  <a:gd name="connsiteX0" fmla="*/ 781056 w 1209681"/>
                  <a:gd name="connsiteY0" fmla="*/ 0 h 1215621"/>
                  <a:gd name="connsiteX1" fmla="*/ 1209681 w 1209681"/>
                  <a:gd name="connsiteY1" fmla="*/ 300037 h 1215621"/>
                  <a:gd name="connsiteX2" fmla="*/ 438156 w 1209681"/>
                  <a:gd name="connsiteY2" fmla="*/ 1188196 h 1215621"/>
                  <a:gd name="connsiteX3" fmla="*/ 6 w 1209681"/>
                  <a:gd name="connsiteY3" fmla="*/ 826246 h 1215621"/>
                  <a:gd name="connsiteX4" fmla="*/ 781056 w 1209681"/>
                  <a:gd name="connsiteY4" fmla="*/ 0 h 1215621"/>
                  <a:gd name="connsiteX0" fmla="*/ 781056 w 1209681"/>
                  <a:gd name="connsiteY0" fmla="*/ 23134 h 1238755"/>
                  <a:gd name="connsiteX1" fmla="*/ 1209681 w 1209681"/>
                  <a:gd name="connsiteY1" fmla="*/ 323171 h 1238755"/>
                  <a:gd name="connsiteX2" fmla="*/ 438156 w 1209681"/>
                  <a:gd name="connsiteY2" fmla="*/ 1211330 h 1238755"/>
                  <a:gd name="connsiteX3" fmla="*/ 6 w 1209681"/>
                  <a:gd name="connsiteY3" fmla="*/ 849380 h 1238755"/>
                  <a:gd name="connsiteX4" fmla="*/ 781056 w 1209681"/>
                  <a:gd name="connsiteY4" fmla="*/ 23134 h 1238755"/>
                  <a:gd name="connsiteX0" fmla="*/ 781056 w 1224233"/>
                  <a:gd name="connsiteY0" fmla="*/ 33321 h 1248942"/>
                  <a:gd name="connsiteX1" fmla="*/ 1209681 w 1224233"/>
                  <a:gd name="connsiteY1" fmla="*/ 333358 h 1248942"/>
                  <a:gd name="connsiteX2" fmla="*/ 438156 w 1224233"/>
                  <a:gd name="connsiteY2" fmla="*/ 1221517 h 1248942"/>
                  <a:gd name="connsiteX3" fmla="*/ 6 w 1224233"/>
                  <a:gd name="connsiteY3" fmla="*/ 859567 h 1248942"/>
                  <a:gd name="connsiteX4" fmla="*/ 781056 w 1224233"/>
                  <a:gd name="connsiteY4" fmla="*/ 33321 h 1248942"/>
                  <a:gd name="connsiteX0" fmla="*/ 781056 w 1220992"/>
                  <a:gd name="connsiteY0" fmla="*/ 72333 h 1287954"/>
                  <a:gd name="connsiteX1" fmla="*/ 1209681 w 1220992"/>
                  <a:gd name="connsiteY1" fmla="*/ 372370 h 1287954"/>
                  <a:gd name="connsiteX2" fmla="*/ 438156 w 1220992"/>
                  <a:gd name="connsiteY2" fmla="*/ 1260529 h 1287954"/>
                  <a:gd name="connsiteX3" fmla="*/ 6 w 1220992"/>
                  <a:gd name="connsiteY3" fmla="*/ 898579 h 1287954"/>
                  <a:gd name="connsiteX4" fmla="*/ 781056 w 1220992"/>
                  <a:gd name="connsiteY4" fmla="*/ 72333 h 1287954"/>
                  <a:gd name="connsiteX0" fmla="*/ 781056 w 1220992"/>
                  <a:gd name="connsiteY0" fmla="*/ 70390 h 1286011"/>
                  <a:gd name="connsiteX1" fmla="*/ 1209681 w 1220992"/>
                  <a:gd name="connsiteY1" fmla="*/ 370427 h 1286011"/>
                  <a:gd name="connsiteX2" fmla="*/ 438156 w 1220992"/>
                  <a:gd name="connsiteY2" fmla="*/ 1258586 h 1286011"/>
                  <a:gd name="connsiteX3" fmla="*/ 6 w 1220992"/>
                  <a:gd name="connsiteY3" fmla="*/ 896636 h 1286011"/>
                  <a:gd name="connsiteX4" fmla="*/ 781056 w 1220992"/>
                  <a:gd name="connsiteY4" fmla="*/ 70390 h 1286011"/>
                  <a:gd name="connsiteX0" fmla="*/ 781056 w 1220992"/>
                  <a:gd name="connsiteY0" fmla="*/ 70390 h 1281828"/>
                  <a:gd name="connsiteX1" fmla="*/ 1209681 w 1220992"/>
                  <a:gd name="connsiteY1" fmla="*/ 370427 h 1281828"/>
                  <a:gd name="connsiteX2" fmla="*/ 428631 w 1220992"/>
                  <a:gd name="connsiteY2" fmla="*/ 1253824 h 1281828"/>
                  <a:gd name="connsiteX3" fmla="*/ 6 w 1220992"/>
                  <a:gd name="connsiteY3" fmla="*/ 896636 h 1281828"/>
                  <a:gd name="connsiteX4" fmla="*/ 781056 w 1220992"/>
                  <a:gd name="connsiteY4" fmla="*/ 70390 h 1281828"/>
                  <a:gd name="connsiteX0" fmla="*/ 781056 w 1220992"/>
                  <a:gd name="connsiteY0" fmla="*/ 70390 h 1272455"/>
                  <a:gd name="connsiteX1" fmla="*/ 1209681 w 1220992"/>
                  <a:gd name="connsiteY1" fmla="*/ 370427 h 1272455"/>
                  <a:gd name="connsiteX2" fmla="*/ 428631 w 1220992"/>
                  <a:gd name="connsiteY2" fmla="*/ 1253824 h 1272455"/>
                  <a:gd name="connsiteX3" fmla="*/ 6 w 1220992"/>
                  <a:gd name="connsiteY3" fmla="*/ 896636 h 1272455"/>
                  <a:gd name="connsiteX4" fmla="*/ 781056 w 1220992"/>
                  <a:gd name="connsiteY4" fmla="*/ 70390 h 1272455"/>
                  <a:gd name="connsiteX0" fmla="*/ 781056 w 1220992"/>
                  <a:gd name="connsiteY0" fmla="*/ 70390 h 1285673"/>
                  <a:gd name="connsiteX1" fmla="*/ 1209681 w 1220992"/>
                  <a:gd name="connsiteY1" fmla="*/ 370427 h 1285673"/>
                  <a:gd name="connsiteX2" fmla="*/ 428631 w 1220992"/>
                  <a:gd name="connsiteY2" fmla="*/ 1253824 h 1285673"/>
                  <a:gd name="connsiteX3" fmla="*/ 6 w 1220992"/>
                  <a:gd name="connsiteY3" fmla="*/ 896636 h 1285673"/>
                  <a:gd name="connsiteX4" fmla="*/ 781056 w 1220992"/>
                  <a:gd name="connsiteY4" fmla="*/ 70390 h 1285673"/>
                  <a:gd name="connsiteX0" fmla="*/ 781056 w 1227005"/>
                  <a:gd name="connsiteY0" fmla="*/ 69139 h 1284422"/>
                  <a:gd name="connsiteX1" fmla="*/ 1209681 w 1227005"/>
                  <a:gd name="connsiteY1" fmla="*/ 369176 h 1284422"/>
                  <a:gd name="connsiteX2" fmla="*/ 428631 w 1227005"/>
                  <a:gd name="connsiteY2" fmla="*/ 1252573 h 1284422"/>
                  <a:gd name="connsiteX3" fmla="*/ 6 w 1227005"/>
                  <a:gd name="connsiteY3" fmla="*/ 895385 h 1284422"/>
                  <a:gd name="connsiteX4" fmla="*/ 781056 w 1227005"/>
                  <a:gd name="connsiteY4" fmla="*/ 69139 h 1284422"/>
                  <a:gd name="connsiteX0" fmla="*/ 781056 w 1222550"/>
                  <a:gd name="connsiteY0" fmla="*/ 67803 h 1283086"/>
                  <a:gd name="connsiteX1" fmla="*/ 1204919 w 1222550"/>
                  <a:gd name="connsiteY1" fmla="*/ 377365 h 1283086"/>
                  <a:gd name="connsiteX2" fmla="*/ 428631 w 1222550"/>
                  <a:gd name="connsiteY2" fmla="*/ 1251237 h 1283086"/>
                  <a:gd name="connsiteX3" fmla="*/ 6 w 1222550"/>
                  <a:gd name="connsiteY3" fmla="*/ 894049 h 1283086"/>
                  <a:gd name="connsiteX4" fmla="*/ 781056 w 1222550"/>
                  <a:gd name="connsiteY4" fmla="*/ 67803 h 1283086"/>
                  <a:gd name="connsiteX0" fmla="*/ 781056 w 1229108"/>
                  <a:gd name="connsiteY0" fmla="*/ 68402 h 1283685"/>
                  <a:gd name="connsiteX1" fmla="*/ 1204919 w 1229108"/>
                  <a:gd name="connsiteY1" fmla="*/ 377964 h 1283685"/>
                  <a:gd name="connsiteX2" fmla="*/ 428631 w 1229108"/>
                  <a:gd name="connsiteY2" fmla="*/ 1251836 h 1283685"/>
                  <a:gd name="connsiteX3" fmla="*/ 6 w 1229108"/>
                  <a:gd name="connsiteY3" fmla="*/ 894648 h 1283685"/>
                  <a:gd name="connsiteX4" fmla="*/ 781056 w 1229108"/>
                  <a:gd name="connsiteY4" fmla="*/ 68402 h 1283685"/>
                  <a:gd name="connsiteX0" fmla="*/ 781056 w 1229108"/>
                  <a:gd name="connsiteY0" fmla="*/ 68402 h 1283685"/>
                  <a:gd name="connsiteX1" fmla="*/ 1204919 w 1229108"/>
                  <a:gd name="connsiteY1" fmla="*/ 377964 h 1283685"/>
                  <a:gd name="connsiteX2" fmla="*/ 428631 w 1229108"/>
                  <a:gd name="connsiteY2" fmla="*/ 1251836 h 1283685"/>
                  <a:gd name="connsiteX3" fmla="*/ 6 w 1229108"/>
                  <a:gd name="connsiteY3" fmla="*/ 894648 h 1283685"/>
                  <a:gd name="connsiteX4" fmla="*/ 781056 w 1229108"/>
                  <a:gd name="connsiteY4" fmla="*/ 68402 h 1283685"/>
                  <a:gd name="connsiteX0" fmla="*/ 781056 w 1229108"/>
                  <a:gd name="connsiteY0" fmla="*/ 68402 h 1283685"/>
                  <a:gd name="connsiteX1" fmla="*/ 1204919 w 1229108"/>
                  <a:gd name="connsiteY1" fmla="*/ 377964 h 1283685"/>
                  <a:gd name="connsiteX2" fmla="*/ 428631 w 1229108"/>
                  <a:gd name="connsiteY2" fmla="*/ 1251836 h 1283685"/>
                  <a:gd name="connsiteX3" fmla="*/ 6 w 1229108"/>
                  <a:gd name="connsiteY3" fmla="*/ 894648 h 1283685"/>
                  <a:gd name="connsiteX4" fmla="*/ 781056 w 1229108"/>
                  <a:gd name="connsiteY4" fmla="*/ 68402 h 1283685"/>
                  <a:gd name="connsiteX0" fmla="*/ 781056 w 1215994"/>
                  <a:gd name="connsiteY0" fmla="*/ 67094 h 1282377"/>
                  <a:gd name="connsiteX1" fmla="*/ 1190631 w 1215994"/>
                  <a:gd name="connsiteY1" fmla="*/ 386181 h 1282377"/>
                  <a:gd name="connsiteX2" fmla="*/ 428631 w 1215994"/>
                  <a:gd name="connsiteY2" fmla="*/ 1250528 h 1282377"/>
                  <a:gd name="connsiteX3" fmla="*/ 6 w 1215994"/>
                  <a:gd name="connsiteY3" fmla="*/ 893340 h 1282377"/>
                  <a:gd name="connsiteX4" fmla="*/ 781056 w 1215994"/>
                  <a:gd name="connsiteY4" fmla="*/ 67094 h 1282377"/>
                  <a:gd name="connsiteX0" fmla="*/ 781056 w 1223055"/>
                  <a:gd name="connsiteY0" fmla="*/ 67094 h 1282377"/>
                  <a:gd name="connsiteX1" fmla="*/ 1190631 w 1223055"/>
                  <a:gd name="connsiteY1" fmla="*/ 386181 h 1282377"/>
                  <a:gd name="connsiteX2" fmla="*/ 428631 w 1223055"/>
                  <a:gd name="connsiteY2" fmla="*/ 1250528 h 1282377"/>
                  <a:gd name="connsiteX3" fmla="*/ 6 w 1223055"/>
                  <a:gd name="connsiteY3" fmla="*/ 893340 h 1282377"/>
                  <a:gd name="connsiteX4" fmla="*/ 781056 w 1223055"/>
                  <a:gd name="connsiteY4" fmla="*/ 67094 h 1282377"/>
                  <a:gd name="connsiteX0" fmla="*/ 781056 w 1223055"/>
                  <a:gd name="connsiteY0" fmla="*/ 67094 h 1282377"/>
                  <a:gd name="connsiteX1" fmla="*/ 1190631 w 1223055"/>
                  <a:gd name="connsiteY1" fmla="*/ 386181 h 1282377"/>
                  <a:gd name="connsiteX2" fmla="*/ 428631 w 1223055"/>
                  <a:gd name="connsiteY2" fmla="*/ 1250528 h 1282377"/>
                  <a:gd name="connsiteX3" fmla="*/ 6 w 1223055"/>
                  <a:gd name="connsiteY3" fmla="*/ 893340 h 1282377"/>
                  <a:gd name="connsiteX4" fmla="*/ 781056 w 1223055"/>
                  <a:gd name="connsiteY4" fmla="*/ 67094 h 1282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055" h="1282377">
                    <a:moveTo>
                      <a:pt x="781056" y="67094"/>
                    </a:moveTo>
                    <a:cubicBezTo>
                      <a:pt x="1104906" y="-137694"/>
                      <a:pt x="1304931" y="171869"/>
                      <a:pt x="1190631" y="386181"/>
                    </a:cubicBezTo>
                    <a:cubicBezTo>
                      <a:pt x="942981" y="682234"/>
                      <a:pt x="609606" y="944950"/>
                      <a:pt x="428631" y="1250528"/>
                    </a:cubicBezTo>
                    <a:cubicBezTo>
                      <a:pt x="315919" y="1344192"/>
                      <a:pt x="-1582" y="1233065"/>
                      <a:pt x="6" y="893340"/>
                    </a:cubicBezTo>
                    <a:cubicBezTo>
                      <a:pt x="260356" y="617925"/>
                      <a:pt x="496894" y="318697"/>
                      <a:pt x="781056" y="6709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27">
                <a:extLst>
                  <a:ext uri="{FF2B5EF4-FFF2-40B4-BE49-F238E27FC236}">
                    <a16:creationId xmlns:a16="http://schemas.microsoft.com/office/drawing/2014/main" id="{EB7AA6B2-1E26-44BD-9849-A5207DD1E4EA}"/>
                  </a:ext>
                </a:extLst>
              </p:cNvPr>
              <p:cNvSpPr/>
              <p:nvPr/>
            </p:nvSpPr>
            <p:spPr>
              <a:xfrm>
                <a:off x="2322049" y="3990626"/>
                <a:ext cx="576259" cy="428056"/>
              </a:xfrm>
              <a:custGeom>
                <a:avLst/>
                <a:gdLst>
                  <a:gd name="connsiteX0" fmla="*/ 0 w 1485900"/>
                  <a:gd name="connsiteY0" fmla="*/ 0 h 1312021"/>
                  <a:gd name="connsiteX1" fmla="*/ 1485900 w 1485900"/>
                  <a:gd name="connsiteY1" fmla="*/ 0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0 w 1485900"/>
                  <a:gd name="connsiteY0" fmla="*/ 0 h 1312021"/>
                  <a:gd name="connsiteX1" fmla="*/ 571500 w 1485900"/>
                  <a:gd name="connsiteY1" fmla="*/ 183357 h 1312021"/>
                  <a:gd name="connsiteX2" fmla="*/ 1485900 w 1485900"/>
                  <a:gd name="connsiteY2" fmla="*/ 1312021 h 1312021"/>
                  <a:gd name="connsiteX3" fmla="*/ 0 w 1485900"/>
                  <a:gd name="connsiteY3" fmla="*/ 1312021 h 1312021"/>
                  <a:gd name="connsiteX4" fmla="*/ 0 w 1485900"/>
                  <a:gd name="connsiteY4" fmla="*/ 0 h 1312021"/>
                  <a:gd name="connsiteX0" fmla="*/ 0 w 1485900"/>
                  <a:gd name="connsiteY0" fmla="*/ 0 h 1312021"/>
                  <a:gd name="connsiteX1" fmla="*/ 571500 w 1485900"/>
                  <a:gd name="connsiteY1" fmla="*/ 183357 h 1312021"/>
                  <a:gd name="connsiteX2" fmla="*/ 1485900 w 1485900"/>
                  <a:gd name="connsiteY2" fmla="*/ 1312021 h 1312021"/>
                  <a:gd name="connsiteX3" fmla="*/ 387350 w 1485900"/>
                  <a:gd name="connsiteY3" fmla="*/ 384921 h 1312021"/>
                  <a:gd name="connsiteX4" fmla="*/ 0 w 1485900"/>
                  <a:gd name="connsiteY4" fmla="*/ 0 h 1312021"/>
                  <a:gd name="connsiteX0" fmla="*/ 0 w 571500"/>
                  <a:gd name="connsiteY0" fmla="*/ 0 h 384921"/>
                  <a:gd name="connsiteX1" fmla="*/ 571500 w 571500"/>
                  <a:gd name="connsiteY1" fmla="*/ 183357 h 384921"/>
                  <a:gd name="connsiteX2" fmla="*/ 387350 w 571500"/>
                  <a:gd name="connsiteY2" fmla="*/ 384921 h 384921"/>
                  <a:gd name="connsiteX3" fmla="*/ 0 w 571500"/>
                  <a:gd name="connsiteY3" fmla="*/ 0 h 384921"/>
                  <a:gd name="connsiteX0" fmla="*/ 0 w 571500"/>
                  <a:gd name="connsiteY0" fmla="*/ 0 h 399208"/>
                  <a:gd name="connsiteX1" fmla="*/ 571500 w 571500"/>
                  <a:gd name="connsiteY1" fmla="*/ 183357 h 399208"/>
                  <a:gd name="connsiteX2" fmla="*/ 399256 w 571500"/>
                  <a:gd name="connsiteY2" fmla="*/ 399208 h 399208"/>
                  <a:gd name="connsiteX3" fmla="*/ 0 w 571500"/>
                  <a:gd name="connsiteY3" fmla="*/ 0 h 399208"/>
                  <a:gd name="connsiteX0" fmla="*/ 0 w 576262"/>
                  <a:gd name="connsiteY0" fmla="*/ 0 h 399208"/>
                  <a:gd name="connsiteX1" fmla="*/ 576262 w 576262"/>
                  <a:gd name="connsiteY1" fmla="*/ 192882 h 399208"/>
                  <a:gd name="connsiteX2" fmla="*/ 399256 w 576262"/>
                  <a:gd name="connsiteY2" fmla="*/ 399208 h 399208"/>
                  <a:gd name="connsiteX3" fmla="*/ 0 w 576262"/>
                  <a:gd name="connsiteY3" fmla="*/ 0 h 399208"/>
                  <a:gd name="connsiteX0" fmla="*/ 0 w 576262"/>
                  <a:gd name="connsiteY0" fmla="*/ 0 h 399208"/>
                  <a:gd name="connsiteX1" fmla="*/ 576262 w 576262"/>
                  <a:gd name="connsiteY1" fmla="*/ 192882 h 399208"/>
                  <a:gd name="connsiteX2" fmla="*/ 399256 w 576262"/>
                  <a:gd name="connsiteY2" fmla="*/ 399208 h 399208"/>
                  <a:gd name="connsiteX3" fmla="*/ 0 w 576262"/>
                  <a:gd name="connsiteY3" fmla="*/ 0 h 399208"/>
                  <a:gd name="connsiteX0" fmla="*/ 0 w 576262"/>
                  <a:gd name="connsiteY0" fmla="*/ 45518 h 444726"/>
                  <a:gd name="connsiteX1" fmla="*/ 576262 w 576262"/>
                  <a:gd name="connsiteY1" fmla="*/ 238400 h 444726"/>
                  <a:gd name="connsiteX2" fmla="*/ 399256 w 576262"/>
                  <a:gd name="connsiteY2" fmla="*/ 444726 h 444726"/>
                  <a:gd name="connsiteX3" fmla="*/ 0 w 576262"/>
                  <a:gd name="connsiteY3" fmla="*/ 45518 h 444726"/>
                  <a:gd name="connsiteX0" fmla="*/ 0 w 576262"/>
                  <a:gd name="connsiteY0" fmla="*/ 45518 h 444726"/>
                  <a:gd name="connsiteX1" fmla="*/ 576262 w 576262"/>
                  <a:gd name="connsiteY1" fmla="*/ 238400 h 444726"/>
                  <a:gd name="connsiteX2" fmla="*/ 399256 w 576262"/>
                  <a:gd name="connsiteY2" fmla="*/ 444726 h 444726"/>
                  <a:gd name="connsiteX3" fmla="*/ 0 w 576262"/>
                  <a:gd name="connsiteY3" fmla="*/ 45518 h 444726"/>
                  <a:gd name="connsiteX0" fmla="*/ 0 w 576262"/>
                  <a:gd name="connsiteY0" fmla="*/ 45518 h 444726"/>
                  <a:gd name="connsiteX1" fmla="*/ 576262 w 576262"/>
                  <a:gd name="connsiteY1" fmla="*/ 238400 h 444726"/>
                  <a:gd name="connsiteX2" fmla="*/ 399256 w 576262"/>
                  <a:gd name="connsiteY2" fmla="*/ 444726 h 444726"/>
                  <a:gd name="connsiteX3" fmla="*/ 0 w 576262"/>
                  <a:gd name="connsiteY3" fmla="*/ 45518 h 444726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  <a:gd name="connsiteX0" fmla="*/ 0 w 576262"/>
                  <a:gd name="connsiteY0" fmla="*/ 45518 h 428057"/>
                  <a:gd name="connsiteX1" fmla="*/ 576262 w 576262"/>
                  <a:gd name="connsiteY1" fmla="*/ 238400 h 428057"/>
                  <a:gd name="connsiteX2" fmla="*/ 404018 w 576262"/>
                  <a:gd name="connsiteY2" fmla="*/ 428057 h 428057"/>
                  <a:gd name="connsiteX3" fmla="*/ 0 w 576262"/>
                  <a:gd name="connsiteY3" fmla="*/ 45518 h 42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6262" h="428057">
                    <a:moveTo>
                      <a:pt x="0" y="45518"/>
                    </a:moveTo>
                    <a:cubicBezTo>
                      <a:pt x="304006" y="-59256"/>
                      <a:pt x="436562" y="21706"/>
                      <a:pt x="576262" y="238400"/>
                    </a:cubicBezTo>
                    <a:cubicBezTo>
                      <a:pt x="518847" y="289712"/>
                      <a:pt x="451908" y="352932"/>
                      <a:pt x="404018" y="428057"/>
                    </a:cubicBezTo>
                    <a:cubicBezTo>
                      <a:pt x="249501" y="421195"/>
                      <a:pt x="47360" y="297649"/>
                      <a:pt x="0" y="455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453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5215-1131-403A-B4FE-7D604E31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0F00-077C-458D-8991-D3E461F1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6F02E-18A8-4D4F-95CD-18DFEF835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BA028-919A-4991-B93D-A0D49C4A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5911-9240-478D-A969-70BB92F4D846}" type="datetime1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D3253-26BD-4029-ACBB-C9BC44BD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D90B5-A5EA-4D80-B535-B667E913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3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C732-F090-438D-92A7-430DED4B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EB151-81F5-446F-9E67-B6F823E93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6EBB5-5D2D-49FF-B61C-B1E2BAA8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FC9B6-D765-4322-BF54-A7BBE7C8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A92D-071B-4DFE-B51E-0CB4D0BF7CDD}" type="datetime1">
              <a:rPr lang="en-IN" smtClean="0"/>
              <a:t>18-06-2023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A291C-8E11-4EB6-B0A2-7A33B41A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940D-9ED3-4E56-92DF-E7657221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629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337D-B374-48FF-92CC-358705CC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77EFA-760B-46EB-AFF4-8C55E4879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7C11-B8BD-46B0-98AD-0E6D7AD8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D968-D2F5-4E51-BF88-28EC102CAF30}" type="datetime1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B06FF-3514-47A2-9B1C-1F9AB6E5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F4F09-D0DA-402C-9A39-D6C2EEB1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989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A3771-1F62-4314-992E-0920B0316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549D9-9B21-4444-A071-BB71F6BED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13D2-7A1F-41E6-A662-71815C8F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2DF-CEA7-4390-A824-C9832D25287D}" type="datetime1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13E66-A065-4A6D-93A9-EFD3B0FB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EE79-2450-4D15-B8AE-3CCCBB77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74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A71C-C9C0-4950-BA0D-1565DC47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8E338-9C25-4847-9CB8-1E69BF25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3B7E-191E-4779-AFD1-650CD030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48C0-E2CF-493E-9183-65700017ABFA}" type="datetime1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DC88-F516-4044-BCED-367C6124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50CA-6B90-47A4-B5A8-CE7A9398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14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9123-D0B8-455F-902D-E21EF136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85787-F8E5-4A61-BD72-B8AB7D8C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5AE6E-1B3A-44AF-94B1-CC105FBB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A19FC-5FCE-426F-88CE-C2730302528D}" type="datetime1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D48B-CB2F-424D-A6CB-B8D9FBDA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01AD4-A1DA-4447-B79E-AB2F6CD0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10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CC66-0716-4266-9075-203DAE86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6DD0C-B877-4486-94FD-E2CD7C76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D871-306F-4E0F-8F9C-1B9E9EE25869}" type="datetime1">
              <a:rPr lang="en-IN" smtClean="0"/>
              <a:t>18-06-2023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A3127-EC50-4E97-A057-906CC922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A1F06-FE04-42C3-AE4E-3EB160D6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23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EBBFBB8-2026-4C9C-89B8-6116FFE0C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60133" y="0"/>
            <a:ext cx="8731867" cy="6883400"/>
          </a:xfrm>
          <a:custGeom>
            <a:avLst/>
            <a:gdLst>
              <a:gd name="connsiteX0" fmla="*/ 0 w 8731867"/>
              <a:gd name="connsiteY0" fmla="*/ 0 h 6883400"/>
              <a:gd name="connsiteX1" fmla="*/ 8731867 w 8731867"/>
              <a:gd name="connsiteY1" fmla="*/ 0 h 6883400"/>
              <a:gd name="connsiteX2" fmla="*/ 8731867 w 8731867"/>
              <a:gd name="connsiteY2" fmla="*/ 6883400 h 6883400"/>
              <a:gd name="connsiteX3" fmla="*/ 0 w 8731867"/>
              <a:gd name="connsiteY3" fmla="*/ 68834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1867" h="6883400">
                <a:moveTo>
                  <a:pt x="0" y="0"/>
                </a:moveTo>
                <a:lnTo>
                  <a:pt x="8731867" y="0"/>
                </a:lnTo>
                <a:lnTo>
                  <a:pt x="8731867" y="6883400"/>
                </a:lnTo>
                <a:lnTo>
                  <a:pt x="0" y="6883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B331C-952F-45A2-BADD-7FE4DCB1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8AA9F-DC84-4983-804F-5849C5CB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5E19-8667-46C9-8460-B8EFA703219C}" type="datetime1">
              <a:rPr lang="en-IN" smtClean="0"/>
              <a:t>18-06-2023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CDF08-A63A-4DDB-806E-5DC4A41B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C2A3B-3483-4FFC-871A-3C388D2A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71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1405DA-048E-4610-B398-F233B01908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BF57B-3852-4C7B-A809-37E38369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539DF-E0B1-4681-BCC3-87010BAF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5332C-0C80-4C0E-B378-2780A7F25F8B}" type="datetime1">
              <a:rPr lang="en-IN" smtClean="0"/>
              <a:t>18-06-2023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12F9D-1250-478E-9823-F1BBAF0B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0A9D7-8492-4ADA-BF9F-219529DF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60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1C2B4814-42E0-41E6-AF21-8DE78ADA90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81737" y="4473263"/>
            <a:ext cx="1127661" cy="1308085"/>
          </a:xfrm>
          <a:custGeom>
            <a:avLst/>
            <a:gdLst>
              <a:gd name="connsiteX0" fmla="*/ 512573 w 1025146"/>
              <a:gd name="connsiteY0" fmla="*/ 0 h 1189168"/>
              <a:gd name="connsiteX1" fmla="*/ 1025146 w 1025146"/>
              <a:gd name="connsiteY1" fmla="*/ 256287 h 1189168"/>
              <a:gd name="connsiteX2" fmla="*/ 1025146 w 1025146"/>
              <a:gd name="connsiteY2" fmla="*/ 932882 h 1189168"/>
              <a:gd name="connsiteX3" fmla="*/ 512573 w 1025146"/>
              <a:gd name="connsiteY3" fmla="*/ 1189168 h 1189168"/>
              <a:gd name="connsiteX4" fmla="*/ 0 w 1025146"/>
              <a:gd name="connsiteY4" fmla="*/ 932882 h 1189168"/>
              <a:gd name="connsiteX5" fmla="*/ 0 w 1025146"/>
              <a:gd name="connsiteY5" fmla="*/ 256287 h 118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146" h="1189168">
                <a:moveTo>
                  <a:pt x="512573" y="0"/>
                </a:moveTo>
                <a:lnTo>
                  <a:pt x="1025146" y="256287"/>
                </a:lnTo>
                <a:lnTo>
                  <a:pt x="1025146" y="932882"/>
                </a:lnTo>
                <a:lnTo>
                  <a:pt x="512573" y="1189168"/>
                </a:lnTo>
                <a:lnTo>
                  <a:pt x="0" y="932882"/>
                </a:lnTo>
                <a:lnTo>
                  <a:pt x="0" y="2562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C884A1C9-BA70-4074-B75F-93BFE6DD54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82604" y="4473263"/>
            <a:ext cx="1127661" cy="1308085"/>
          </a:xfrm>
          <a:custGeom>
            <a:avLst/>
            <a:gdLst>
              <a:gd name="connsiteX0" fmla="*/ 512573 w 1025146"/>
              <a:gd name="connsiteY0" fmla="*/ 0 h 1189168"/>
              <a:gd name="connsiteX1" fmla="*/ 1025146 w 1025146"/>
              <a:gd name="connsiteY1" fmla="*/ 256287 h 1189168"/>
              <a:gd name="connsiteX2" fmla="*/ 1025146 w 1025146"/>
              <a:gd name="connsiteY2" fmla="*/ 932882 h 1189168"/>
              <a:gd name="connsiteX3" fmla="*/ 512573 w 1025146"/>
              <a:gd name="connsiteY3" fmla="*/ 1189168 h 1189168"/>
              <a:gd name="connsiteX4" fmla="*/ 0 w 1025146"/>
              <a:gd name="connsiteY4" fmla="*/ 932882 h 1189168"/>
              <a:gd name="connsiteX5" fmla="*/ 0 w 1025146"/>
              <a:gd name="connsiteY5" fmla="*/ 256287 h 118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146" h="1189168">
                <a:moveTo>
                  <a:pt x="512573" y="0"/>
                </a:moveTo>
                <a:lnTo>
                  <a:pt x="1025146" y="256287"/>
                </a:lnTo>
                <a:lnTo>
                  <a:pt x="1025146" y="932882"/>
                </a:lnTo>
                <a:lnTo>
                  <a:pt x="512573" y="1189168"/>
                </a:lnTo>
                <a:lnTo>
                  <a:pt x="0" y="932882"/>
                </a:lnTo>
                <a:lnTo>
                  <a:pt x="0" y="2562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23517D9-09EB-4D97-98A5-C467BB82382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400" y="1986074"/>
            <a:ext cx="1127661" cy="1308085"/>
          </a:xfrm>
          <a:custGeom>
            <a:avLst/>
            <a:gdLst>
              <a:gd name="connsiteX0" fmla="*/ 512573 w 1025146"/>
              <a:gd name="connsiteY0" fmla="*/ 0 h 1189168"/>
              <a:gd name="connsiteX1" fmla="*/ 1025146 w 1025146"/>
              <a:gd name="connsiteY1" fmla="*/ 256287 h 1189168"/>
              <a:gd name="connsiteX2" fmla="*/ 1025146 w 1025146"/>
              <a:gd name="connsiteY2" fmla="*/ 932882 h 1189168"/>
              <a:gd name="connsiteX3" fmla="*/ 512573 w 1025146"/>
              <a:gd name="connsiteY3" fmla="*/ 1189168 h 1189168"/>
              <a:gd name="connsiteX4" fmla="*/ 0 w 1025146"/>
              <a:gd name="connsiteY4" fmla="*/ 932882 h 1189168"/>
              <a:gd name="connsiteX5" fmla="*/ 0 w 1025146"/>
              <a:gd name="connsiteY5" fmla="*/ 256287 h 118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146" h="1189168">
                <a:moveTo>
                  <a:pt x="512573" y="0"/>
                </a:moveTo>
                <a:lnTo>
                  <a:pt x="1025146" y="256287"/>
                </a:lnTo>
                <a:lnTo>
                  <a:pt x="1025146" y="932882"/>
                </a:lnTo>
                <a:lnTo>
                  <a:pt x="512573" y="1189168"/>
                </a:lnTo>
                <a:lnTo>
                  <a:pt x="0" y="932882"/>
                </a:lnTo>
                <a:lnTo>
                  <a:pt x="0" y="2562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08E30A35-9D05-4847-9A88-49A1F17B7A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66941" y="1986074"/>
            <a:ext cx="1127661" cy="1308085"/>
          </a:xfrm>
          <a:custGeom>
            <a:avLst/>
            <a:gdLst>
              <a:gd name="connsiteX0" fmla="*/ 512573 w 1025146"/>
              <a:gd name="connsiteY0" fmla="*/ 0 h 1189168"/>
              <a:gd name="connsiteX1" fmla="*/ 1025146 w 1025146"/>
              <a:gd name="connsiteY1" fmla="*/ 256287 h 1189168"/>
              <a:gd name="connsiteX2" fmla="*/ 1025146 w 1025146"/>
              <a:gd name="connsiteY2" fmla="*/ 932882 h 1189168"/>
              <a:gd name="connsiteX3" fmla="*/ 512573 w 1025146"/>
              <a:gd name="connsiteY3" fmla="*/ 1189168 h 1189168"/>
              <a:gd name="connsiteX4" fmla="*/ 0 w 1025146"/>
              <a:gd name="connsiteY4" fmla="*/ 932882 h 1189168"/>
              <a:gd name="connsiteX5" fmla="*/ 0 w 1025146"/>
              <a:gd name="connsiteY5" fmla="*/ 256287 h 1189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5146" h="1189168">
                <a:moveTo>
                  <a:pt x="512573" y="0"/>
                </a:moveTo>
                <a:lnTo>
                  <a:pt x="1025146" y="256287"/>
                </a:lnTo>
                <a:lnTo>
                  <a:pt x="1025146" y="932882"/>
                </a:lnTo>
                <a:lnTo>
                  <a:pt x="512573" y="1189168"/>
                </a:lnTo>
                <a:lnTo>
                  <a:pt x="0" y="932882"/>
                </a:lnTo>
                <a:lnTo>
                  <a:pt x="0" y="2562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28903-A1DA-422C-8E6D-364B38A9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D1B5B-EA45-4B5F-ABD8-994ED98B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6944-A331-4D6A-A831-B87ABAFC5AB3}" type="datetime1">
              <a:rPr lang="en-IN" smtClean="0"/>
              <a:t>18-06-2023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8BC9D-528C-4826-98E1-90CC57D2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4F2F0-FAF7-4905-988A-51E8853A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15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A501-D085-42C3-AC2A-7E4F00A7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7642B-8377-457D-96D9-EACC52CB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95CA-CAF1-4238-AA63-5CD210E29050}" type="datetime1">
              <a:rPr lang="en-IN" smtClean="0"/>
              <a:t>18-06-2023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4CED0-5AEE-4DD9-A600-33E53C81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D26EB-314B-48F7-A0F5-A84AC2B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0A37F29-D221-46E0-8A0E-8F20F3AB52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740800" cy="6883400"/>
          </a:xfrm>
          <a:custGeom>
            <a:avLst/>
            <a:gdLst>
              <a:gd name="connsiteX0" fmla="*/ 0 w 8731867"/>
              <a:gd name="connsiteY0" fmla="*/ 0 h 6883400"/>
              <a:gd name="connsiteX1" fmla="*/ 8731867 w 8731867"/>
              <a:gd name="connsiteY1" fmla="*/ 0 h 6883400"/>
              <a:gd name="connsiteX2" fmla="*/ 8731867 w 8731867"/>
              <a:gd name="connsiteY2" fmla="*/ 6883400 h 6883400"/>
              <a:gd name="connsiteX3" fmla="*/ 0 w 8731867"/>
              <a:gd name="connsiteY3" fmla="*/ 68834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1867" h="6883400">
                <a:moveTo>
                  <a:pt x="0" y="0"/>
                </a:moveTo>
                <a:lnTo>
                  <a:pt x="8731867" y="0"/>
                </a:lnTo>
                <a:lnTo>
                  <a:pt x="8731867" y="6883400"/>
                </a:lnTo>
                <a:lnTo>
                  <a:pt x="0" y="6883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94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A0EE869-AC43-445B-A696-D3DB9BC62A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145358"/>
          </a:xfrm>
          <a:custGeom>
            <a:avLst/>
            <a:gdLst>
              <a:gd name="connsiteX0" fmla="*/ 0 w 12192000"/>
              <a:gd name="connsiteY0" fmla="*/ 0 h 4145358"/>
              <a:gd name="connsiteX1" fmla="*/ 12192000 w 12192000"/>
              <a:gd name="connsiteY1" fmla="*/ 0 h 4145358"/>
              <a:gd name="connsiteX2" fmla="*/ 12192000 w 12192000"/>
              <a:gd name="connsiteY2" fmla="*/ 4145358 h 4145358"/>
              <a:gd name="connsiteX3" fmla="*/ 0 w 12192000"/>
              <a:gd name="connsiteY3" fmla="*/ 4145358 h 4145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145358">
                <a:moveTo>
                  <a:pt x="0" y="0"/>
                </a:moveTo>
                <a:lnTo>
                  <a:pt x="12192000" y="0"/>
                </a:lnTo>
                <a:lnTo>
                  <a:pt x="12192000" y="4145358"/>
                </a:lnTo>
                <a:lnTo>
                  <a:pt x="0" y="41453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F975-FDD6-48E8-BCF6-0396D18E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0C09A-2D56-4DBB-8E44-F34C330F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2713-C2C5-45FC-9478-F28D0C0B910B}" type="datetime1">
              <a:rPr lang="en-IN" smtClean="0"/>
              <a:t>18-06-2023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2ACF6-D62F-4DD5-833A-C4F40978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049BE-B733-431B-9FAD-6E88294D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75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B527A-3022-4A95-90F0-B71B6636C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5657"/>
            <a:ext cx="11017250" cy="720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8A05D-7284-4DB7-AD4F-07A75A827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5" y="1016002"/>
            <a:ext cx="11017250" cy="5160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2E66E-72B8-45AC-B4DC-9B4A611CB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14CD-BF8B-4E34-A378-82EDBEF170BC}" type="datetime1">
              <a:rPr lang="en-IN" smtClean="0"/>
              <a:t>18-06-2023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BDAC4-95AB-42FE-9E27-E356D3E2A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9888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1256E-287B-4510-9509-FFE0FD581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3516" y="6381988"/>
            <a:ext cx="528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fld id="{24583CAE-E72B-4006-9FDF-449DB4BC6448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1FD15B-FBAD-4EA4-A43E-3FD285B3EC29}"/>
              </a:ext>
            </a:extLst>
          </p:cNvPr>
          <p:cNvGrpSpPr/>
          <p:nvPr userDrawn="1"/>
        </p:nvGrpSpPr>
        <p:grpSpPr>
          <a:xfrm>
            <a:off x="2441287" y="699987"/>
            <a:ext cx="7309427" cy="123021"/>
            <a:chOff x="2441287" y="1719389"/>
            <a:chExt cx="7309427" cy="12302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1D97EE7-3AA1-4E44-BB32-037515C075A8}"/>
                </a:ext>
              </a:extLst>
            </p:cNvPr>
            <p:cNvCxnSpPr>
              <a:cxnSpLocks/>
            </p:cNvCxnSpPr>
            <p:nvPr/>
          </p:nvCxnSpPr>
          <p:spPr>
            <a:xfrm>
              <a:off x="2441287" y="1780897"/>
              <a:ext cx="7309427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>
                      <a:lumMod val="50000"/>
                      <a:alpha val="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A496C1-90B0-4F44-AE7F-7E5E6E5F7839}"/>
                </a:ext>
              </a:extLst>
            </p:cNvPr>
            <p:cNvGrpSpPr/>
            <p:nvPr/>
          </p:nvGrpSpPr>
          <p:grpSpPr>
            <a:xfrm>
              <a:off x="5533224" y="1719389"/>
              <a:ext cx="1345503" cy="123021"/>
              <a:chOff x="5800613" y="1719389"/>
              <a:chExt cx="1345503" cy="123021"/>
            </a:xfrm>
          </p:grpSpPr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719BF337-D4CC-4092-94C5-8DE6E5C0378E}"/>
                  </a:ext>
                </a:extLst>
              </p:cNvPr>
              <p:cNvSpPr/>
              <p:nvPr/>
            </p:nvSpPr>
            <p:spPr>
              <a:xfrm>
                <a:off x="5800613" y="1719389"/>
                <a:ext cx="122400" cy="123021"/>
              </a:xfrm>
              <a:prstGeom prst="hexagon">
                <a:avLst/>
              </a:prstGeom>
              <a:solidFill>
                <a:srgbClr val="1060AE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4D76FE85-AEF0-4860-BD11-3DC23DF28517}"/>
                  </a:ext>
                </a:extLst>
              </p:cNvPr>
              <p:cNvSpPr/>
              <p:nvPr/>
            </p:nvSpPr>
            <p:spPr>
              <a:xfrm>
                <a:off x="6208314" y="1719389"/>
                <a:ext cx="122400" cy="123021"/>
              </a:xfrm>
              <a:prstGeom prst="hexagon">
                <a:avLst/>
              </a:prstGeom>
              <a:solidFill>
                <a:srgbClr val="17A08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476CB7F1-CC7D-418B-9265-3159D18D406F}"/>
                  </a:ext>
                </a:extLst>
              </p:cNvPr>
              <p:cNvSpPr/>
              <p:nvPr/>
            </p:nvSpPr>
            <p:spPr>
              <a:xfrm>
                <a:off x="6616015" y="1719389"/>
                <a:ext cx="122400" cy="123021"/>
              </a:xfrm>
              <a:prstGeom prst="hexagon">
                <a:avLst/>
              </a:prstGeom>
              <a:solidFill>
                <a:srgbClr val="95B8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27875AC5-002F-4D06-88B0-C40A9EE04E8E}"/>
                  </a:ext>
                </a:extLst>
              </p:cNvPr>
              <p:cNvSpPr/>
              <p:nvPr/>
            </p:nvSpPr>
            <p:spPr>
              <a:xfrm>
                <a:off x="7023716" y="1719389"/>
                <a:ext cx="122400" cy="123021"/>
              </a:xfrm>
              <a:prstGeom prst="hexagon">
                <a:avLst/>
              </a:prstGeom>
              <a:solidFill>
                <a:srgbClr val="F39C0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A5098C-811C-4D9A-BB14-04B62294C0AE}"/>
              </a:ext>
            </a:extLst>
          </p:cNvPr>
          <p:cNvGrpSpPr/>
          <p:nvPr userDrawn="1"/>
        </p:nvGrpSpPr>
        <p:grpSpPr>
          <a:xfrm>
            <a:off x="11674214" y="6678182"/>
            <a:ext cx="517786" cy="99570"/>
            <a:chOff x="3590381" y="4188363"/>
            <a:chExt cx="517786" cy="9957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F07A87-88A5-419A-9F9E-D2EDA8D1E126}"/>
                </a:ext>
              </a:extLst>
            </p:cNvPr>
            <p:cNvCxnSpPr>
              <a:cxnSpLocks/>
            </p:cNvCxnSpPr>
            <p:nvPr/>
          </p:nvCxnSpPr>
          <p:spPr>
            <a:xfrm>
              <a:off x="3640167" y="4238147"/>
              <a:ext cx="468000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>
                      <a:lumMod val="50000"/>
                      <a:alpha val="0"/>
                    </a:schemeClr>
                  </a:gs>
                  <a:gs pos="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AED847-7088-4337-A2BA-8879B25A469C}"/>
                </a:ext>
              </a:extLst>
            </p:cNvPr>
            <p:cNvSpPr/>
            <p:nvPr/>
          </p:nvSpPr>
          <p:spPr>
            <a:xfrm>
              <a:off x="3590381" y="4188363"/>
              <a:ext cx="99572" cy="9957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8790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64" r:id="rId11"/>
    <p:sldLayoutId id="2147483665" r:id="rId12"/>
    <p:sldLayoutId id="2147483666" r:id="rId13"/>
    <p:sldLayoutId id="2147483667" r:id="rId14"/>
    <p:sldLayoutId id="2147483679" r:id="rId15"/>
    <p:sldLayoutId id="2147483668" r:id="rId16"/>
    <p:sldLayoutId id="2147483669" r:id="rId17"/>
    <p:sldLayoutId id="2147483670" r:id="rId18"/>
    <p:sldLayoutId id="2147483671" r:id="rId19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72000" indent="-72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000" indent="-72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310">
          <p15:clr>
            <a:srgbClr val="F26B43"/>
          </p15:clr>
        </p15:guide>
        <p15:guide id="4" orient="horz" pos="3929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pos="370">
          <p15:clr>
            <a:srgbClr val="F26B43"/>
          </p15:clr>
        </p15:guide>
        <p15:guide id="7" orient="horz" pos="3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/>
        </p:nvSpPr>
        <p:spPr>
          <a:xfrm>
            <a:off x="1117439" y="5562719"/>
            <a:ext cx="9871199" cy="710399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algn="ctr">
              <a:buSzPct val="25000"/>
            </a:pPr>
            <a:r>
              <a:rPr lang="en-IN" sz="2667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BY: </a:t>
            </a:r>
            <a:r>
              <a:rPr lang="en-IN" sz="2667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CloudnLoud</a:t>
            </a:r>
            <a:r>
              <a:rPr lang="en-IN" sz="2667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Team</a:t>
            </a: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557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4915" y="5184415"/>
            <a:ext cx="9680855" cy="146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333" b="1" dirty="0">
                <a:latin typeface="Bradley Hand ITC" panose="03070402050302030203" pitchFamily="66" charset="0"/>
              </a:rPr>
              <a:t>     Not Just Skill Training</a:t>
            </a:r>
          </a:p>
          <a:p>
            <a:r>
              <a:rPr lang="en-US" sz="3600" b="1" dirty="0">
                <a:latin typeface="Bradley Hand ITC" panose="03070402050302030203" pitchFamily="66" charset="0"/>
              </a:rPr>
              <a:t>Enabling environment and scope to grow a career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E15D37-4CE4-4782-B0AE-C4F50899CBA3}"/>
              </a:ext>
            </a:extLst>
          </p:cNvPr>
          <p:cNvSpPr txBox="1">
            <a:spLocks/>
          </p:cNvSpPr>
          <p:nvPr/>
        </p:nvSpPr>
        <p:spPr>
          <a:xfrm>
            <a:off x="-303826" y="485963"/>
            <a:ext cx="12192000" cy="79096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sz="6000" dirty="0"/>
              <a:t>Troubleshooting Boot Issues of RHEL</a:t>
            </a:r>
            <a:endParaRPr lang="en-IN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B9C67-5F9A-4953-97CA-68946B74DBD5}"/>
              </a:ext>
            </a:extLst>
          </p:cNvPr>
          <p:cNvSpPr txBox="1"/>
          <p:nvPr/>
        </p:nvSpPr>
        <p:spPr>
          <a:xfrm>
            <a:off x="8404328" y="2802099"/>
            <a:ext cx="18826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Community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7629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0"/>
            <a:ext cx="11017250" cy="61490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Booting Process of Linux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87606"/>
            <a:ext cx="11216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Merriweather"/>
              </a:rPr>
              <a:t>GRUB:- Grand Unified Boot loader</a:t>
            </a:r>
          </a:p>
          <a:p>
            <a:r>
              <a:rPr lang="en-IN" dirty="0">
                <a:latin typeface="Merriweather"/>
              </a:rPr>
              <a:t>Stage 1</a:t>
            </a:r>
          </a:p>
          <a:p>
            <a:r>
              <a:rPr lang="en-IN" dirty="0">
                <a:latin typeface="Merriweather"/>
              </a:rPr>
              <a:t>Stage 1.5</a:t>
            </a:r>
          </a:p>
          <a:p>
            <a:r>
              <a:rPr lang="en-IN" dirty="0">
                <a:latin typeface="Merriweather"/>
              </a:rPr>
              <a:t>Stage 2</a:t>
            </a:r>
          </a:p>
          <a:p>
            <a:endParaRPr lang="en-IN" dirty="0">
              <a:latin typeface="Merriweather"/>
            </a:endParaRPr>
          </a:p>
          <a:p>
            <a:r>
              <a:rPr lang="en-IN" dirty="0">
                <a:latin typeface="Merriweather"/>
              </a:rPr>
              <a:t>4.  Kernel</a:t>
            </a:r>
          </a:p>
          <a:p>
            <a:pPr marL="342900" indent="-342900">
              <a:buAutoNum type="arabicPeriod" startAt="5"/>
            </a:pPr>
            <a:r>
              <a:rPr lang="en-IN" dirty="0">
                <a:latin typeface="Merriweather"/>
              </a:rPr>
              <a:t>Init</a:t>
            </a:r>
          </a:p>
          <a:p>
            <a:pPr marL="342900" indent="-342900">
              <a:buAutoNum type="arabicPeriod" startAt="5"/>
            </a:pPr>
            <a:r>
              <a:rPr lang="en-IN" dirty="0" err="1">
                <a:latin typeface="Merriweather"/>
              </a:rPr>
              <a:t>Runlevel</a:t>
            </a:r>
            <a:endParaRPr lang="en-IN" dirty="0">
              <a:latin typeface="Merriweather"/>
            </a:endParaRPr>
          </a:p>
          <a:p>
            <a:pPr marL="342900" indent="-342900">
              <a:buAutoNum type="arabicPeriod" startAt="5"/>
            </a:pPr>
            <a:endParaRPr lang="en-IN" dirty="0">
              <a:latin typeface="Merriweather"/>
            </a:endParaRPr>
          </a:p>
          <a:p>
            <a:pPr marL="342900" indent="-342900">
              <a:buAutoNum type="arabicPeriod" startAt="5"/>
            </a:pPr>
            <a:endParaRPr lang="en-IN" dirty="0">
              <a:latin typeface="Merriweather"/>
            </a:endParaRPr>
          </a:p>
          <a:p>
            <a:endParaRPr lang="en-IN" dirty="0">
              <a:latin typeface="Merriweather"/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B25A387-88DA-28D5-2F3B-C9F23368A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37" y="2201104"/>
            <a:ext cx="83153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5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0"/>
            <a:ext cx="11017250" cy="614903"/>
          </a:xfrm>
        </p:spPr>
        <p:txBody>
          <a:bodyPr/>
          <a:lstStyle/>
          <a:p>
            <a:pPr lvl="0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Different booting modes </a:t>
            </a:r>
            <a:endParaRPr kumimoji="0" lang="en-US" sz="3600" b="1" i="0" u="none" strike="noStrike" kern="1200" cap="none" spc="0" normalizeH="0" noProof="0" dirty="0">
              <a:ln>
                <a:noFill/>
              </a:ln>
              <a:solidFill>
                <a:schemeClr val="bg2">
                  <a:lumMod val="85000"/>
                  <a:lumOff val="15000"/>
                </a:schemeClr>
              </a:solidFill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87606"/>
            <a:ext cx="11216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latin typeface="Merriweather"/>
              </a:rPr>
              <a:t>Emergency Mode:-</a:t>
            </a:r>
          </a:p>
          <a:p>
            <a:pPr marL="342900" indent="-342900">
              <a:buAutoNum type="arabicPeriod"/>
            </a:pPr>
            <a:r>
              <a:rPr lang="en-IN" dirty="0">
                <a:latin typeface="Merriweather"/>
              </a:rPr>
              <a:t> Troubleshooting Mode</a:t>
            </a:r>
          </a:p>
          <a:p>
            <a:pPr marL="342900" indent="-342900">
              <a:buAutoNum type="arabicPeriod"/>
            </a:pPr>
            <a:r>
              <a:rPr lang="en-IN" dirty="0">
                <a:latin typeface="Merriweather"/>
              </a:rPr>
              <a:t>Rescue Mode:</a:t>
            </a:r>
          </a:p>
          <a:p>
            <a:pPr marL="342900" indent="-342900">
              <a:buAutoNum type="arabicPeriod"/>
            </a:pPr>
            <a:endParaRPr lang="en-IN" dirty="0">
              <a:latin typeface="Merriweather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Merriweather"/>
              </a:rPr>
              <a:t>systemd.unit</a:t>
            </a:r>
            <a:r>
              <a:rPr lang="en-US" dirty="0">
                <a:latin typeface="Merriweather"/>
              </a:rPr>
              <a:t>=</a:t>
            </a:r>
            <a:r>
              <a:rPr lang="en-US" dirty="0" err="1">
                <a:latin typeface="Merriweather"/>
              </a:rPr>
              <a:t>resue.target</a:t>
            </a:r>
            <a:r>
              <a:rPr lang="en-US" dirty="0">
                <a:latin typeface="Merriweather"/>
              </a:rPr>
              <a:t>   + press </a:t>
            </a:r>
            <a:r>
              <a:rPr lang="en-US" dirty="0" err="1">
                <a:latin typeface="Merriweather"/>
              </a:rPr>
              <a:t>control+x</a:t>
            </a:r>
            <a:endParaRPr lang="en-IN" dirty="0">
              <a:latin typeface="Merriweather"/>
            </a:endParaRPr>
          </a:p>
          <a:p>
            <a:pPr marL="342900" indent="-342900">
              <a:buAutoNum type="arabicPeriod"/>
            </a:pPr>
            <a:r>
              <a:rPr lang="en-IN" dirty="0" err="1">
                <a:latin typeface="Merriweather"/>
              </a:rPr>
              <a:t>systemd.unit</a:t>
            </a:r>
            <a:r>
              <a:rPr lang="en-IN" dirty="0">
                <a:latin typeface="Merriweather"/>
              </a:rPr>
              <a:t>=</a:t>
            </a:r>
            <a:r>
              <a:rPr lang="en-IN" dirty="0" err="1">
                <a:latin typeface="Merriweather"/>
              </a:rPr>
              <a:t>emergency.target</a:t>
            </a:r>
            <a:endParaRPr lang="en-IN" dirty="0">
              <a:latin typeface="Merriweather"/>
            </a:endParaRPr>
          </a:p>
          <a:p>
            <a:pPr marL="342900" indent="-342900">
              <a:buAutoNum type="arabicPeriod"/>
            </a:pPr>
            <a:endParaRPr lang="en-IN" dirty="0">
              <a:latin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787186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0"/>
            <a:ext cx="11017250" cy="614903"/>
          </a:xfrm>
        </p:spPr>
        <p:txBody>
          <a:bodyPr/>
          <a:lstStyle/>
          <a:p>
            <a:r>
              <a:rPr lang="en-US" sz="3600" b="1" dirty="0">
                <a:solidFill>
                  <a:schemeClr val="bg2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Grub file corrupted of misconfigured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571" y="742940"/>
            <a:ext cx="11216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rriweather"/>
              </a:rPr>
              <a:t>/boot/grub2/</a:t>
            </a:r>
            <a:r>
              <a:rPr lang="en-US" dirty="0" err="1">
                <a:latin typeface="Merriweather"/>
              </a:rPr>
              <a:t>grub.cfg</a:t>
            </a:r>
            <a:r>
              <a:rPr lang="en-US" dirty="0">
                <a:latin typeface="Merriweather"/>
              </a:rPr>
              <a:t> ====) Auto generated GRUB Configuration File</a:t>
            </a:r>
          </a:p>
          <a:p>
            <a:endParaRPr lang="en-US" dirty="0">
              <a:latin typeface="Merriweather"/>
            </a:endParaRPr>
          </a:p>
          <a:p>
            <a:r>
              <a:rPr lang="en-US" dirty="0">
                <a:latin typeface="Merriweather"/>
              </a:rPr>
              <a:t>/</a:t>
            </a:r>
            <a:r>
              <a:rPr lang="en-US" dirty="0" err="1">
                <a:latin typeface="Merriweather"/>
              </a:rPr>
              <a:t>etc</a:t>
            </a:r>
            <a:r>
              <a:rPr lang="en-US" dirty="0">
                <a:latin typeface="Merriweather"/>
              </a:rPr>
              <a:t>/</a:t>
            </a:r>
            <a:r>
              <a:rPr lang="en-US" dirty="0" err="1">
                <a:latin typeface="Merriweather"/>
              </a:rPr>
              <a:t>grub.d</a:t>
            </a:r>
            <a:r>
              <a:rPr lang="en-US" dirty="0">
                <a:latin typeface="Merriweather"/>
              </a:rPr>
              <a:t> ===) GRUB Template Directory which contains other grub template files.</a:t>
            </a:r>
          </a:p>
          <a:p>
            <a:endParaRPr lang="en-US" dirty="0">
              <a:latin typeface="Merriweather"/>
            </a:endParaRPr>
          </a:p>
          <a:p>
            <a:r>
              <a:rPr lang="en-US" dirty="0">
                <a:latin typeface="Merriweather"/>
              </a:rPr>
              <a:t>/</a:t>
            </a:r>
            <a:r>
              <a:rPr lang="en-US" dirty="0" err="1">
                <a:latin typeface="Merriweather"/>
              </a:rPr>
              <a:t>etc</a:t>
            </a:r>
            <a:r>
              <a:rPr lang="en-US" dirty="0">
                <a:latin typeface="Merriweather"/>
              </a:rPr>
              <a:t>/default/grub ===) GRUB Settings File</a:t>
            </a:r>
          </a:p>
          <a:p>
            <a:r>
              <a:rPr lang="en-US" dirty="0">
                <a:latin typeface="Merriweather"/>
              </a:rPr>
              <a:t>To regenerate GRUB </a:t>
            </a:r>
            <a:r>
              <a:rPr lang="en-US" dirty="0" err="1">
                <a:latin typeface="Merriweather"/>
              </a:rPr>
              <a:t>Configruation</a:t>
            </a:r>
            <a:r>
              <a:rPr lang="en-US" dirty="0">
                <a:latin typeface="Merriweather"/>
              </a:rPr>
              <a:t> File with changed  settings from /</a:t>
            </a:r>
            <a:r>
              <a:rPr lang="en-US" dirty="0" err="1">
                <a:latin typeface="Merriweather"/>
              </a:rPr>
              <a:t>etc</a:t>
            </a:r>
            <a:r>
              <a:rPr lang="en-US" dirty="0">
                <a:latin typeface="Merriweather"/>
              </a:rPr>
              <a:t>/default/grub use below command</a:t>
            </a:r>
          </a:p>
        </p:txBody>
      </p:sp>
      <p:pic>
        <p:nvPicPr>
          <p:cNvPr id="4" name="Picture 3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FC03ABD-FCC4-6074-A0C2-66F9F100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04" y="2991754"/>
            <a:ext cx="9010816" cy="27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0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0"/>
            <a:ext cx="11017250" cy="614903"/>
          </a:xfrm>
        </p:spPr>
        <p:txBody>
          <a:bodyPr/>
          <a:lstStyle/>
          <a:p>
            <a:r>
              <a:rPr lang="en-US" sz="3600" b="1" dirty="0">
                <a:solidFill>
                  <a:schemeClr val="bg2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Grub file corrupted of misconfigured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571" y="742940"/>
            <a:ext cx="11216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rriweather"/>
              </a:rPr>
              <a:t># cat /boot/grub2/</a:t>
            </a:r>
            <a:r>
              <a:rPr lang="en-US" dirty="0" err="1">
                <a:latin typeface="Merriweather"/>
              </a:rPr>
              <a:t>grub.cfg</a:t>
            </a:r>
            <a:r>
              <a:rPr lang="en-US" dirty="0">
                <a:latin typeface="Merriweather"/>
              </a:rPr>
              <a:t> </a:t>
            </a:r>
          </a:p>
          <a:p>
            <a:r>
              <a:rPr lang="en-US" dirty="0">
                <a:latin typeface="Merriweather"/>
              </a:rPr>
              <a:t>#rm -rf  /boot/grub2/</a:t>
            </a:r>
            <a:r>
              <a:rPr lang="en-US" dirty="0" err="1">
                <a:latin typeface="Merriweather"/>
              </a:rPr>
              <a:t>grub.cfg</a:t>
            </a:r>
            <a:endParaRPr lang="en-US" dirty="0">
              <a:latin typeface="Merriweather"/>
            </a:endParaRPr>
          </a:p>
          <a:p>
            <a:r>
              <a:rPr lang="en-US" dirty="0">
                <a:latin typeface="Merriweather"/>
              </a:rPr>
              <a:t>#reboot</a:t>
            </a:r>
          </a:p>
          <a:p>
            <a:r>
              <a:rPr lang="en-US" dirty="0">
                <a:latin typeface="Merriweather"/>
              </a:rPr>
              <a:t>#chroot /</a:t>
            </a:r>
            <a:r>
              <a:rPr lang="en-US" dirty="0" err="1">
                <a:latin typeface="Merriweather"/>
              </a:rPr>
              <a:t>mnt</a:t>
            </a:r>
            <a:r>
              <a:rPr lang="en-US" dirty="0">
                <a:latin typeface="Merriweather"/>
              </a:rPr>
              <a:t>/</a:t>
            </a:r>
            <a:r>
              <a:rPr lang="en-US" dirty="0" err="1">
                <a:latin typeface="Merriweather"/>
              </a:rPr>
              <a:t>sysroot</a:t>
            </a:r>
            <a:endParaRPr lang="en-US" dirty="0">
              <a:latin typeface="Merriweather"/>
            </a:endParaRPr>
          </a:p>
          <a:p>
            <a:r>
              <a:rPr lang="en-US" dirty="0">
                <a:latin typeface="Merriweather"/>
              </a:rPr>
              <a:t># </a:t>
            </a:r>
            <a:r>
              <a:rPr lang="en-US" dirty="0" err="1">
                <a:latin typeface="Merriweather"/>
              </a:rPr>
              <a:t>lsblk</a:t>
            </a:r>
            <a:endParaRPr lang="en-US" dirty="0">
              <a:latin typeface="Merriweather"/>
            </a:endParaRPr>
          </a:p>
          <a:p>
            <a:r>
              <a:rPr lang="en-US" dirty="0">
                <a:latin typeface="Merriweather"/>
              </a:rPr>
              <a:t>#grub2-install /dev/</a:t>
            </a:r>
            <a:r>
              <a:rPr lang="en-US" dirty="0" err="1">
                <a:latin typeface="Merriweather"/>
              </a:rPr>
              <a:t>sda</a:t>
            </a:r>
            <a:endParaRPr lang="en-US" dirty="0">
              <a:latin typeface="Merriweather"/>
            </a:endParaRPr>
          </a:p>
          <a:p>
            <a:r>
              <a:rPr lang="en-US" dirty="0">
                <a:latin typeface="Merriweather"/>
              </a:rPr>
              <a:t>#grub2-mkconfig -o /boot/grub2/</a:t>
            </a:r>
            <a:r>
              <a:rPr lang="en-US" dirty="0" err="1">
                <a:latin typeface="Merriweather"/>
              </a:rPr>
              <a:t>grub.cfg</a:t>
            </a:r>
            <a:endParaRPr lang="en-US" dirty="0">
              <a:latin typeface="Merriweather"/>
            </a:endParaRPr>
          </a:p>
          <a:p>
            <a:endParaRPr lang="en-US" dirty="0">
              <a:latin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99550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0"/>
            <a:ext cx="11017250" cy="614903"/>
          </a:xfrm>
        </p:spPr>
        <p:txBody>
          <a:bodyPr/>
          <a:lstStyle/>
          <a:p>
            <a:r>
              <a:rPr lang="en-US" sz="36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MBR corrupted or Missing</a:t>
            </a:r>
            <a:endParaRPr lang="en-US" sz="3600" b="1" dirty="0">
              <a:solidFill>
                <a:schemeClr val="bg2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072" y="826100"/>
            <a:ext cx="11216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erriweather"/>
              </a:rPr>
              <a:t>dd if=/dev/zero of=/dev/</a:t>
            </a:r>
            <a:r>
              <a:rPr lang="en-US" b="1" dirty="0" err="1">
                <a:latin typeface="Merriweather"/>
              </a:rPr>
              <a:t>sda</a:t>
            </a:r>
            <a:r>
              <a:rPr lang="en-US" b="1" dirty="0">
                <a:latin typeface="Merriweather"/>
              </a:rPr>
              <a:t> bs=446 count=1</a:t>
            </a:r>
          </a:p>
          <a:p>
            <a:r>
              <a:rPr lang="en-US" b="1" dirty="0">
                <a:latin typeface="Merriweather"/>
              </a:rPr>
              <a:t>#chroot /</a:t>
            </a:r>
            <a:r>
              <a:rPr lang="en-US" b="1" dirty="0" err="1">
                <a:latin typeface="Merriweather"/>
              </a:rPr>
              <a:t>mnt</a:t>
            </a:r>
            <a:r>
              <a:rPr lang="en-US" b="1" dirty="0">
                <a:latin typeface="Merriweather"/>
              </a:rPr>
              <a:t>/</a:t>
            </a:r>
            <a:r>
              <a:rPr lang="en-US" b="1" dirty="0" err="1">
                <a:latin typeface="Merriweather"/>
              </a:rPr>
              <a:t>sysroot</a:t>
            </a:r>
            <a:endParaRPr lang="en-US" b="1" dirty="0">
              <a:latin typeface="Merriweather"/>
            </a:endParaRPr>
          </a:p>
          <a:p>
            <a:r>
              <a:rPr lang="en-US" b="1" dirty="0">
                <a:latin typeface="Merriweather"/>
              </a:rPr>
              <a:t># </a:t>
            </a:r>
            <a:r>
              <a:rPr lang="en-US" b="1" dirty="0" err="1">
                <a:latin typeface="Merriweather"/>
              </a:rPr>
              <a:t>lsblk</a:t>
            </a:r>
            <a:endParaRPr lang="en-US" b="1" dirty="0">
              <a:latin typeface="Merriweather"/>
            </a:endParaRPr>
          </a:p>
          <a:p>
            <a:r>
              <a:rPr lang="en-US" b="1" dirty="0">
                <a:latin typeface="Merriweather"/>
              </a:rPr>
              <a:t>#grub2-install /dev/</a:t>
            </a:r>
            <a:r>
              <a:rPr lang="en-US" b="1" dirty="0" err="1">
                <a:latin typeface="Merriweather"/>
              </a:rPr>
              <a:t>sda</a:t>
            </a:r>
            <a:endParaRPr lang="en-US" b="1" dirty="0">
              <a:latin typeface="Merriweather"/>
            </a:endParaRPr>
          </a:p>
          <a:p>
            <a:r>
              <a:rPr lang="en-US" b="1" dirty="0">
                <a:latin typeface="Merriweather"/>
              </a:rPr>
              <a:t>#grub2-mkconfig -o /boot/grub2/</a:t>
            </a:r>
            <a:r>
              <a:rPr lang="en-US" b="1" dirty="0" err="1">
                <a:latin typeface="Merriweather"/>
              </a:rPr>
              <a:t>grub.cfg</a:t>
            </a:r>
            <a:endParaRPr lang="en-US" b="1" dirty="0">
              <a:latin typeface="Merriweath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ADA825-6D63-DC61-9BE1-B65A6DAAF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35" y="2483167"/>
            <a:ext cx="9963343" cy="317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55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0"/>
            <a:ext cx="11017250" cy="614903"/>
          </a:xfrm>
        </p:spPr>
        <p:txBody>
          <a:bodyPr/>
          <a:lstStyle/>
          <a:p>
            <a:r>
              <a:rPr lang="en-US" sz="3600" b="1" dirty="0">
                <a:solidFill>
                  <a:schemeClr val="bg2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 D Error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072" y="826100"/>
            <a:ext cx="1121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erriweather"/>
              </a:rPr>
              <a:t>This issue when something went wrong in </a:t>
            </a:r>
            <a:r>
              <a:rPr lang="en-US" b="1" dirty="0" err="1">
                <a:latin typeface="Merriweather"/>
              </a:rPr>
              <a:t>fstab</a:t>
            </a:r>
            <a:endParaRPr lang="en-US" b="1" dirty="0">
              <a:latin typeface="Merriweather"/>
            </a:endParaRPr>
          </a:p>
        </p:txBody>
      </p:sp>
      <p:pic>
        <p:nvPicPr>
          <p:cNvPr id="3" name="Picture 2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AC086F-6200-0979-AACA-B93EE42D1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35" y="1406629"/>
            <a:ext cx="8495665" cy="252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4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0"/>
            <a:ext cx="11017250" cy="614903"/>
          </a:xfrm>
        </p:spPr>
        <p:txBody>
          <a:bodyPr/>
          <a:lstStyle/>
          <a:p>
            <a:pPr lvl="0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Kernel Panic</a:t>
            </a:r>
            <a:endParaRPr kumimoji="0" lang="en-US" sz="3600" b="1" i="0" u="none" strike="noStrike" kern="1200" cap="none" spc="0" normalizeH="0" noProof="0" dirty="0">
              <a:ln>
                <a:noFill/>
              </a:ln>
              <a:solidFill>
                <a:schemeClr val="bg2">
                  <a:lumMod val="85000"/>
                  <a:lumOff val="15000"/>
                </a:schemeClr>
              </a:solidFill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072" y="826100"/>
            <a:ext cx="11216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erriweather"/>
              </a:rPr>
              <a:t> What is kernel Panic ?</a:t>
            </a:r>
          </a:p>
          <a:p>
            <a:endParaRPr lang="en-US" b="1" dirty="0">
              <a:latin typeface="Merriweather"/>
            </a:endParaRPr>
          </a:p>
          <a:p>
            <a:r>
              <a:rPr lang="en-US" b="1" dirty="0">
                <a:latin typeface="Merriweather"/>
              </a:rPr>
              <a:t>How to deal with kernel panic issue ?</a:t>
            </a:r>
          </a:p>
          <a:p>
            <a:endParaRPr lang="en-US" b="1" dirty="0">
              <a:latin typeface="Merriweather"/>
            </a:endParaRPr>
          </a:p>
          <a:p>
            <a:r>
              <a:rPr lang="en-US" b="1" dirty="0">
                <a:latin typeface="Merriweather"/>
              </a:rPr>
              <a:t>What are the best practices to avoid kernel panic situation.</a:t>
            </a:r>
          </a:p>
          <a:p>
            <a:endParaRPr lang="en-US" b="1" dirty="0">
              <a:latin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27064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0"/>
            <a:ext cx="11017250" cy="614903"/>
          </a:xfrm>
        </p:spPr>
        <p:txBody>
          <a:bodyPr/>
          <a:lstStyle/>
          <a:p>
            <a:r>
              <a:rPr lang="en-US" sz="3600" b="1" dirty="0" err="1">
                <a:solidFill>
                  <a:schemeClr val="bg2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Initramfs</a:t>
            </a:r>
            <a:r>
              <a:rPr lang="en-US" sz="3600" b="1" dirty="0">
                <a:solidFill>
                  <a:schemeClr val="bg2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Missing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072" y="826100"/>
            <a:ext cx="1121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F0F0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reason of getting this error. </a:t>
            </a:r>
            <a:br>
              <a:rPr lang="en-US" sz="1800" dirty="0">
                <a:solidFill>
                  <a:srgbClr val="0F0F0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F0F0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If it is due to new kernel, then downgrade it.</a:t>
            </a:r>
            <a:br>
              <a:rPr lang="en-US" sz="1800" dirty="0">
                <a:solidFill>
                  <a:srgbClr val="0F0F0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F0F0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If it is due to corrupted or missing </a:t>
            </a:r>
            <a:r>
              <a:rPr lang="en-US" sz="1800" dirty="0" err="1">
                <a:solidFill>
                  <a:srgbClr val="0F0F0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initramfs</a:t>
            </a:r>
            <a:r>
              <a:rPr lang="en-US" sz="1800" dirty="0">
                <a:solidFill>
                  <a:srgbClr val="0F0F0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regenerate it.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Merriweather"/>
            </a:endParaRPr>
          </a:p>
        </p:txBody>
      </p:sp>
      <p:pic>
        <p:nvPicPr>
          <p:cNvPr id="3" name="Picture 2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15E806-1BA1-FF2F-F95D-F433F775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1894702"/>
            <a:ext cx="5943600" cy="108077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7BE11E2-CEBC-D5C5-BFDB-BC169072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2" y="2975472"/>
            <a:ext cx="5943600" cy="321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64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0"/>
            <a:ext cx="11017250" cy="614903"/>
          </a:xfrm>
        </p:spPr>
        <p:txBody>
          <a:bodyPr/>
          <a:lstStyle/>
          <a:p>
            <a:r>
              <a:rPr lang="en-US" sz="3600" b="1" dirty="0" err="1">
                <a:solidFill>
                  <a:schemeClr val="bg2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Initramfs</a:t>
            </a:r>
            <a:r>
              <a:rPr lang="en-US" sz="3600" b="1" dirty="0">
                <a:solidFill>
                  <a:schemeClr val="bg2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Missing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628" y="614903"/>
            <a:ext cx="11216032" cy="491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rm -rf initramfs-4.18.0-425.3.1.el8.x86_64.img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/boot/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-r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dracut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initramfs-4.18.0-425.3.1.el8.x86_64.img 4.18.0-425.3.1.el8.x86_64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corrupted situation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/boot/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dracut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-f initramfs-4.18.0-425.3.1.el8.x86_64.img 4.18.0-425.3.1.el8.x86_64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F0F0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lang="en-US" sz="1800" dirty="0" err="1">
                <a:solidFill>
                  <a:srgbClr val="0F0F0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mkinitrd</a:t>
            </a:r>
            <a:r>
              <a:rPr lang="en-US" sz="1800" dirty="0">
                <a:solidFill>
                  <a:srgbClr val="0F0F0F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--force initramfs-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4.18.0-425.3.1.el8.x86_64.img 4.18.0-425.3.1.el8.x86_64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>
              <a:latin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645042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0"/>
            <a:ext cx="11017250" cy="61490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Critical files are missing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628" y="614903"/>
            <a:ext cx="11216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>
              <a:latin typeface="Merriweather"/>
            </a:endParaRPr>
          </a:p>
          <a:p>
            <a:r>
              <a:rPr lang="en-US" dirty="0">
                <a:latin typeface="Merriweather"/>
              </a:rPr>
              <a:t>/bin/mount is missing</a:t>
            </a:r>
          </a:p>
          <a:p>
            <a:endParaRPr lang="en-US" dirty="0">
              <a:latin typeface="Merriweather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Merriweather"/>
              </a:rPr>
              <a:t>Boot server in </a:t>
            </a:r>
            <a:r>
              <a:rPr lang="en-US" dirty="0" err="1">
                <a:latin typeface="Merriweather"/>
              </a:rPr>
              <a:t>resue</a:t>
            </a:r>
            <a:r>
              <a:rPr lang="en-US" dirty="0">
                <a:latin typeface="Merriweather"/>
              </a:rPr>
              <a:t> mode</a:t>
            </a:r>
          </a:p>
          <a:p>
            <a:pPr marL="342900" indent="-342900">
              <a:buAutoNum type="arabicPeriod"/>
            </a:pPr>
            <a:r>
              <a:rPr lang="en-US" dirty="0">
                <a:latin typeface="Merriweather"/>
              </a:rPr>
              <a:t>Chroot /</a:t>
            </a:r>
            <a:r>
              <a:rPr lang="en-US" dirty="0" err="1">
                <a:latin typeface="Merriweather"/>
              </a:rPr>
              <a:t>mnt</a:t>
            </a:r>
            <a:r>
              <a:rPr lang="en-US" dirty="0">
                <a:latin typeface="Merriweather"/>
              </a:rPr>
              <a:t>/</a:t>
            </a:r>
            <a:r>
              <a:rPr lang="en-US" dirty="0" err="1">
                <a:latin typeface="Merriweather"/>
              </a:rPr>
              <a:t>sysroot</a:t>
            </a:r>
            <a:endParaRPr lang="en-US" dirty="0">
              <a:latin typeface="Merriweather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Merriweather"/>
              </a:rPr>
              <a:t>mkdir</a:t>
            </a:r>
            <a:r>
              <a:rPr lang="en-US" dirty="0">
                <a:latin typeface="Merriweather"/>
              </a:rPr>
              <a:t>  /</a:t>
            </a:r>
            <a:r>
              <a:rPr lang="en-US" dirty="0" err="1">
                <a:latin typeface="Merriweather"/>
              </a:rPr>
              <a:t>mnt</a:t>
            </a:r>
            <a:r>
              <a:rPr lang="en-US" dirty="0">
                <a:latin typeface="Merriweather"/>
              </a:rPr>
              <a:t>/source</a:t>
            </a:r>
          </a:p>
          <a:p>
            <a:pPr marL="342900" indent="-342900">
              <a:buAutoNum type="arabicPeriod"/>
            </a:pPr>
            <a:r>
              <a:rPr lang="en-US" dirty="0">
                <a:latin typeface="Merriweather"/>
              </a:rPr>
              <a:t>Mount /dev/sr0 /</a:t>
            </a:r>
            <a:r>
              <a:rPr lang="en-US" dirty="0" err="1">
                <a:latin typeface="Merriweather"/>
              </a:rPr>
              <a:t>mnt</a:t>
            </a:r>
            <a:r>
              <a:rPr lang="en-US" dirty="0">
                <a:latin typeface="Merriweather"/>
              </a:rPr>
              <a:t>/source</a:t>
            </a:r>
          </a:p>
          <a:p>
            <a:pPr marL="342900" indent="-342900">
              <a:buAutoNum type="arabicPeriod"/>
            </a:pPr>
            <a:r>
              <a:rPr lang="en-US" dirty="0">
                <a:latin typeface="Merriweather"/>
              </a:rPr>
              <a:t>Cd /</a:t>
            </a:r>
            <a:r>
              <a:rPr lang="en-US" dirty="0" err="1">
                <a:latin typeface="Merriweather"/>
              </a:rPr>
              <a:t>mnt</a:t>
            </a:r>
            <a:r>
              <a:rPr lang="en-US" dirty="0">
                <a:latin typeface="Merriweather"/>
              </a:rPr>
              <a:t>/source</a:t>
            </a:r>
          </a:p>
          <a:p>
            <a:pPr marL="342900" indent="-342900">
              <a:buAutoNum type="arabicPeriod"/>
            </a:pPr>
            <a:r>
              <a:rPr lang="en-US" dirty="0">
                <a:latin typeface="Merriweather"/>
              </a:rPr>
              <a:t>Cd packages/</a:t>
            </a:r>
          </a:p>
          <a:p>
            <a:pPr marL="342900" indent="-342900">
              <a:buAutoNum type="arabicPeriod"/>
            </a:pPr>
            <a:r>
              <a:rPr lang="en-US" dirty="0">
                <a:latin typeface="Merriweather"/>
              </a:rPr>
              <a:t>rpm –</a:t>
            </a:r>
            <a:r>
              <a:rPr lang="en-US" dirty="0" err="1">
                <a:latin typeface="Merriweather"/>
              </a:rPr>
              <a:t>ivh</a:t>
            </a:r>
            <a:r>
              <a:rPr lang="en-US" dirty="0">
                <a:latin typeface="Merriweather"/>
              </a:rPr>
              <a:t> </a:t>
            </a:r>
            <a:r>
              <a:rPr lang="en-US" dirty="0" err="1">
                <a:latin typeface="Merriweather"/>
              </a:rPr>
              <a:t>packagename</a:t>
            </a:r>
            <a:endParaRPr lang="en-US" dirty="0">
              <a:latin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36133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0EBFC50A-4C15-444A-BD3F-98CCCFCE4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1988"/>
            <a:ext cx="3409233" cy="476011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9FB2231-66FB-4048-B912-0C3E5A4CCA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460133" y="0"/>
            <a:ext cx="8731867" cy="6883400"/>
          </a:xfr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D7FCDA10-FEE5-4E55-985E-5B1AA45DB64C}"/>
              </a:ext>
            </a:extLst>
          </p:cNvPr>
          <p:cNvSpPr/>
          <p:nvPr/>
        </p:nvSpPr>
        <p:spPr>
          <a:xfrm>
            <a:off x="3234161" y="1503"/>
            <a:ext cx="8731867" cy="6883400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284F47F-8D7D-4BF5-B9B8-226D60530454}"/>
              </a:ext>
            </a:extLst>
          </p:cNvPr>
          <p:cNvGrpSpPr/>
          <p:nvPr/>
        </p:nvGrpSpPr>
        <p:grpSpPr>
          <a:xfrm>
            <a:off x="-9226" y="-164857"/>
            <a:ext cx="3426914" cy="7022857"/>
            <a:chOff x="-752408" y="181840"/>
            <a:chExt cx="3426914" cy="702285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DEDDFEA-F0A9-42AF-8F6E-25D9421C0A0E}"/>
                </a:ext>
              </a:extLst>
            </p:cNvPr>
            <p:cNvSpPr/>
            <p:nvPr/>
          </p:nvSpPr>
          <p:spPr>
            <a:xfrm>
              <a:off x="-752408" y="346697"/>
              <a:ext cx="3426914" cy="6858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8FEBB07-41FE-4B11-8890-D93B9445C1C9}"/>
                </a:ext>
              </a:extLst>
            </p:cNvPr>
            <p:cNvSpPr/>
            <p:nvPr/>
          </p:nvSpPr>
          <p:spPr>
            <a:xfrm rot="16200000">
              <a:off x="-2096394" y="2285381"/>
              <a:ext cx="6515405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8000" b="1" dirty="0">
                  <a:solidFill>
                    <a:schemeClr val="tx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Our Main  Agenda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10AC1B1-E718-4FA6-954D-26A2E01E694F}"/>
              </a:ext>
            </a:extLst>
          </p:cNvPr>
          <p:cNvGrpSpPr/>
          <p:nvPr/>
        </p:nvGrpSpPr>
        <p:grpSpPr>
          <a:xfrm>
            <a:off x="4287425" y="498871"/>
            <a:ext cx="7886240" cy="5868376"/>
            <a:chOff x="4287425" y="351535"/>
            <a:chExt cx="7886240" cy="586837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B54BBFA-057F-4A6A-A19F-98FF49B71003}"/>
                </a:ext>
              </a:extLst>
            </p:cNvPr>
            <p:cNvGrpSpPr/>
            <p:nvPr/>
          </p:nvGrpSpPr>
          <p:grpSpPr>
            <a:xfrm>
              <a:off x="4287425" y="351535"/>
              <a:ext cx="7678603" cy="947463"/>
              <a:chOff x="4287425" y="351535"/>
              <a:chExt cx="7678603" cy="947463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983ADE38-2040-4D64-AC61-FECB127D9AEA}"/>
                  </a:ext>
                </a:extLst>
              </p:cNvPr>
              <p:cNvGrpSpPr/>
              <p:nvPr/>
            </p:nvGrpSpPr>
            <p:grpSpPr>
              <a:xfrm>
                <a:off x="5594226" y="351535"/>
                <a:ext cx="6371802" cy="636443"/>
                <a:chOff x="5390426" y="182141"/>
                <a:chExt cx="6371802" cy="636443"/>
              </a:xfrm>
            </p:grpSpPr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EF884E1-AF18-4765-AB8F-C6F83507BBB5}"/>
                    </a:ext>
                  </a:extLst>
                </p:cNvPr>
                <p:cNvCxnSpPr/>
                <p:nvPr/>
              </p:nvCxnSpPr>
              <p:spPr>
                <a:xfrm>
                  <a:off x="5390426" y="818584"/>
                  <a:ext cx="5760720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sysDash"/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A416D49B-5DB2-4838-9158-8230DCB2FC36}"/>
                    </a:ext>
                  </a:extLst>
                </p:cNvPr>
                <p:cNvSpPr/>
                <p:nvPr/>
              </p:nvSpPr>
              <p:spPr>
                <a:xfrm>
                  <a:off x="5390426" y="182141"/>
                  <a:ext cx="6371802" cy="46166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00000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Booting process of Linux</a:t>
                  </a:r>
                  <a:endParaRPr lang="en-US" sz="2400" b="1" dirty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CC7DA7D-398C-490D-99E8-DED18B3F8C11}"/>
                  </a:ext>
                </a:extLst>
              </p:cNvPr>
              <p:cNvGrpSpPr/>
              <p:nvPr/>
            </p:nvGrpSpPr>
            <p:grpSpPr>
              <a:xfrm>
                <a:off x="4287425" y="396425"/>
                <a:ext cx="1064184" cy="902573"/>
                <a:chOff x="4335797" y="475845"/>
                <a:chExt cx="967440" cy="820521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5829A432-FEC0-4087-8A0B-79EE19108763}"/>
                    </a:ext>
                  </a:extLst>
                </p:cNvPr>
                <p:cNvGrpSpPr/>
                <p:nvPr/>
              </p:nvGrpSpPr>
              <p:grpSpPr>
                <a:xfrm>
                  <a:off x="4335797" y="475845"/>
                  <a:ext cx="967440" cy="820521"/>
                  <a:chOff x="2684365" y="1024964"/>
                  <a:chExt cx="967440" cy="820521"/>
                </a:xfrm>
              </p:grpSpPr>
              <p:sp>
                <p:nvSpPr>
                  <p:cNvPr id="117" name="Hexagon 116">
                    <a:extLst>
                      <a:ext uri="{FF2B5EF4-FFF2-40B4-BE49-F238E27FC236}">
                        <a16:creationId xmlns:a16="http://schemas.microsoft.com/office/drawing/2014/main" id="{6D144A08-CFEF-40EF-AE2C-B217FD4C47FE}"/>
                      </a:ext>
                    </a:extLst>
                  </p:cNvPr>
                  <p:cNvSpPr/>
                  <p:nvPr/>
                </p:nvSpPr>
                <p:spPr>
                  <a:xfrm>
                    <a:off x="2684365" y="1024964"/>
                    <a:ext cx="967440" cy="820521"/>
                  </a:xfrm>
                  <a:prstGeom prst="hexagon">
                    <a:avLst>
                      <a:gd name="adj" fmla="val 29963"/>
                      <a:gd name="vf" fmla="val 11547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1D296067-050E-4E64-AC66-71318F6313F9}"/>
                      </a:ext>
                    </a:extLst>
                  </p:cNvPr>
                  <p:cNvGrpSpPr/>
                  <p:nvPr/>
                </p:nvGrpSpPr>
                <p:grpSpPr>
                  <a:xfrm>
                    <a:off x="2824814" y="1144083"/>
                    <a:ext cx="686542" cy="582281"/>
                    <a:chOff x="1478319" y="870707"/>
                    <a:chExt cx="686542" cy="582281"/>
                  </a:xfrm>
                </p:grpSpPr>
                <p:sp>
                  <p:nvSpPr>
                    <p:cNvPr id="119" name="Hexagon 118">
                      <a:extLst>
                        <a:ext uri="{FF2B5EF4-FFF2-40B4-BE49-F238E27FC236}">
                          <a16:creationId xmlns:a16="http://schemas.microsoft.com/office/drawing/2014/main" id="{76AA0989-13A2-4554-8193-DD6F5C1DC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78319" y="870707"/>
                      <a:ext cx="686542" cy="582281"/>
                    </a:xfrm>
                    <a:prstGeom prst="hexagon">
                      <a:avLst>
                        <a:gd name="adj" fmla="val 29963"/>
                        <a:gd name="vf" fmla="val 115470"/>
                      </a:avLst>
                    </a:prstGeom>
                    <a:solidFill>
                      <a:schemeClr val="tx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0" name="Freeform: Shape 119">
                      <a:extLst>
                        <a:ext uri="{FF2B5EF4-FFF2-40B4-BE49-F238E27FC236}">
                          <a16:creationId xmlns:a16="http://schemas.microsoft.com/office/drawing/2014/main" id="{29C17271-CEC2-4D0A-8051-7C8F7F3A2A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4103" y="1165454"/>
                      <a:ext cx="450559" cy="287534"/>
                    </a:xfrm>
                    <a:custGeom>
                      <a:avLst/>
                      <a:gdLst>
                        <a:gd name="connsiteX0" fmla="*/ 422263 w 450559"/>
                        <a:gd name="connsiteY0" fmla="*/ 0 h 287534"/>
                        <a:gd name="connsiteX1" fmla="*/ 450559 w 450559"/>
                        <a:gd name="connsiteY1" fmla="*/ 46790 h 287534"/>
                        <a:gd name="connsiteX2" fmla="*/ 306290 w 450559"/>
                        <a:gd name="connsiteY2" fmla="*/ 287534 h 287534"/>
                        <a:gd name="connsiteX3" fmla="*/ 28894 w 450559"/>
                        <a:gd name="connsiteY3" fmla="*/ 287534 h 287534"/>
                        <a:gd name="connsiteX4" fmla="*/ 0 w 450559"/>
                        <a:gd name="connsiteY4" fmla="*/ 239755 h 287534"/>
                        <a:gd name="connsiteX5" fmla="*/ 278587 w 450559"/>
                        <a:gd name="connsiteY5" fmla="*/ 239755 h 287534"/>
                        <a:gd name="connsiteX6" fmla="*/ 422263 w 450559"/>
                        <a:gd name="connsiteY6" fmla="*/ 0 h 2875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50559" h="287534">
                          <a:moveTo>
                            <a:pt x="422263" y="0"/>
                          </a:moveTo>
                          <a:lnTo>
                            <a:pt x="450559" y="46790"/>
                          </a:lnTo>
                          <a:lnTo>
                            <a:pt x="306290" y="287534"/>
                          </a:lnTo>
                          <a:lnTo>
                            <a:pt x="28894" y="287534"/>
                          </a:lnTo>
                          <a:lnTo>
                            <a:pt x="0" y="239755"/>
                          </a:lnTo>
                          <a:lnTo>
                            <a:pt x="278587" y="239755"/>
                          </a:lnTo>
                          <a:lnTo>
                            <a:pt x="422263" y="0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alpha val="26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B2B6EDE9-93FA-4F65-805B-47CD3EC92204}"/>
                    </a:ext>
                  </a:extLst>
                </p:cNvPr>
                <p:cNvSpPr txBox="1"/>
                <p:nvPr/>
              </p:nvSpPr>
              <p:spPr>
                <a:xfrm>
                  <a:off x="4470704" y="624495"/>
                  <a:ext cx="697627" cy="4756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01</a:t>
                  </a:r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6D6473C-5263-484A-8E61-A206D319E747}"/>
                </a:ext>
              </a:extLst>
            </p:cNvPr>
            <p:cNvGrpSpPr/>
            <p:nvPr/>
          </p:nvGrpSpPr>
          <p:grpSpPr>
            <a:xfrm>
              <a:off x="4287425" y="2036727"/>
              <a:ext cx="7886240" cy="902574"/>
              <a:chOff x="4287425" y="2036727"/>
              <a:chExt cx="7886240" cy="902574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9F9ACE-9677-422D-B141-7C6EFA300A97}"/>
                  </a:ext>
                </a:extLst>
              </p:cNvPr>
              <p:cNvGrpSpPr/>
              <p:nvPr/>
            </p:nvGrpSpPr>
            <p:grpSpPr>
              <a:xfrm>
                <a:off x="5410030" y="2192030"/>
                <a:ext cx="6763635" cy="626011"/>
                <a:chOff x="5206230" y="382332"/>
                <a:chExt cx="6763635" cy="626011"/>
              </a:xfrm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6F68D327-2ED6-48AC-B8A5-F2BF9653A0B8}"/>
                    </a:ext>
                  </a:extLst>
                </p:cNvPr>
                <p:cNvCxnSpPr/>
                <p:nvPr/>
              </p:nvCxnSpPr>
              <p:spPr>
                <a:xfrm>
                  <a:off x="5390426" y="1008343"/>
                  <a:ext cx="5760720" cy="0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  <a:prstDash val="sysDash"/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152B4EB-32D6-487F-9AA0-16420970913D}"/>
                    </a:ext>
                  </a:extLst>
                </p:cNvPr>
                <p:cNvSpPr/>
                <p:nvPr/>
              </p:nvSpPr>
              <p:spPr>
                <a:xfrm>
                  <a:off x="5206230" y="382332"/>
                  <a:ext cx="6763635" cy="46166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Differences of RHEL 6 7 8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E5D84B5F-3BAE-492E-979F-9A7400AD2F1D}"/>
                  </a:ext>
                </a:extLst>
              </p:cNvPr>
              <p:cNvGrpSpPr/>
              <p:nvPr/>
            </p:nvGrpSpPr>
            <p:grpSpPr>
              <a:xfrm>
                <a:off x="4287425" y="2036727"/>
                <a:ext cx="1064184" cy="902574"/>
                <a:chOff x="4335797" y="1733330"/>
                <a:chExt cx="967440" cy="820522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E63A011D-9B53-487E-9FD9-E3CFB2A4F44A}"/>
                    </a:ext>
                  </a:extLst>
                </p:cNvPr>
                <p:cNvGrpSpPr/>
                <p:nvPr/>
              </p:nvGrpSpPr>
              <p:grpSpPr>
                <a:xfrm>
                  <a:off x="4335797" y="1733330"/>
                  <a:ext cx="967440" cy="820522"/>
                  <a:chOff x="5487929" y="2218480"/>
                  <a:chExt cx="967440" cy="820522"/>
                </a:xfrm>
              </p:grpSpPr>
              <p:sp>
                <p:nvSpPr>
                  <p:cNvPr id="105" name="Hexagon 104">
                    <a:extLst>
                      <a:ext uri="{FF2B5EF4-FFF2-40B4-BE49-F238E27FC236}">
                        <a16:creationId xmlns:a16="http://schemas.microsoft.com/office/drawing/2014/main" id="{D7979BD6-B278-4ADF-9225-B12C6F8957C8}"/>
                      </a:ext>
                    </a:extLst>
                  </p:cNvPr>
                  <p:cNvSpPr/>
                  <p:nvPr/>
                </p:nvSpPr>
                <p:spPr>
                  <a:xfrm>
                    <a:off x="5487929" y="2218480"/>
                    <a:ext cx="967440" cy="820522"/>
                  </a:xfrm>
                  <a:prstGeom prst="hexagon">
                    <a:avLst>
                      <a:gd name="adj" fmla="val 29963"/>
                      <a:gd name="vf" fmla="val 11547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0447C955-BD4F-439F-BA06-F4B92B3359A8}"/>
                      </a:ext>
                    </a:extLst>
                  </p:cNvPr>
                  <p:cNvGrpSpPr/>
                  <p:nvPr/>
                </p:nvGrpSpPr>
                <p:grpSpPr>
                  <a:xfrm>
                    <a:off x="5628378" y="2337602"/>
                    <a:ext cx="686542" cy="582281"/>
                    <a:chOff x="5620551" y="2299017"/>
                    <a:chExt cx="686542" cy="582281"/>
                  </a:xfrm>
                </p:grpSpPr>
                <p:sp>
                  <p:nvSpPr>
                    <p:cNvPr id="107" name="Hexagon 106">
                      <a:extLst>
                        <a:ext uri="{FF2B5EF4-FFF2-40B4-BE49-F238E27FC236}">
                          <a16:creationId xmlns:a16="http://schemas.microsoft.com/office/drawing/2014/main" id="{144C6454-560A-4B1E-B5F7-C43CCF94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0551" y="2299017"/>
                      <a:ext cx="686542" cy="582281"/>
                    </a:xfrm>
                    <a:prstGeom prst="hexagon">
                      <a:avLst>
                        <a:gd name="adj" fmla="val 29963"/>
                        <a:gd name="vf" fmla="val 115470"/>
                      </a:avLst>
                    </a:prstGeom>
                    <a:solidFill>
                      <a:schemeClr val="tx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08" name="Freeform: Shape 107">
                      <a:extLst>
                        <a:ext uri="{FF2B5EF4-FFF2-40B4-BE49-F238E27FC236}">
                          <a16:creationId xmlns:a16="http://schemas.microsoft.com/office/drawing/2014/main" id="{BCF4078D-74F5-470D-9BC2-190CBFD8EB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6335" y="2593764"/>
                      <a:ext cx="450559" cy="287534"/>
                    </a:xfrm>
                    <a:custGeom>
                      <a:avLst/>
                      <a:gdLst>
                        <a:gd name="connsiteX0" fmla="*/ 422263 w 450559"/>
                        <a:gd name="connsiteY0" fmla="*/ 0 h 287534"/>
                        <a:gd name="connsiteX1" fmla="*/ 450559 w 450559"/>
                        <a:gd name="connsiteY1" fmla="*/ 46790 h 287534"/>
                        <a:gd name="connsiteX2" fmla="*/ 306290 w 450559"/>
                        <a:gd name="connsiteY2" fmla="*/ 287534 h 287534"/>
                        <a:gd name="connsiteX3" fmla="*/ 28894 w 450559"/>
                        <a:gd name="connsiteY3" fmla="*/ 287534 h 287534"/>
                        <a:gd name="connsiteX4" fmla="*/ 0 w 450559"/>
                        <a:gd name="connsiteY4" fmla="*/ 239755 h 287534"/>
                        <a:gd name="connsiteX5" fmla="*/ 278587 w 450559"/>
                        <a:gd name="connsiteY5" fmla="*/ 239755 h 287534"/>
                        <a:gd name="connsiteX6" fmla="*/ 422263 w 450559"/>
                        <a:gd name="connsiteY6" fmla="*/ 0 h 2875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50559" h="287534">
                          <a:moveTo>
                            <a:pt x="422263" y="0"/>
                          </a:moveTo>
                          <a:lnTo>
                            <a:pt x="450559" y="46790"/>
                          </a:lnTo>
                          <a:lnTo>
                            <a:pt x="306290" y="287534"/>
                          </a:lnTo>
                          <a:lnTo>
                            <a:pt x="28894" y="287534"/>
                          </a:lnTo>
                          <a:lnTo>
                            <a:pt x="0" y="239755"/>
                          </a:lnTo>
                          <a:lnTo>
                            <a:pt x="278587" y="239755"/>
                          </a:lnTo>
                          <a:lnTo>
                            <a:pt x="422263" y="0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alpha val="26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48F3837-6083-4882-9F5F-C2FB1213E1E8}"/>
                    </a:ext>
                  </a:extLst>
                </p:cNvPr>
                <p:cNvSpPr txBox="1"/>
                <p:nvPr/>
              </p:nvSpPr>
              <p:spPr>
                <a:xfrm>
                  <a:off x="4553419" y="1881982"/>
                  <a:ext cx="532197" cy="475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02</a:t>
                  </a: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03BA67C-DD56-4118-88D5-67B5C2C5ECC8}"/>
                </a:ext>
              </a:extLst>
            </p:cNvPr>
            <p:cNvGrpSpPr/>
            <p:nvPr/>
          </p:nvGrpSpPr>
          <p:grpSpPr>
            <a:xfrm>
              <a:off x="4287425" y="3677032"/>
              <a:ext cx="7204681" cy="902574"/>
              <a:chOff x="4287425" y="3677032"/>
              <a:chExt cx="7204681" cy="902574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C1C5B451-D7B2-4316-AD50-07EE98C297C1}"/>
                  </a:ext>
                </a:extLst>
              </p:cNvPr>
              <p:cNvGrpSpPr/>
              <p:nvPr/>
            </p:nvGrpSpPr>
            <p:grpSpPr>
              <a:xfrm>
                <a:off x="5493081" y="3786134"/>
                <a:ext cx="5999025" cy="662440"/>
                <a:chOff x="5289281" y="336132"/>
                <a:chExt cx="5999025" cy="662440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3CF6600C-5A98-4891-A1BA-E87D7850B211}"/>
                    </a:ext>
                  </a:extLst>
                </p:cNvPr>
                <p:cNvCxnSpPr/>
                <p:nvPr/>
              </p:nvCxnSpPr>
              <p:spPr>
                <a:xfrm>
                  <a:off x="5390426" y="998572"/>
                  <a:ext cx="5760720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sysDash"/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4A04A66-C2D5-40D8-BB50-58A9BA7B0F2A}"/>
                    </a:ext>
                  </a:extLst>
                </p:cNvPr>
                <p:cNvSpPr/>
                <p:nvPr/>
              </p:nvSpPr>
              <p:spPr>
                <a:xfrm>
                  <a:off x="5289281" y="336132"/>
                  <a:ext cx="5999025" cy="46166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lvl="0">
                    <a:defRPr/>
                  </a:pPr>
                  <a:r>
                    <a:rPr kumimoji="0" 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  <a:uLnTx/>
                      <a:uFillTx/>
                      <a:latin typeface="Cambria" panose="02040503050406030204" pitchFamily="18" charset="0"/>
                      <a:ea typeface="Cambria" panose="02040503050406030204" pitchFamily="18" charset="0"/>
                    </a:rPr>
                    <a:t>Different booting modes </a:t>
                  </a:r>
                  <a:endParaRPr kumimoji="0" lang="en-US" sz="2400" b="1" i="0" u="none" strike="noStrike" kern="1200" cap="none" spc="0" normalizeH="0" noProof="0" dirty="0">
                    <a:ln>
                      <a:noFill/>
                    </a:ln>
                    <a:solidFill>
                      <a:schemeClr val="bg2">
                        <a:lumMod val="85000"/>
                        <a:lumOff val="15000"/>
                      </a:schemeClr>
                    </a:solidFill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C59AAA31-5FE1-48F9-8836-3FD690E9E5B0}"/>
                  </a:ext>
                </a:extLst>
              </p:cNvPr>
              <p:cNvGrpSpPr/>
              <p:nvPr/>
            </p:nvGrpSpPr>
            <p:grpSpPr>
              <a:xfrm>
                <a:off x="4287425" y="3677032"/>
                <a:ext cx="1064184" cy="902574"/>
                <a:chOff x="4335797" y="2990818"/>
                <a:chExt cx="967440" cy="820522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E2E593C5-9E07-433C-9B44-418653F4ED4E}"/>
                    </a:ext>
                  </a:extLst>
                </p:cNvPr>
                <p:cNvGrpSpPr/>
                <p:nvPr/>
              </p:nvGrpSpPr>
              <p:grpSpPr>
                <a:xfrm>
                  <a:off x="4335797" y="2990818"/>
                  <a:ext cx="967440" cy="820522"/>
                  <a:chOff x="6724018" y="2930039"/>
                  <a:chExt cx="967440" cy="820522"/>
                </a:xfrm>
              </p:grpSpPr>
              <p:sp>
                <p:nvSpPr>
                  <p:cNvPr id="93" name="Hexagon 92">
                    <a:extLst>
                      <a:ext uri="{FF2B5EF4-FFF2-40B4-BE49-F238E27FC236}">
                        <a16:creationId xmlns:a16="http://schemas.microsoft.com/office/drawing/2014/main" id="{EEAEBBFA-35D4-47B1-A457-1F6831B53CAE}"/>
                      </a:ext>
                    </a:extLst>
                  </p:cNvPr>
                  <p:cNvSpPr/>
                  <p:nvPr/>
                </p:nvSpPr>
                <p:spPr>
                  <a:xfrm flipH="1">
                    <a:off x="6724018" y="2930039"/>
                    <a:ext cx="967440" cy="820522"/>
                  </a:xfrm>
                  <a:prstGeom prst="hexagon">
                    <a:avLst>
                      <a:gd name="adj" fmla="val 29963"/>
                      <a:gd name="vf" fmla="val 11547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E1448BC4-EE0C-4884-8BC7-9D827D93303B}"/>
                      </a:ext>
                    </a:extLst>
                  </p:cNvPr>
                  <p:cNvGrpSpPr/>
                  <p:nvPr/>
                </p:nvGrpSpPr>
                <p:grpSpPr>
                  <a:xfrm>
                    <a:off x="6864467" y="3049160"/>
                    <a:ext cx="686542" cy="582281"/>
                    <a:chOff x="6864467" y="3059242"/>
                    <a:chExt cx="686542" cy="582281"/>
                  </a:xfrm>
                </p:grpSpPr>
                <p:sp>
                  <p:nvSpPr>
                    <p:cNvPr id="95" name="Hexagon 94">
                      <a:extLst>
                        <a:ext uri="{FF2B5EF4-FFF2-40B4-BE49-F238E27FC236}">
                          <a16:creationId xmlns:a16="http://schemas.microsoft.com/office/drawing/2014/main" id="{8D5111A7-9249-47E9-AE84-960ED52F1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4467" y="3059242"/>
                      <a:ext cx="686542" cy="582281"/>
                    </a:xfrm>
                    <a:prstGeom prst="hexagon">
                      <a:avLst>
                        <a:gd name="adj" fmla="val 29963"/>
                        <a:gd name="vf" fmla="val 115470"/>
                      </a:avLst>
                    </a:prstGeom>
                    <a:solidFill>
                      <a:schemeClr val="tx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96" name="Freeform: Shape 95">
                      <a:extLst>
                        <a:ext uri="{FF2B5EF4-FFF2-40B4-BE49-F238E27FC236}">
                          <a16:creationId xmlns:a16="http://schemas.microsoft.com/office/drawing/2014/main" id="{A7BE3DB2-E12A-4F72-843C-8CBBADA138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70251" y="3353989"/>
                      <a:ext cx="450559" cy="287534"/>
                    </a:xfrm>
                    <a:custGeom>
                      <a:avLst/>
                      <a:gdLst>
                        <a:gd name="connsiteX0" fmla="*/ 422263 w 450559"/>
                        <a:gd name="connsiteY0" fmla="*/ 0 h 287534"/>
                        <a:gd name="connsiteX1" fmla="*/ 450559 w 450559"/>
                        <a:gd name="connsiteY1" fmla="*/ 46790 h 287534"/>
                        <a:gd name="connsiteX2" fmla="*/ 306290 w 450559"/>
                        <a:gd name="connsiteY2" fmla="*/ 287534 h 287534"/>
                        <a:gd name="connsiteX3" fmla="*/ 28894 w 450559"/>
                        <a:gd name="connsiteY3" fmla="*/ 287534 h 287534"/>
                        <a:gd name="connsiteX4" fmla="*/ 0 w 450559"/>
                        <a:gd name="connsiteY4" fmla="*/ 239755 h 287534"/>
                        <a:gd name="connsiteX5" fmla="*/ 278587 w 450559"/>
                        <a:gd name="connsiteY5" fmla="*/ 239755 h 287534"/>
                        <a:gd name="connsiteX6" fmla="*/ 422263 w 450559"/>
                        <a:gd name="connsiteY6" fmla="*/ 0 h 2875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50559" h="287534">
                          <a:moveTo>
                            <a:pt x="422263" y="0"/>
                          </a:moveTo>
                          <a:lnTo>
                            <a:pt x="450559" y="46790"/>
                          </a:lnTo>
                          <a:lnTo>
                            <a:pt x="306290" y="287534"/>
                          </a:lnTo>
                          <a:lnTo>
                            <a:pt x="28894" y="287534"/>
                          </a:lnTo>
                          <a:lnTo>
                            <a:pt x="0" y="239755"/>
                          </a:lnTo>
                          <a:lnTo>
                            <a:pt x="278587" y="239755"/>
                          </a:lnTo>
                          <a:lnTo>
                            <a:pt x="422263" y="0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alpha val="26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B89107D-23D7-4A32-86A7-D6ABC3FB7C2B}"/>
                    </a:ext>
                  </a:extLst>
                </p:cNvPr>
                <p:cNvSpPr txBox="1"/>
                <p:nvPr/>
              </p:nvSpPr>
              <p:spPr>
                <a:xfrm>
                  <a:off x="4553419" y="3139469"/>
                  <a:ext cx="532197" cy="475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03</a:t>
                  </a:r>
                </a:p>
              </p:txBody>
            </p: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4824217-CD3E-49E4-AC3C-362F80FF2E1E}"/>
                </a:ext>
              </a:extLst>
            </p:cNvPr>
            <p:cNvGrpSpPr/>
            <p:nvPr/>
          </p:nvGrpSpPr>
          <p:grpSpPr>
            <a:xfrm>
              <a:off x="4287425" y="5243501"/>
              <a:ext cx="7678603" cy="976410"/>
              <a:chOff x="4287425" y="5243501"/>
              <a:chExt cx="7678603" cy="976410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C39C4309-84CD-4E3C-A83D-50ED9F98A0C6}"/>
                  </a:ext>
                </a:extLst>
              </p:cNvPr>
              <p:cNvGrpSpPr/>
              <p:nvPr/>
            </p:nvGrpSpPr>
            <p:grpSpPr>
              <a:xfrm>
                <a:off x="5513254" y="5243501"/>
                <a:ext cx="6452774" cy="749668"/>
                <a:chOff x="5309454" y="153194"/>
                <a:chExt cx="6452774" cy="749668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B0B134A-F6DD-4F76-859E-BB1CF4820B05}"/>
                    </a:ext>
                  </a:extLst>
                </p:cNvPr>
                <p:cNvCxnSpPr/>
                <p:nvPr/>
              </p:nvCxnSpPr>
              <p:spPr>
                <a:xfrm>
                  <a:off x="5527586" y="901402"/>
                  <a:ext cx="5760720" cy="0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  <a:prstDash val="sysDash"/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BD5B35F6-3211-488D-871E-D7C9ED55E7D1}"/>
                    </a:ext>
                  </a:extLst>
                </p:cNvPr>
                <p:cNvGrpSpPr/>
                <p:nvPr/>
              </p:nvGrpSpPr>
              <p:grpSpPr>
                <a:xfrm>
                  <a:off x="5309454" y="153194"/>
                  <a:ext cx="6452774" cy="749668"/>
                  <a:chOff x="5186636" y="984803"/>
                  <a:chExt cx="6452774" cy="749668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300FCE2B-6618-4241-86A3-806B8D9527F8}"/>
                      </a:ext>
                    </a:extLst>
                  </p:cNvPr>
                  <p:cNvSpPr/>
                  <p:nvPr/>
                </p:nvSpPr>
                <p:spPr>
                  <a:xfrm>
                    <a:off x="5186636" y="984803"/>
                    <a:ext cx="6452774" cy="461665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Grub file corrupted of misconfigured </a:t>
                    </a:r>
                  </a:p>
                </p:txBody>
              </p:sp>
              <p:sp>
                <p:nvSpPr>
                  <p:cNvPr id="88" name="TextBox 23">
                    <a:extLst>
                      <a:ext uri="{FF2B5EF4-FFF2-40B4-BE49-F238E27FC236}">
                        <a16:creationId xmlns:a16="http://schemas.microsoft.com/office/drawing/2014/main" id="{FECC5BAF-5909-4FB3-A984-1887B0DD054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86637" y="1426694"/>
                    <a:ext cx="576072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Lato Light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Lato Light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Lato Light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Lato Light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Lato Light" pitchFamily="34" charset="0"/>
                      </a:defRPr>
                    </a:lvl5pPr>
                    <a:lvl6pPr marL="2514600" indent="-228600" defTabSz="18272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Lato Light" pitchFamily="34" charset="0"/>
                      </a:defRPr>
                    </a:lvl6pPr>
                    <a:lvl7pPr marL="2971800" indent="-228600" defTabSz="18272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Lato Light" pitchFamily="34" charset="0"/>
                      </a:defRPr>
                    </a:lvl7pPr>
                    <a:lvl8pPr marL="3429000" indent="-228600" defTabSz="18272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Lato Light" pitchFamily="34" charset="0"/>
                      </a:defRPr>
                    </a:lvl8pPr>
                    <a:lvl9pPr marL="3886200" indent="-228600" defTabSz="18272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Lato Light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lumMod val="65000"/>
                          <a:lumOff val="35000"/>
                        </a:schemeClr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9085533-3505-405B-80D5-F233983ADFB4}"/>
                  </a:ext>
                </a:extLst>
              </p:cNvPr>
              <p:cNvGrpSpPr/>
              <p:nvPr/>
            </p:nvGrpSpPr>
            <p:grpSpPr>
              <a:xfrm>
                <a:off x="4287425" y="5317337"/>
                <a:ext cx="1064184" cy="902574"/>
                <a:chOff x="4335797" y="4248305"/>
                <a:chExt cx="967440" cy="820522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DAB9E00C-8182-45D7-BB6F-200CE5EAAA66}"/>
                    </a:ext>
                  </a:extLst>
                </p:cNvPr>
                <p:cNvGrpSpPr/>
                <p:nvPr/>
              </p:nvGrpSpPr>
              <p:grpSpPr>
                <a:xfrm>
                  <a:off x="4335797" y="4248305"/>
                  <a:ext cx="967440" cy="820522"/>
                  <a:chOff x="5546850" y="3729263"/>
                  <a:chExt cx="967440" cy="820522"/>
                </a:xfrm>
              </p:grpSpPr>
              <p:sp>
                <p:nvSpPr>
                  <p:cNvPr id="81" name="Hexagon 80">
                    <a:extLst>
                      <a:ext uri="{FF2B5EF4-FFF2-40B4-BE49-F238E27FC236}">
                        <a16:creationId xmlns:a16="http://schemas.microsoft.com/office/drawing/2014/main" id="{EF6419E5-BF0D-43A7-A6D4-58C25ECA1161}"/>
                      </a:ext>
                    </a:extLst>
                  </p:cNvPr>
                  <p:cNvSpPr/>
                  <p:nvPr/>
                </p:nvSpPr>
                <p:spPr>
                  <a:xfrm>
                    <a:off x="5546850" y="3729263"/>
                    <a:ext cx="967440" cy="820522"/>
                  </a:xfrm>
                  <a:prstGeom prst="hexagon">
                    <a:avLst>
                      <a:gd name="adj" fmla="val 29963"/>
                      <a:gd name="vf" fmla="val 11547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16A249D0-5ED8-450F-8B98-FCE99B65C517}"/>
                      </a:ext>
                    </a:extLst>
                  </p:cNvPr>
                  <p:cNvGrpSpPr/>
                  <p:nvPr/>
                </p:nvGrpSpPr>
                <p:grpSpPr>
                  <a:xfrm>
                    <a:off x="5687299" y="3848384"/>
                    <a:ext cx="686542" cy="582281"/>
                    <a:chOff x="5687299" y="3848384"/>
                    <a:chExt cx="686542" cy="582281"/>
                  </a:xfrm>
                </p:grpSpPr>
                <p:sp>
                  <p:nvSpPr>
                    <p:cNvPr id="83" name="Hexagon 82">
                      <a:extLst>
                        <a:ext uri="{FF2B5EF4-FFF2-40B4-BE49-F238E27FC236}">
                          <a16:creationId xmlns:a16="http://schemas.microsoft.com/office/drawing/2014/main" id="{E7A8D1BA-C8AE-4E1F-B2A6-E5CFDF0F70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7299" y="3848384"/>
                      <a:ext cx="686542" cy="582281"/>
                    </a:xfrm>
                    <a:prstGeom prst="hexagon">
                      <a:avLst>
                        <a:gd name="adj" fmla="val 29963"/>
                        <a:gd name="vf" fmla="val 115470"/>
                      </a:avLst>
                    </a:prstGeom>
                    <a:solidFill>
                      <a:schemeClr val="tx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4" name="Freeform: Shape 83">
                      <a:extLst>
                        <a:ext uri="{FF2B5EF4-FFF2-40B4-BE49-F238E27FC236}">
                          <a16:creationId xmlns:a16="http://schemas.microsoft.com/office/drawing/2014/main" id="{196C5898-20B5-468D-B722-704E969C75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3083" y="4143131"/>
                      <a:ext cx="450559" cy="287534"/>
                    </a:xfrm>
                    <a:custGeom>
                      <a:avLst/>
                      <a:gdLst>
                        <a:gd name="connsiteX0" fmla="*/ 422263 w 450559"/>
                        <a:gd name="connsiteY0" fmla="*/ 0 h 287534"/>
                        <a:gd name="connsiteX1" fmla="*/ 450559 w 450559"/>
                        <a:gd name="connsiteY1" fmla="*/ 46790 h 287534"/>
                        <a:gd name="connsiteX2" fmla="*/ 306290 w 450559"/>
                        <a:gd name="connsiteY2" fmla="*/ 287534 h 287534"/>
                        <a:gd name="connsiteX3" fmla="*/ 28894 w 450559"/>
                        <a:gd name="connsiteY3" fmla="*/ 287534 h 287534"/>
                        <a:gd name="connsiteX4" fmla="*/ 0 w 450559"/>
                        <a:gd name="connsiteY4" fmla="*/ 239755 h 287534"/>
                        <a:gd name="connsiteX5" fmla="*/ 278587 w 450559"/>
                        <a:gd name="connsiteY5" fmla="*/ 239755 h 287534"/>
                        <a:gd name="connsiteX6" fmla="*/ 422263 w 450559"/>
                        <a:gd name="connsiteY6" fmla="*/ 0 h 2875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50559" h="287534">
                          <a:moveTo>
                            <a:pt x="422263" y="0"/>
                          </a:moveTo>
                          <a:lnTo>
                            <a:pt x="450559" y="46790"/>
                          </a:lnTo>
                          <a:lnTo>
                            <a:pt x="306290" y="287534"/>
                          </a:lnTo>
                          <a:lnTo>
                            <a:pt x="28894" y="287534"/>
                          </a:lnTo>
                          <a:lnTo>
                            <a:pt x="0" y="239755"/>
                          </a:lnTo>
                          <a:lnTo>
                            <a:pt x="278587" y="239755"/>
                          </a:lnTo>
                          <a:lnTo>
                            <a:pt x="422263" y="0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alpha val="26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16A5F8D-09F3-42E9-908F-D3BC5CD701D8}"/>
                    </a:ext>
                  </a:extLst>
                </p:cNvPr>
                <p:cNvSpPr txBox="1"/>
                <p:nvPr/>
              </p:nvSpPr>
              <p:spPr>
                <a:xfrm>
                  <a:off x="4553419" y="4396956"/>
                  <a:ext cx="532197" cy="475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04</a:t>
                  </a:r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B45C36-B739-4E25-B648-13C8D360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282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2537" y="2391507"/>
            <a:ext cx="101006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THANK YOU 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56937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0EBFC50A-4C15-444A-BD3F-98CCCFCE4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1988"/>
            <a:ext cx="3409233" cy="476011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9FB2231-66FB-4048-B912-0C3E5A4CCA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460133" y="0"/>
            <a:ext cx="8731867" cy="6883400"/>
          </a:xfr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D7FCDA10-FEE5-4E55-985E-5B1AA45DB64C}"/>
              </a:ext>
            </a:extLst>
          </p:cNvPr>
          <p:cNvSpPr/>
          <p:nvPr/>
        </p:nvSpPr>
        <p:spPr>
          <a:xfrm>
            <a:off x="3234161" y="1503"/>
            <a:ext cx="8731867" cy="6883400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284F47F-8D7D-4BF5-B9B8-226D60530454}"/>
              </a:ext>
            </a:extLst>
          </p:cNvPr>
          <p:cNvGrpSpPr/>
          <p:nvPr/>
        </p:nvGrpSpPr>
        <p:grpSpPr>
          <a:xfrm>
            <a:off x="-9226" y="-164857"/>
            <a:ext cx="3426914" cy="7022857"/>
            <a:chOff x="-752408" y="181840"/>
            <a:chExt cx="3426914" cy="702285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DEDDFEA-F0A9-42AF-8F6E-25D9421C0A0E}"/>
                </a:ext>
              </a:extLst>
            </p:cNvPr>
            <p:cNvSpPr/>
            <p:nvPr/>
          </p:nvSpPr>
          <p:spPr>
            <a:xfrm>
              <a:off x="-752408" y="346697"/>
              <a:ext cx="3426914" cy="6858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8FEBB07-41FE-4B11-8890-D93B9445C1C9}"/>
                </a:ext>
              </a:extLst>
            </p:cNvPr>
            <p:cNvSpPr/>
            <p:nvPr/>
          </p:nvSpPr>
          <p:spPr>
            <a:xfrm rot="16200000">
              <a:off x="-2096394" y="2285381"/>
              <a:ext cx="6515405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8000" b="1" dirty="0">
                  <a:solidFill>
                    <a:schemeClr val="tx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Our Main  Agenda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10AC1B1-E718-4FA6-954D-26A2E01E694F}"/>
              </a:ext>
            </a:extLst>
          </p:cNvPr>
          <p:cNvGrpSpPr/>
          <p:nvPr/>
        </p:nvGrpSpPr>
        <p:grpSpPr>
          <a:xfrm>
            <a:off x="4287425" y="498871"/>
            <a:ext cx="7886240" cy="5868376"/>
            <a:chOff x="4287425" y="351535"/>
            <a:chExt cx="7886240" cy="586837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B54BBFA-057F-4A6A-A19F-98FF49B71003}"/>
                </a:ext>
              </a:extLst>
            </p:cNvPr>
            <p:cNvGrpSpPr/>
            <p:nvPr/>
          </p:nvGrpSpPr>
          <p:grpSpPr>
            <a:xfrm>
              <a:off x="4287425" y="351535"/>
              <a:ext cx="7678603" cy="947463"/>
              <a:chOff x="4287425" y="351535"/>
              <a:chExt cx="7678603" cy="947463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983ADE38-2040-4D64-AC61-FECB127D9AEA}"/>
                  </a:ext>
                </a:extLst>
              </p:cNvPr>
              <p:cNvGrpSpPr/>
              <p:nvPr/>
            </p:nvGrpSpPr>
            <p:grpSpPr>
              <a:xfrm>
                <a:off x="5594226" y="351535"/>
                <a:ext cx="6371802" cy="636443"/>
                <a:chOff x="5390426" y="182141"/>
                <a:chExt cx="6371802" cy="636443"/>
              </a:xfrm>
            </p:grpSpPr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EF884E1-AF18-4765-AB8F-C6F83507BBB5}"/>
                    </a:ext>
                  </a:extLst>
                </p:cNvPr>
                <p:cNvCxnSpPr/>
                <p:nvPr/>
              </p:nvCxnSpPr>
              <p:spPr>
                <a:xfrm>
                  <a:off x="5390426" y="818584"/>
                  <a:ext cx="5760720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sysDash"/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A416D49B-5DB2-4838-9158-8230DCB2FC36}"/>
                    </a:ext>
                  </a:extLst>
                </p:cNvPr>
                <p:cNvSpPr/>
                <p:nvPr/>
              </p:nvSpPr>
              <p:spPr>
                <a:xfrm>
                  <a:off x="5390426" y="182141"/>
                  <a:ext cx="6371802" cy="46166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00000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MBR corrupted or Missing</a:t>
                  </a:r>
                  <a:endParaRPr lang="en-US" sz="2400" b="1" dirty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CC7DA7D-398C-490D-99E8-DED18B3F8C11}"/>
                  </a:ext>
                </a:extLst>
              </p:cNvPr>
              <p:cNvGrpSpPr/>
              <p:nvPr/>
            </p:nvGrpSpPr>
            <p:grpSpPr>
              <a:xfrm>
                <a:off x="4287425" y="396425"/>
                <a:ext cx="1064184" cy="902573"/>
                <a:chOff x="4335797" y="475845"/>
                <a:chExt cx="967440" cy="820521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5829A432-FEC0-4087-8A0B-79EE19108763}"/>
                    </a:ext>
                  </a:extLst>
                </p:cNvPr>
                <p:cNvGrpSpPr/>
                <p:nvPr/>
              </p:nvGrpSpPr>
              <p:grpSpPr>
                <a:xfrm>
                  <a:off x="4335797" y="475845"/>
                  <a:ext cx="967440" cy="820521"/>
                  <a:chOff x="2684365" y="1024964"/>
                  <a:chExt cx="967440" cy="820521"/>
                </a:xfrm>
              </p:grpSpPr>
              <p:sp>
                <p:nvSpPr>
                  <p:cNvPr id="117" name="Hexagon 116">
                    <a:extLst>
                      <a:ext uri="{FF2B5EF4-FFF2-40B4-BE49-F238E27FC236}">
                        <a16:creationId xmlns:a16="http://schemas.microsoft.com/office/drawing/2014/main" id="{6D144A08-CFEF-40EF-AE2C-B217FD4C47FE}"/>
                      </a:ext>
                    </a:extLst>
                  </p:cNvPr>
                  <p:cNvSpPr/>
                  <p:nvPr/>
                </p:nvSpPr>
                <p:spPr>
                  <a:xfrm>
                    <a:off x="2684365" y="1024964"/>
                    <a:ext cx="967440" cy="820521"/>
                  </a:xfrm>
                  <a:prstGeom prst="hexagon">
                    <a:avLst>
                      <a:gd name="adj" fmla="val 29963"/>
                      <a:gd name="vf" fmla="val 11547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1D296067-050E-4E64-AC66-71318F6313F9}"/>
                      </a:ext>
                    </a:extLst>
                  </p:cNvPr>
                  <p:cNvGrpSpPr/>
                  <p:nvPr/>
                </p:nvGrpSpPr>
                <p:grpSpPr>
                  <a:xfrm>
                    <a:off x="2824814" y="1144083"/>
                    <a:ext cx="686542" cy="582281"/>
                    <a:chOff x="1478319" y="870707"/>
                    <a:chExt cx="686542" cy="582281"/>
                  </a:xfrm>
                </p:grpSpPr>
                <p:sp>
                  <p:nvSpPr>
                    <p:cNvPr id="119" name="Hexagon 118">
                      <a:extLst>
                        <a:ext uri="{FF2B5EF4-FFF2-40B4-BE49-F238E27FC236}">
                          <a16:creationId xmlns:a16="http://schemas.microsoft.com/office/drawing/2014/main" id="{76AA0989-13A2-4554-8193-DD6F5C1DC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78319" y="870707"/>
                      <a:ext cx="686542" cy="582281"/>
                    </a:xfrm>
                    <a:prstGeom prst="hexagon">
                      <a:avLst>
                        <a:gd name="adj" fmla="val 29963"/>
                        <a:gd name="vf" fmla="val 115470"/>
                      </a:avLst>
                    </a:prstGeom>
                    <a:solidFill>
                      <a:schemeClr val="tx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0" name="Freeform: Shape 119">
                      <a:extLst>
                        <a:ext uri="{FF2B5EF4-FFF2-40B4-BE49-F238E27FC236}">
                          <a16:creationId xmlns:a16="http://schemas.microsoft.com/office/drawing/2014/main" id="{29C17271-CEC2-4D0A-8051-7C8F7F3A2A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4103" y="1165454"/>
                      <a:ext cx="450559" cy="287534"/>
                    </a:xfrm>
                    <a:custGeom>
                      <a:avLst/>
                      <a:gdLst>
                        <a:gd name="connsiteX0" fmla="*/ 422263 w 450559"/>
                        <a:gd name="connsiteY0" fmla="*/ 0 h 287534"/>
                        <a:gd name="connsiteX1" fmla="*/ 450559 w 450559"/>
                        <a:gd name="connsiteY1" fmla="*/ 46790 h 287534"/>
                        <a:gd name="connsiteX2" fmla="*/ 306290 w 450559"/>
                        <a:gd name="connsiteY2" fmla="*/ 287534 h 287534"/>
                        <a:gd name="connsiteX3" fmla="*/ 28894 w 450559"/>
                        <a:gd name="connsiteY3" fmla="*/ 287534 h 287534"/>
                        <a:gd name="connsiteX4" fmla="*/ 0 w 450559"/>
                        <a:gd name="connsiteY4" fmla="*/ 239755 h 287534"/>
                        <a:gd name="connsiteX5" fmla="*/ 278587 w 450559"/>
                        <a:gd name="connsiteY5" fmla="*/ 239755 h 287534"/>
                        <a:gd name="connsiteX6" fmla="*/ 422263 w 450559"/>
                        <a:gd name="connsiteY6" fmla="*/ 0 h 2875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50559" h="287534">
                          <a:moveTo>
                            <a:pt x="422263" y="0"/>
                          </a:moveTo>
                          <a:lnTo>
                            <a:pt x="450559" y="46790"/>
                          </a:lnTo>
                          <a:lnTo>
                            <a:pt x="306290" y="287534"/>
                          </a:lnTo>
                          <a:lnTo>
                            <a:pt x="28894" y="287534"/>
                          </a:lnTo>
                          <a:lnTo>
                            <a:pt x="0" y="239755"/>
                          </a:lnTo>
                          <a:lnTo>
                            <a:pt x="278587" y="239755"/>
                          </a:lnTo>
                          <a:lnTo>
                            <a:pt x="422263" y="0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alpha val="26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B2B6EDE9-93FA-4F65-805B-47CD3EC92204}"/>
                    </a:ext>
                  </a:extLst>
                </p:cNvPr>
                <p:cNvSpPr txBox="1"/>
                <p:nvPr/>
              </p:nvSpPr>
              <p:spPr>
                <a:xfrm>
                  <a:off x="4470704" y="624495"/>
                  <a:ext cx="697627" cy="4756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05</a:t>
                  </a:r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6D6473C-5263-484A-8E61-A206D319E747}"/>
                </a:ext>
              </a:extLst>
            </p:cNvPr>
            <p:cNvGrpSpPr/>
            <p:nvPr/>
          </p:nvGrpSpPr>
          <p:grpSpPr>
            <a:xfrm>
              <a:off x="4287425" y="2036727"/>
              <a:ext cx="7886240" cy="902574"/>
              <a:chOff x="4287425" y="2036727"/>
              <a:chExt cx="7886240" cy="902574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9F9ACE-9677-422D-B141-7C6EFA300A97}"/>
                  </a:ext>
                </a:extLst>
              </p:cNvPr>
              <p:cNvGrpSpPr/>
              <p:nvPr/>
            </p:nvGrpSpPr>
            <p:grpSpPr>
              <a:xfrm>
                <a:off x="5410030" y="2192030"/>
                <a:ext cx="6763635" cy="626011"/>
                <a:chOff x="5206230" y="382332"/>
                <a:chExt cx="6763635" cy="626011"/>
              </a:xfrm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6F68D327-2ED6-48AC-B8A5-F2BF9653A0B8}"/>
                    </a:ext>
                  </a:extLst>
                </p:cNvPr>
                <p:cNvCxnSpPr/>
                <p:nvPr/>
              </p:nvCxnSpPr>
              <p:spPr>
                <a:xfrm>
                  <a:off x="5390426" y="1008343"/>
                  <a:ext cx="5760720" cy="0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  <a:prstDash val="sysDash"/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E152B4EB-32D6-487F-9AA0-16420970913D}"/>
                    </a:ext>
                  </a:extLst>
                </p:cNvPr>
                <p:cNvSpPr/>
                <p:nvPr/>
              </p:nvSpPr>
              <p:spPr>
                <a:xfrm>
                  <a:off x="5206230" y="382332"/>
                  <a:ext cx="6763635" cy="46166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Control D Error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E5D84B5F-3BAE-492E-979F-9A7400AD2F1D}"/>
                  </a:ext>
                </a:extLst>
              </p:cNvPr>
              <p:cNvGrpSpPr/>
              <p:nvPr/>
            </p:nvGrpSpPr>
            <p:grpSpPr>
              <a:xfrm>
                <a:off x="4287425" y="2036727"/>
                <a:ext cx="1064184" cy="902574"/>
                <a:chOff x="4335797" y="1733330"/>
                <a:chExt cx="967440" cy="820522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E63A011D-9B53-487E-9FD9-E3CFB2A4F44A}"/>
                    </a:ext>
                  </a:extLst>
                </p:cNvPr>
                <p:cNvGrpSpPr/>
                <p:nvPr/>
              </p:nvGrpSpPr>
              <p:grpSpPr>
                <a:xfrm>
                  <a:off x="4335797" y="1733330"/>
                  <a:ext cx="967440" cy="820522"/>
                  <a:chOff x="5487929" y="2218480"/>
                  <a:chExt cx="967440" cy="820522"/>
                </a:xfrm>
              </p:grpSpPr>
              <p:sp>
                <p:nvSpPr>
                  <p:cNvPr id="105" name="Hexagon 104">
                    <a:extLst>
                      <a:ext uri="{FF2B5EF4-FFF2-40B4-BE49-F238E27FC236}">
                        <a16:creationId xmlns:a16="http://schemas.microsoft.com/office/drawing/2014/main" id="{D7979BD6-B278-4ADF-9225-B12C6F8957C8}"/>
                      </a:ext>
                    </a:extLst>
                  </p:cNvPr>
                  <p:cNvSpPr/>
                  <p:nvPr/>
                </p:nvSpPr>
                <p:spPr>
                  <a:xfrm>
                    <a:off x="5487929" y="2218480"/>
                    <a:ext cx="967440" cy="820522"/>
                  </a:xfrm>
                  <a:prstGeom prst="hexagon">
                    <a:avLst>
                      <a:gd name="adj" fmla="val 29963"/>
                      <a:gd name="vf" fmla="val 11547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0447C955-BD4F-439F-BA06-F4B92B3359A8}"/>
                      </a:ext>
                    </a:extLst>
                  </p:cNvPr>
                  <p:cNvGrpSpPr/>
                  <p:nvPr/>
                </p:nvGrpSpPr>
                <p:grpSpPr>
                  <a:xfrm>
                    <a:off x="5628378" y="2337602"/>
                    <a:ext cx="686542" cy="582281"/>
                    <a:chOff x="5620551" y="2299017"/>
                    <a:chExt cx="686542" cy="582281"/>
                  </a:xfrm>
                </p:grpSpPr>
                <p:sp>
                  <p:nvSpPr>
                    <p:cNvPr id="107" name="Hexagon 106">
                      <a:extLst>
                        <a:ext uri="{FF2B5EF4-FFF2-40B4-BE49-F238E27FC236}">
                          <a16:creationId xmlns:a16="http://schemas.microsoft.com/office/drawing/2014/main" id="{144C6454-560A-4B1E-B5F7-C43CCF94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0551" y="2299017"/>
                      <a:ext cx="686542" cy="582281"/>
                    </a:xfrm>
                    <a:prstGeom prst="hexagon">
                      <a:avLst>
                        <a:gd name="adj" fmla="val 29963"/>
                        <a:gd name="vf" fmla="val 115470"/>
                      </a:avLst>
                    </a:prstGeom>
                    <a:solidFill>
                      <a:schemeClr val="tx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08" name="Freeform: Shape 107">
                      <a:extLst>
                        <a:ext uri="{FF2B5EF4-FFF2-40B4-BE49-F238E27FC236}">
                          <a16:creationId xmlns:a16="http://schemas.microsoft.com/office/drawing/2014/main" id="{BCF4078D-74F5-470D-9BC2-190CBFD8EB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6335" y="2593764"/>
                      <a:ext cx="450559" cy="287534"/>
                    </a:xfrm>
                    <a:custGeom>
                      <a:avLst/>
                      <a:gdLst>
                        <a:gd name="connsiteX0" fmla="*/ 422263 w 450559"/>
                        <a:gd name="connsiteY0" fmla="*/ 0 h 287534"/>
                        <a:gd name="connsiteX1" fmla="*/ 450559 w 450559"/>
                        <a:gd name="connsiteY1" fmla="*/ 46790 h 287534"/>
                        <a:gd name="connsiteX2" fmla="*/ 306290 w 450559"/>
                        <a:gd name="connsiteY2" fmla="*/ 287534 h 287534"/>
                        <a:gd name="connsiteX3" fmla="*/ 28894 w 450559"/>
                        <a:gd name="connsiteY3" fmla="*/ 287534 h 287534"/>
                        <a:gd name="connsiteX4" fmla="*/ 0 w 450559"/>
                        <a:gd name="connsiteY4" fmla="*/ 239755 h 287534"/>
                        <a:gd name="connsiteX5" fmla="*/ 278587 w 450559"/>
                        <a:gd name="connsiteY5" fmla="*/ 239755 h 287534"/>
                        <a:gd name="connsiteX6" fmla="*/ 422263 w 450559"/>
                        <a:gd name="connsiteY6" fmla="*/ 0 h 2875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50559" h="287534">
                          <a:moveTo>
                            <a:pt x="422263" y="0"/>
                          </a:moveTo>
                          <a:lnTo>
                            <a:pt x="450559" y="46790"/>
                          </a:lnTo>
                          <a:lnTo>
                            <a:pt x="306290" y="287534"/>
                          </a:lnTo>
                          <a:lnTo>
                            <a:pt x="28894" y="287534"/>
                          </a:lnTo>
                          <a:lnTo>
                            <a:pt x="0" y="239755"/>
                          </a:lnTo>
                          <a:lnTo>
                            <a:pt x="278587" y="239755"/>
                          </a:lnTo>
                          <a:lnTo>
                            <a:pt x="422263" y="0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alpha val="26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48F3837-6083-4882-9F5F-C2FB1213E1E8}"/>
                    </a:ext>
                  </a:extLst>
                </p:cNvPr>
                <p:cNvSpPr txBox="1"/>
                <p:nvPr/>
              </p:nvSpPr>
              <p:spPr>
                <a:xfrm>
                  <a:off x="4553418" y="1881982"/>
                  <a:ext cx="532198" cy="475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06</a:t>
                  </a: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03BA67C-DD56-4118-88D5-67B5C2C5ECC8}"/>
                </a:ext>
              </a:extLst>
            </p:cNvPr>
            <p:cNvGrpSpPr/>
            <p:nvPr/>
          </p:nvGrpSpPr>
          <p:grpSpPr>
            <a:xfrm>
              <a:off x="4287425" y="3677032"/>
              <a:ext cx="7204681" cy="902574"/>
              <a:chOff x="4287425" y="3677032"/>
              <a:chExt cx="7204681" cy="902574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C1C5B451-D7B2-4316-AD50-07EE98C297C1}"/>
                  </a:ext>
                </a:extLst>
              </p:cNvPr>
              <p:cNvGrpSpPr/>
              <p:nvPr/>
            </p:nvGrpSpPr>
            <p:grpSpPr>
              <a:xfrm>
                <a:off x="5493081" y="3786134"/>
                <a:ext cx="5999025" cy="662440"/>
                <a:chOff x="5289281" y="336132"/>
                <a:chExt cx="5999025" cy="662440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3CF6600C-5A98-4891-A1BA-E87D7850B211}"/>
                    </a:ext>
                  </a:extLst>
                </p:cNvPr>
                <p:cNvCxnSpPr/>
                <p:nvPr/>
              </p:nvCxnSpPr>
              <p:spPr>
                <a:xfrm>
                  <a:off x="5390426" y="998572"/>
                  <a:ext cx="5760720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sysDash"/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4A04A66-C2D5-40D8-BB50-58A9BA7B0F2A}"/>
                    </a:ext>
                  </a:extLst>
                </p:cNvPr>
                <p:cNvSpPr/>
                <p:nvPr/>
              </p:nvSpPr>
              <p:spPr>
                <a:xfrm>
                  <a:off x="5289281" y="336132"/>
                  <a:ext cx="5999025" cy="46166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lvl="0">
                    <a:defRPr/>
                  </a:pPr>
                  <a:r>
                    <a:rPr kumimoji="0" 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  <a:uLnTx/>
                      <a:uFillTx/>
                      <a:latin typeface="Cambria" panose="02040503050406030204" pitchFamily="18" charset="0"/>
                      <a:ea typeface="Cambria" panose="02040503050406030204" pitchFamily="18" charset="0"/>
                    </a:rPr>
                    <a:t>Kernel Panic</a:t>
                  </a:r>
                  <a:endParaRPr kumimoji="0" lang="en-US" sz="2400" b="1" i="0" u="none" strike="noStrike" kern="1200" cap="none" spc="0" normalizeH="0" noProof="0" dirty="0">
                    <a:ln>
                      <a:noFill/>
                    </a:ln>
                    <a:solidFill>
                      <a:schemeClr val="bg2">
                        <a:lumMod val="85000"/>
                        <a:lumOff val="15000"/>
                      </a:schemeClr>
                    </a:solidFill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C59AAA31-5FE1-48F9-8836-3FD690E9E5B0}"/>
                  </a:ext>
                </a:extLst>
              </p:cNvPr>
              <p:cNvGrpSpPr/>
              <p:nvPr/>
            </p:nvGrpSpPr>
            <p:grpSpPr>
              <a:xfrm>
                <a:off x="4287425" y="3677032"/>
                <a:ext cx="1064184" cy="902574"/>
                <a:chOff x="4335797" y="2990818"/>
                <a:chExt cx="967440" cy="820522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E2E593C5-9E07-433C-9B44-418653F4ED4E}"/>
                    </a:ext>
                  </a:extLst>
                </p:cNvPr>
                <p:cNvGrpSpPr/>
                <p:nvPr/>
              </p:nvGrpSpPr>
              <p:grpSpPr>
                <a:xfrm>
                  <a:off x="4335797" y="2990818"/>
                  <a:ext cx="967440" cy="820522"/>
                  <a:chOff x="6724018" y="2930039"/>
                  <a:chExt cx="967440" cy="820522"/>
                </a:xfrm>
              </p:grpSpPr>
              <p:sp>
                <p:nvSpPr>
                  <p:cNvPr id="93" name="Hexagon 92">
                    <a:extLst>
                      <a:ext uri="{FF2B5EF4-FFF2-40B4-BE49-F238E27FC236}">
                        <a16:creationId xmlns:a16="http://schemas.microsoft.com/office/drawing/2014/main" id="{EEAEBBFA-35D4-47B1-A457-1F6831B53CAE}"/>
                      </a:ext>
                    </a:extLst>
                  </p:cNvPr>
                  <p:cNvSpPr/>
                  <p:nvPr/>
                </p:nvSpPr>
                <p:spPr>
                  <a:xfrm flipH="1">
                    <a:off x="6724018" y="2930039"/>
                    <a:ext cx="967440" cy="820522"/>
                  </a:xfrm>
                  <a:prstGeom prst="hexagon">
                    <a:avLst>
                      <a:gd name="adj" fmla="val 29963"/>
                      <a:gd name="vf" fmla="val 11547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E1448BC4-EE0C-4884-8BC7-9D827D93303B}"/>
                      </a:ext>
                    </a:extLst>
                  </p:cNvPr>
                  <p:cNvGrpSpPr/>
                  <p:nvPr/>
                </p:nvGrpSpPr>
                <p:grpSpPr>
                  <a:xfrm>
                    <a:off x="6864467" y="3049160"/>
                    <a:ext cx="686542" cy="582281"/>
                    <a:chOff x="6864467" y="3059242"/>
                    <a:chExt cx="686542" cy="582281"/>
                  </a:xfrm>
                </p:grpSpPr>
                <p:sp>
                  <p:nvSpPr>
                    <p:cNvPr id="95" name="Hexagon 94">
                      <a:extLst>
                        <a:ext uri="{FF2B5EF4-FFF2-40B4-BE49-F238E27FC236}">
                          <a16:creationId xmlns:a16="http://schemas.microsoft.com/office/drawing/2014/main" id="{8D5111A7-9249-47E9-AE84-960ED52F1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4467" y="3059242"/>
                      <a:ext cx="686542" cy="582281"/>
                    </a:xfrm>
                    <a:prstGeom prst="hexagon">
                      <a:avLst>
                        <a:gd name="adj" fmla="val 29963"/>
                        <a:gd name="vf" fmla="val 115470"/>
                      </a:avLst>
                    </a:prstGeom>
                    <a:solidFill>
                      <a:schemeClr val="tx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96" name="Freeform: Shape 95">
                      <a:extLst>
                        <a:ext uri="{FF2B5EF4-FFF2-40B4-BE49-F238E27FC236}">
                          <a16:creationId xmlns:a16="http://schemas.microsoft.com/office/drawing/2014/main" id="{A7BE3DB2-E12A-4F72-843C-8CBBADA138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70251" y="3353989"/>
                      <a:ext cx="450559" cy="287534"/>
                    </a:xfrm>
                    <a:custGeom>
                      <a:avLst/>
                      <a:gdLst>
                        <a:gd name="connsiteX0" fmla="*/ 422263 w 450559"/>
                        <a:gd name="connsiteY0" fmla="*/ 0 h 287534"/>
                        <a:gd name="connsiteX1" fmla="*/ 450559 w 450559"/>
                        <a:gd name="connsiteY1" fmla="*/ 46790 h 287534"/>
                        <a:gd name="connsiteX2" fmla="*/ 306290 w 450559"/>
                        <a:gd name="connsiteY2" fmla="*/ 287534 h 287534"/>
                        <a:gd name="connsiteX3" fmla="*/ 28894 w 450559"/>
                        <a:gd name="connsiteY3" fmla="*/ 287534 h 287534"/>
                        <a:gd name="connsiteX4" fmla="*/ 0 w 450559"/>
                        <a:gd name="connsiteY4" fmla="*/ 239755 h 287534"/>
                        <a:gd name="connsiteX5" fmla="*/ 278587 w 450559"/>
                        <a:gd name="connsiteY5" fmla="*/ 239755 h 287534"/>
                        <a:gd name="connsiteX6" fmla="*/ 422263 w 450559"/>
                        <a:gd name="connsiteY6" fmla="*/ 0 h 2875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50559" h="287534">
                          <a:moveTo>
                            <a:pt x="422263" y="0"/>
                          </a:moveTo>
                          <a:lnTo>
                            <a:pt x="450559" y="46790"/>
                          </a:lnTo>
                          <a:lnTo>
                            <a:pt x="306290" y="287534"/>
                          </a:lnTo>
                          <a:lnTo>
                            <a:pt x="28894" y="287534"/>
                          </a:lnTo>
                          <a:lnTo>
                            <a:pt x="0" y="239755"/>
                          </a:lnTo>
                          <a:lnTo>
                            <a:pt x="278587" y="239755"/>
                          </a:lnTo>
                          <a:lnTo>
                            <a:pt x="422263" y="0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alpha val="26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B89107D-23D7-4A32-86A7-D6ABC3FB7C2B}"/>
                    </a:ext>
                  </a:extLst>
                </p:cNvPr>
                <p:cNvSpPr txBox="1"/>
                <p:nvPr/>
              </p:nvSpPr>
              <p:spPr>
                <a:xfrm>
                  <a:off x="4553418" y="3139469"/>
                  <a:ext cx="532198" cy="475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07</a:t>
                  </a:r>
                </a:p>
              </p:txBody>
            </p: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4824217-CD3E-49E4-AC3C-362F80FF2E1E}"/>
                </a:ext>
              </a:extLst>
            </p:cNvPr>
            <p:cNvGrpSpPr/>
            <p:nvPr/>
          </p:nvGrpSpPr>
          <p:grpSpPr>
            <a:xfrm>
              <a:off x="4287425" y="5243501"/>
              <a:ext cx="7678603" cy="976410"/>
              <a:chOff x="4287425" y="5243501"/>
              <a:chExt cx="7678603" cy="976410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C39C4309-84CD-4E3C-A83D-50ED9F98A0C6}"/>
                  </a:ext>
                </a:extLst>
              </p:cNvPr>
              <p:cNvGrpSpPr/>
              <p:nvPr/>
            </p:nvGrpSpPr>
            <p:grpSpPr>
              <a:xfrm>
                <a:off x="5513254" y="5243501"/>
                <a:ext cx="6452774" cy="749668"/>
                <a:chOff x="5309454" y="153194"/>
                <a:chExt cx="6452774" cy="749668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CB0B134A-F6DD-4F76-859E-BB1CF4820B05}"/>
                    </a:ext>
                  </a:extLst>
                </p:cNvPr>
                <p:cNvCxnSpPr/>
                <p:nvPr/>
              </p:nvCxnSpPr>
              <p:spPr>
                <a:xfrm>
                  <a:off x="5527586" y="901402"/>
                  <a:ext cx="5760720" cy="0"/>
                </a:xfrm>
                <a:prstGeom prst="line">
                  <a:avLst/>
                </a:prstGeom>
                <a:ln>
                  <a:solidFill>
                    <a:schemeClr val="accent4"/>
                  </a:solidFill>
                  <a:prstDash val="sysDash"/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BD5B35F6-3211-488D-871E-D7C9ED55E7D1}"/>
                    </a:ext>
                  </a:extLst>
                </p:cNvPr>
                <p:cNvGrpSpPr/>
                <p:nvPr/>
              </p:nvGrpSpPr>
              <p:grpSpPr>
                <a:xfrm>
                  <a:off x="5309454" y="153194"/>
                  <a:ext cx="6452774" cy="749668"/>
                  <a:chOff x="5186636" y="984803"/>
                  <a:chExt cx="6452774" cy="749668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300FCE2B-6618-4241-86A3-806B8D9527F8}"/>
                      </a:ext>
                    </a:extLst>
                  </p:cNvPr>
                  <p:cNvSpPr/>
                  <p:nvPr/>
                </p:nvSpPr>
                <p:spPr>
                  <a:xfrm>
                    <a:off x="5186636" y="984803"/>
                    <a:ext cx="6452774" cy="461665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2400" b="1" dirty="0" err="1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Initramfs</a:t>
                    </a:r>
                    <a:r>
                      <a:rPr lang="en-US" sz="2400" b="1" dirty="0">
                        <a:solidFill>
                          <a:schemeClr val="bg2">
                            <a:lumMod val="85000"/>
                            <a:lumOff val="1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 Missing</a:t>
                    </a:r>
                  </a:p>
                </p:txBody>
              </p:sp>
              <p:sp>
                <p:nvSpPr>
                  <p:cNvPr id="88" name="TextBox 23">
                    <a:extLst>
                      <a:ext uri="{FF2B5EF4-FFF2-40B4-BE49-F238E27FC236}">
                        <a16:creationId xmlns:a16="http://schemas.microsoft.com/office/drawing/2014/main" id="{FECC5BAF-5909-4FB3-A984-1887B0DD054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86637" y="1426694"/>
                    <a:ext cx="5760720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3600">
                        <a:solidFill>
                          <a:schemeClr val="tx1"/>
                        </a:solidFill>
                        <a:latin typeface="Lato Light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1"/>
                        </a:solidFill>
                        <a:latin typeface="Lato Light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1"/>
                        </a:solidFill>
                        <a:latin typeface="Lato Light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1"/>
                        </a:solidFill>
                        <a:latin typeface="Lato Light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1"/>
                        </a:solidFill>
                        <a:latin typeface="Lato Light" pitchFamily="34" charset="0"/>
                      </a:defRPr>
                    </a:lvl5pPr>
                    <a:lvl6pPr marL="2514600" indent="-228600" defTabSz="18272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Lato Light" pitchFamily="34" charset="0"/>
                      </a:defRPr>
                    </a:lvl6pPr>
                    <a:lvl7pPr marL="2971800" indent="-228600" defTabSz="18272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Lato Light" pitchFamily="34" charset="0"/>
                      </a:defRPr>
                    </a:lvl7pPr>
                    <a:lvl8pPr marL="3429000" indent="-228600" defTabSz="18272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Lato Light" pitchFamily="34" charset="0"/>
                      </a:defRPr>
                    </a:lvl8pPr>
                    <a:lvl9pPr marL="3886200" indent="-228600" defTabSz="18272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Lato Light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lumMod val="65000"/>
                          <a:lumOff val="35000"/>
                        </a:schemeClr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9085533-3505-405B-80D5-F233983ADFB4}"/>
                  </a:ext>
                </a:extLst>
              </p:cNvPr>
              <p:cNvGrpSpPr/>
              <p:nvPr/>
            </p:nvGrpSpPr>
            <p:grpSpPr>
              <a:xfrm>
                <a:off x="4287425" y="5317337"/>
                <a:ext cx="1064184" cy="902574"/>
                <a:chOff x="4335797" y="4248305"/>
                <a:chExt cx="967440" cy="820522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DAB9E00C-8182-45D7-BB6F-200CE5EAAA66}"/>
                    </a:ext>
                  </a:extLst>
                </p:cNvPr>
                <p:cNvGrpSpPr/>
                <p:nvPr/>
              </p:nvGrpSpPr>
              <p:grpSpPr>
                <a:xfrm>
                  <a:off x="4335797" y="4248305"/>
                  <a:ext cx="967440" cy="820522"/>
                  <a:chOff x="5546850" y="3729263"/>
                  <a:chExt cx="967440" cy="820522"/>
                </a:xfrm>
              </p:grpSpPr>
              <p:sp>
                <p:nvSpPr>
                  <p:cNvPr id="81" name="Hexagon 80">
                    <a:extLst>
                      <a:ext uri="{FF2B5EF4-FFF2-40B4-BE49-F238E27FC236}">
                        <a16:creationId xmlns:a16="http://schemas.microsoft.com/office/drawing/2014/main" id="{EF6419E5-BF0D-43A7-A6D4-58C25ECA1161}"/>
                      </a:ext>
                    </a:extLst>
                  </p:cNvPr>
                  <p:cNvSpPr/>
                  <p:nvPr/>
                </p:nvSpPr>
                <p:spPr>
                  <a:xfrm>
                    <a:off x="5546850" y="3729263"/>
                    <a:ext cx="967440" cy="820522"/>
                  </a:xfrm>
                  <a:prstGeom prst="hexagon">
                    <a:avLst>
                      <a:gd name="adj" fmla="val 29963"/>
                      <a:gd name="vf" fmla="val 11547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16A249D0-5ED8-450F-8B98-FCE99B65C517}"/>
                      </a:ext>
                    </a:extLst>
                  </p:cNvPr>
                  <p:cNvGrpSpPr/>
                  <p:nvPr/>
                </p:nvGrpSpPr>
                <p:grpSpPr>
                  <a:xfrm>
                    <a:off x="5687299" y="3848384"/>
                    <a:ext cx="686542" cy="582281"/>
                    <a:chOff x="5687299" y="3848384"/>
                    <a:chExt cx="686542" cy="582281"/>
                  </a:xfrm>
                </p:grpSpPr>
                <p:sp>
                  <p:nvSpPr>
                    <p:cNvPr id="83" name="Hexagon 82">
                      <a:extLst>
                        <a:ext uri="{FF2B5EF4-FFF2-40B4-BE49-F238E27FC236}">
                          <a16:creationId xmlns:a16="http://schemas.microsoft.com/office/drawing/2014/main" id="{E7A8D1BA-C8AE-4E1F-B2A6-E5CFDF0F70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87299" y="3848384"/>
                      <a:ext cx="686542" cy="582281"/>
                    </a:xfrm>
                    <a:prstGeom prst="hexagon">
                      <a:avLst>
                        <a:gd name="adj" fmla="val 29963"/>
                        <a:gd name="vf" fmla="val 115470"/>
                      </a:avLst>
                    </a:prstGeom>
                    <a:solidFill>
                      <a:schemeClr val="tx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4" name="Freeform: Shape 83">
                      <a:extLst>
                        <a:ext uri="{FF2B5EF4-FFF2-40B4-BE49-F238E27FC236}">
                          <a16:creationId xmlns:a16="http://schemas.microsoft.com/office/drawing/2014/main" id="{196C5898-20B5-468D-B722-704E969C75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3083" y="4143131"/>
                      <a:ext cx="450559" cy="287534"/>
                    </a:xfrm>
                    <a:custGeom>
                      <a:avLst/>
                      <a:gdLst>
                        <a:gd name="connsiteX0" fmla="*/ 422263 w 450559"/>
                        <a:gd name="connsiteY0" fmla="*/ 0 h 287534"/>
                        <a:gd name="connsiteX1" fmla="*/ 450559 w 450559"/>
                        <a:gd name="connsiteY1" fmla="*/ 46790 h 287534"/>
                        <a:gd name="connsiteX2" fmla="*/ 306290 w 450559"/>
                        <a:gd name="connsiteY2" fmla="*/ 287534 h 287534"/>
                        <a:gd name="connsiteX3" fmla="*/ 28894 w 450559"/>
                        <a:gd name="connsiteY3" fmla="*/ 287534 h 287534"/>
                        <a:gd name="connsiteX4" fmla="*/ 0 w 450559"/>
                        <a:gd name="connsiteY4" fmla="*/ 239755 h 287534"/>
                        <a:gd name="connsiteX5" fmla="*/ 278587 w 450559"/>
                        <a:gd name="connsiteY5" fmla="*/ 239755 h 287534"/>
                        <a:gd name="connsiteX6" fmla="*/ 422263 w 450559"/>
                        <a:gd name="connsiteY6" fmla="*/ 0 h 2875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50559" h="287534">
                          <a:moveTo>
                            <a:pt x="422263" y="0"/>
                          </a:moveTo>
                          <a:lnTo>
                            <a:pt x="450559" y="46790"/>
                          </a:lnTo>
                          <a:lnTo>
                            <a:pt x="306290" y="287534"/>
                          </a:lnTo>
                          <a:lnTo>
                            <a:pt x="28894" y="287534"/>
                          </a:lnTo>
                          <a:lnTo>
                            <a:pt x="0" y="239755"/>
                          </a:lnTo>
                          <a:lnTo>
                            <a:pt x="278587" y="239755"/>
                          </a:lnTo>
                          <a:lnTo>
                            <a:pt x="422263" y="0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alpha val="26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16A5F8D-09F3-42E9-908F-D3BC5CD701D8}"/>
                    </a:ext>
                  </a:extLst>
                </p:cNvPr>
                <p:cNvSpPr txBox="1"/>
                <p:nvPr/>
              </p:nvSpPr>
              <p:spPr>
                <a:xfrm>
                  <a:off x="4553418" y="4396956"/>
                  <a:ext cx="532198" cy="475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4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08</a:t>
                  </a:r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B45C36-B739-4E25-B648-13C8D360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60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8A856D5F-AD3B-453E-9D3E-332577CA8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2016"/>
            <a:ext cx="3426914" cy="655983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9FB2231-66FB-4048-B912-0C3E5A4CCA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460133" y="0"/>
            <a:ext cx="8731867" cy="6883400"/>
          </a:xfr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D7FCDA10-FEE5-4E55-985E-5B1AA45DB64C}"/>
              </a:ext>
            </a:extLst>
          </p:cNvPr>
          <p:cNvSpPr/>
          <p:nvPr/>
        </p:nvSpPr>
        <p:spPr>
          <a:xfrm>
            <a:off x="3485335" y="12700"/>
            <a:ext cx="8731867" cy="6883400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284F47F-8D7D-4BF5-B9B8-226D60530454}"/>
              </a:ext>
            </a:extLst>
          </p:cNvPr>
          <p:cNvGrpSpPr/>
          <p:nvPr/>
        </p:nvGrpSpPr>
        <p:grpSpPr>
          <a:xfrm>
            <a:off x="1" y="0"/>
            <a:ext cx="3426914" cy="6858000"/>
            <a:chOff x="1" y="0"/>
            <a:chExt cx="3426914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DEDDFEA-F0A9-42AF-8F6E-25D9421C0A0E}"/>
                </a:ext>
              </a:extLst>
            </p:cNvPr>
            <p:cNvSpPr/>
            <p:nvPr/>
          </p:nvSpPr>
          <p:spPr>
            <a:xfrm>
              <a:off x="1" y="0"/>
              <a:ext cx="3426914" cy="6858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8FEBB07-41FE-4B11-8890-D93B9445C1C9}"/>
                </a:ext>
              </a:extLst>
            </p:cNvPr>
            <p:cNvSpPr/>
            <p:nvPr/>
          </p:nvSpPr>
          <p:spPr>
            <a:xfrm rot="16200000">
              <a:off x="-1527636" y="2274838"/>
              <a:ext cx="6515405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8000" b="1" dirty="0">
                  <a:solidFill>
                    <a:schemeClr val="tx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Our Main  Agenda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10AC1B1-E718-4FA6-954D-26A2E01E694F}"/>
              </a:ext>
            </a:extLst>
          </p:cNvPr>
          <p:cNvGrpSpPr/>
          <p:nvPr/>
        </p:nvGrpSpPr>
        <p:grpSpPr>
          <a:xfrm>
            <a:off x="4287425" y="462479"/>
            <a:ext cx="7678603" cy="5363519"/>
            <a:chOff x="4287425" y="341647"/>
            <a:chExt cx="7678603" cy="5363519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B54BBFA-057F-4A6A-A19F-98FF49B71003}"/>
                </a:ext>
              </a:extLst>
            </p:cNvPr>
            <p:cNvGrpSpPr/>
            <p:nvPr/>
          </p:nvGrpSpPr>
          <p:grpSpPr>
            <a:xfrm>
              <a:off x="4287425" y="341647"/>
              <a:ext cx="7507854" cy="957351"/>
              <a:chOff x="4287425" y="341647"/>
              <a:chExt cx="7507854" cy="957351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983ADE38-2040-4D64-AC61-FECB127D9AEA}"/>
                  </a:ext>
                </a:extLst>
              </p:cNvPr>
              <p:cNvGrpSpPr/>
              <p:nvPr/>
            </p:nvGrpSpPr>
            <p:grpSpPr>
              <a:xfrm>
                <a:off x="5423477" y="341647"/>
                <a:ext cx="6371802" cy="646331"/>
                <a:chOff x="5219677" y="172253"/>
                <a:chExt cx="6371802" cy="646331"/>
              </a:xfrm>
            </p:grpSpPr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EF884E1-AF18-4765-AB8F-C6F83507BBB5}"/>
                    </a:ext>
                  </a:extLst>
                </p:cNvPr>
                <p:cNvCxnSpPr/>
                <p:nvPr/>
              </p:nvCxnSpPr>
              <p:spPr>
                <a:xfrm>
                  <a:off x="5390426" y="818584"/>
                  <a:ext cx="5760720" cy="0"/>
                </a:xfrm>
                <a:prstGeom prst="line">
                  <a:avLst/>
                </a:prstGeom>
                <a:ln>
                  <a:solidFill>
                    <a:schemeClr val="accent2"/>
                  </a:solidFill>
                  <a:prstDash val="sysDash"/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A416D49B-5DB2-4838-9158-8230DCB2FC36}"/>
                    </a:ext>
                  </a:extLst>
                </p:cNvPr>
                <p:cNvSpPr/>
                <p:nvPr/>
              </p:nvSpPr>
              <p:spPr>
                <a:xfrm>
                  <a:off x="5219677" y="172253"/>
                  <a:ext cx="6371802" cy="461665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Critical files are </a:t>
                  </a:r>
                  <a:r>
                    <a:rPr lang="en-US" sz="2400" b="1" dirty="0" err="1">
                      <a:solidFill>
                        <a:schemeClr val="bg2">
                          <a:lumMod val="85000"/>
                          <a:lumOff val="15000"/>
                        </a:schemeClr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Misssing</a:t>
                  </a:r>
                  <a:endParaRPr lang="en-US" sz="2400" b="1" dirty="0">
                    <a:solidFill>
                      <a:schemeClr val="bg2">
                        <a:lumMod val="85000"/>
                        <a:lumOff val="1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CC7DA7D-398C-490D-99E8-DED18B3F8C11}"/>
                  </a:ext>
                </a:extLst>
              </p:cNvPr>
              <p:cNvGrpSpPr/>
              <p:nvPr/>
            </p:nvGrpSpPr>
            <p:grpSpPr>
              <a:xfrm>
                <a:off x="4287425" y="396425"/>
                <a:ext cx="1064184" cy="902573"/>
                <a:chOff x="4335797" y="475845"/>
                <a:chExt cx="967440" cy="820521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5829A432-FEC0-4087-8A0B-79EE19108763}"/>
                    </a:ext>
                  </a:extLst>
                </p:cNvPr>
                <p:cNvGrpSpPr/>
                <p:nvPr/>
              </p:nvGrpSpPr>
              <p:grpSpPr>
                <a:xfrm>
                  <a:off x="4335797" y="475845"/>
                  <a:ext cx="967440" cy="820521"/>
                  <a:chOff x="2684365" y="1024964"/>
                  <a:chExt cx="967440" cy="820521"/>
                </a:xfrm>
              </p:grpSpPr>
              <p:sp>
                <p:nvSpPr>
                  <p:cNvPr id="117" name="Hexagon 116">
                    <a:extLst>
                      <a:ext uri="{FF2B5EF4-FFF2-40B4-BE49-F238E27FC236}">
                        <a16:creationId xmlns:a16="http://schemas.microsoft.com/office/drawing/2014/main" id="{6D144A08-CFEF-40EF-AE2C-B217FD4C47FE}"/>
                      </a:ext>
                    </a:extLst>
                  </p:cNvPr>
                  <p:cNvSpPr/>
                  <p:nvPr/>
                </p:nvSpPr>
                <p:spPr>
                  <a:xfrm>
                    <a:off x="2684365" y="1024964"/>
                    <a:ext cx="967440" cy="820521"/>
                  </a:xfrm>
                  <a:prstGeom prst="hexagon">
                    <a:avLst>
                      <a:gd name="adj" fmla="val 29963"/>
                      <a:gd name="vf" fmla="val 11547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1D296067-050E-4E64-AC66-71318F6313F9}"/>
                      </a:ext>
                    </a:extLst>
                  </p:cNvPr>
                  <p:cNvGrpSpPr/>
                  <p:nvPr/>
                </p:nvGrpSpPr>
                <p:grpSpPr>
                  <a:xfrm>
                    <a:off x="2824814" y="1144083"/>
                    <a:ext cx="686542" cy="582281"/>
                    <a:chOff x="1478319" y="870707"/>
                    <a:chExt cx="686542" cy="582281"/>
                  </a:xfrm>
                </p:grpSpPr>
                <p:sp>
                  <p:nvSpPr>
                    <p:cNvPr id="119" name="Hexagon 118">
                      <a:extLst>
                        <a:ext uri="{FF2B5EF4-FFF2-40B4-BE49-F238E27FC236}">
                          <a16:creationId xmlns:a16="http://schemas.microsoft.com/office/drawing/2014/main" id="{76AA0989-13A2-4554-8193-DD6F5C1DC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78319" y="870707"/>
                      <a:ext cx="686542" cy="582281"/>
                    </a:xfrm>
                    <a:prstGeom prst="hexagon">
                      <a:avLst>
                        <a:gd name="adj" fmla="val 29963"/>
                        <a:gd name="vf" fmla="val 115470"/>
                      </a:avLst>
                    </a:prstGeom>
                    <a:solidFill>
                      <a:schemeClr val="tx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20" name="Freeform: Shape 119">
                      <a:extLst>
                        <a:ext uri="{FF2B5EF4-FFF2-40B4-BE49-F238E27FC236}">
                          <a16:creationId xmlns:a16="http://schemas.microsoft.com/office/drawing/2014/main" id="{29C17271-CEC2-4D0A-8051-7C8F7F3A2A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4103" y="1165454"/>
                      <a:ext cx="450559" cy="287534"/>
                    </a:xfrm>
                    <a:custGeom>
                      <a:avLst/>
                      <a:gdLst>
                        <a:gd name="connsiteX0" fmla="*/ 422263 w 450559"/>
                        <a:gd name="connsiteY0" fmla="*/ 0 h 287534"/>
                        <a:gd name="connsiteX1" fmla="*/ 450559 w 450559"/>
                        <a:gd name="connsiteY1" fmla="*/ 46790 h 287534"/>
                        <a:gd name="connsiteX2" fmla="*/ 306290 w 450559"/>
                        <a:gd name="connsiteY2" fmla="*/ 287534 h 287534"/>
                        <a:gd name="connsiteX3" fmla="*/ 28894 w 450559"/>
                        <a:gd name="connsiteY3" fmla="*/ 287534 h 287534"/>
                        <a:gd name="connsiteX4" fmla="*/ 0 w 450559"/>
                        <a:gd name="connsiteY4" fmla="*/ 239755 h 287534"/>
                        <a:gd name="connsiteX5" fmla="*/ 278587 w 450559"/>
                        <a:gd name="connsiteY5" fmla="*/ 239755 h 287534"/>
                        <a:gd name="connsiteX6" fmla="*/ 422263 w 450559"/>
                        <a:gd name="connsiteY6" fmla="*/ 0 h 2875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50559" h="287534">
                          <a:moveTo>
                            <a:pt x="422263" y="0"/>
                          </a:moveTo>
                          <a:lnTo>
                            <a:pt x="450559" y="46790"/>
                          </a:lnTo>
                          <a:lnTo>
                            <a:pt x="306290" y="287534"/>
                          </a:lnTo>
                          <a:lnTo>
                            <a:pt x="28894" y="287534"/>
                          </a:lnTo>
                          <a:lnTo>
                            <a:pt x="0" y="239755"/>
                          </a:lnTo>
                          <a:lnTo>
                            <a:pt x="278587" y="239755"/>
                          </a:lnTo>
                          <a:lnTo>
                            <a:pt x="422263" y="0"/>
                          </a:lnTo>
                          <a:close/>
                        </a:path>
                      </a:pathLst>
                    </a:custGeom>
                    <a:solidFill>
                      <a:schemeClr val="bg2">
                        <a:alpha val="26000"/>
                      </a:schemeClr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B2B6EDE9-93FA-4F65-805B-47CD3EC92204}"/>
                    </a:ext>
                  </a:extLst>
                </p:cNvPr>
                <p:cNvSpPr txBox="1"/>
                <p:nvPr/>
              </p:nvSpPr>
              <p:spPr>
                <a:xfrm>
                  <a:off x="4470704" y="624495"/>
                  <a:ext cx="697627" cy="4756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09</a:t>
                  </a:r>
                </a:p>
              </p:txBody>
            </p:sp>
          </p:grp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A04A66-C2D5-40D8-BB50-58A9BA7B0F2A}"/>
                </a:ext>
              </a:extLst>
            </p:cNvPr>
            <p:cNvSpPr/>
            <p:nvPr/>
          </p:nvSpPr>
          <p:spPr>
            <a:xfrm>
              <a:off x="5493081" y="3786134"/>
              <a:ext cx="5999025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00FCE2B-6618-4241-86A3-806B8D9527F8}"/>
                </a:ext>
              </a:extLst>
            </p:cNvPr>
            <p:cNvSpPr/>
            <p:nvPr/>
          </p:nvSpPr>
          <p:spPr>
            <a:xfrm>
              <a:off x="5513254" y="5243501"/>
              <a:ext cx="6452774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85000"/>
                    <a:lumOff val="15000"/>
                  </a:schemeClr>
                </a:solidFill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B45C36-B739-4E25-B648-13C8D360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3CAE-E72B-4006-9FDF-449DB4BC6448}" type="slidenum">
              <a:rPr lang="en-IN" smtClean="0"/>
              <a:pPr/>
              <a:t>4</a:t>
            </a:fld>
            <a:endParaRPr lang="en-IN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24512D-68C9-4DB7-8B8C-448FA0CA2A5A}"/>
              </a:ext>
            </a:extLst>
          </p:cNvPr>
          <p:cNvGrpSpPr/>
          <p:nvPr/>
        </p:nvGrpSpPr>
        <p:grpSpPr>
          <a:xfrm>
            <a:off x="-25202" y="12700"/>
            <a:ext cx="3426914" cy="6858000"/>
            <a:chOff x="1" y="0"/>
            <a:chExt cx="3426914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BB91CAB-FD24-4E3A-A662-6830FAC4D676}"/>
                </a:ext>
              </a:extLst>
            </p:cNvPr>
            <p:cNvSpPr/>
            <p:nvPr/>
          </p:nvSpPr>
          <p:spPr>
            <a:xfrm>
              <a:off x="1" y="0"/>
              <a:ext cx="3426914" cy="6858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5EC4C52-5AB4-4319-B284-2FAFC605C7A1}"/>
                </a:ext>
              </a:extLst>
            </p:cNvPr>
            <p:cNvSpPr/>
            <p:nvPr/>
          </p:nvSpPr>
          <p:spPr>
            <a:xfrm rot="16200000">
              <a:off x="-1527636" y="2274838"/>
              <a:ext cx="6515405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90000"/>
                </a:lnSpc>
                <a:spcBef>
                  <a:spcPct val="0"/>
                </a:spcBef>
                <a:defRPr/>
              </a:pPr>
              <a:r>
                <a:rPr lang="en-US" sz="8000" b="1" dirty="0">
                  <a:solidFill>
                    <a:schemeClr val="tx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Our Main  Agenda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12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02480" y="-170231"/>
            <a:ext cx="3434957" cy="822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138"/>
              </a:lnSpc>
              <a:spcBef>
                <a:spcPct val="0"/>
              </a:spcBef>
            </a:pPr>
            <a:r>
              <a:rPr lang="en-US" sz="4400" spc="-66" dirty="0">
                <a:solidFill>
                  <a:schemeClr val="bg1"/>
                </a:solidFill>
                <a:latin typeface="Alta Bold"/>
              </a:rPr>
              <a:t>ABOUT</a:t>
            </a:r>
            <a:r>
              <a:rPr lang="en-US" sz="4800" spc="-66" dirty="0">
                <a:solidFill>
                  <a:schemeClr val="bg1"/>
                </a:solidFill>
                <a:latin typeface="Alta Bold"/>
              </a:rPr>
              <a:t>  </a:t>
            </a:r>
            <a:r>
              <a:rPr lang="en-US" sz="4400" spc="-66" dirty="0">
                <a:solidFill>
                  <a:schemeClr val="bg1"/>
                </a:solidFill>
                <a:latin typeface="Alta Bold"/>
              </a:rPr>
              <a:t>US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7714" y="1207941"/>
            <a:ext cx="75562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366"/>
              </a:lnSpc>
            </a:pPr>
            <a:r>
              <a:rPr lang="en-US" sz="2133" spc="67" dirty="0">
                <a:solidFill>
                  <a:srgbClr val="191919"/>
                </a:solidFill>
                <a:latin typeface="Garet"/>
              </a:rPr>
              <a:t>Cloudnloud was started 11 years back with an intention </a:t>
            </a:r>
            <a:r>
              <a:rPr lang="en-US" sz="2133" spc="38" dirty="0">
                <a:solidFill>
                  <a:srgbClr val="191919"/>
                </a:solidFill>
                <a:latin typeface="Arimo"/>
              </a:rPr>
              <a:t>of </a:t>
            </a:r>
            <a:r>
              <a:rPr lang="en-US" sz="2133" spc="67" dirty="0">
                <a:solidFill>
                  <a:srgbClr val="191919"/>
                </a:solidFill>
                <a:latin typeface="Garet"/>
              </a:rPr>
              <a:t>up-skilling and up-scaling all our members on the technical front with niche topics around Cloud, DevOps, Data, AI and much more.</a:t>
            </a:r>
          </a:p>
          <a:p>
            <a:pPr algn="just">
              <a:lnSpc>
                <a:spcPts val="2366"/>
              </a:lnSpc>
            </a:pPr>
            <a:endParaRPr lang="en-US" sz="2133" spc="38" dirty="0">
              <a:solidFill>
                <a:srgbClr val="191919"/>
              </a:solidFill>
              <a:latin typeface="Arimo"/>
            </a:endParaRPr>
          </a:p>
          <a:p>
            <a:pPr algn="just">
              <a:lnSpc>
                <a:spcPts val="2366"/>
              </a:lnSpc>
            </a:pPr>
            <a:r>
              <a:rPr lang="en-US" sz="2133" spc="67" dirty="0">
                <a:solidFill>
                  <a:srgbClr val="191919"/>
                </a:solidFill>
                <a:latin typeface="Garet"/>
              </a:rPr>
              <a:t>Cloudnloud was started by a cancer survivor since Jan 2011. I am helping the tech community and Cancer Children for the past 2 decades to loud from their own confidence in the IT industry. Officially registered as Pvt. Ltd. in Jan-2015, to extend help to cancer children from its revenue. Today Cloudnloud is living that dream with 8973+ cancer children survivors.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6A2FD891-623F-4CB8-8A09-E87BB3CD2DA6}"/>
              </a:ext>
            </a:extLst>
          </p:cNvPr>
          <p:cNvSpPr txBox="1"/>
          <p:nvPr/>
        </p:nvSpPr>
        <p:spPr>
          <a:xfrm>
            <a:off x="1580606" y="5007695"/>
            <a:ext cx="9013371" cy="910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138"/>
              </a:lnSpc>
              <a:spcBef>
                <a:spcPct val="0"/>
              </a:spcBef>
            </a:pPr>
            <a:r>
              <a:rPr lang="en-US" sz="4000" b="1" spc="-66" dirty="0">
                <a:solidFill>
                  <a:srgbClr val="000000"/>
                </a:solidFill>
                <a:latin typeface="Alta Bold"/>
              </a:rPr>
              <a:t>“</a:t>
            </a:r>
            <a:r>
              <a:rPr lang="en-US" sz="2800" b="1" spc="-66" dirty="0">
                <a:solidFill>
                  <a:srgbClr val="000000"/>
                </a:solidFill>
                <a:latin typeface="Alta Bold"/>
              </a:rPr>
              <a:t>AIMING to Save 2 million cancer children by 2030</a:t>
            </a:r>
            <a:r>
              <a:rPr lang="en-US" sz="4000" b="1" spc="-66" dirty="0">
                <a:solidFill>
                  <a:srgbClr val="000000"/>
                </a:solidFill>
                <a:latin typeface="Alta Bold"/>
              </a:rPr>
              <a:t>”</a:t>
            </a:r>
          </a:p>
        </p:txBody>
      </p:sp>
      <p:pic>
        <p:nvPicPr>
          <p:cNvPr id="20" name="Google Shape;118;p25">
            <a:extLst>
              <a:ext uri="{FF2B5EF4-FFF2-40B4-BE49-F238E27FC236}">
                <a16:creationId xmlns:a16="http://schemas.microsoft.com/office/drawing/2014/main" id="{C0780CD1-CB51-4C81-9776-CD4C9BEC18B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2371821"/>
            <a:ext cx="3941470" cy="161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825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9661-F744-4148-B627-4EC61E8B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5658"/>
            <a:ext cx="11017250" cy="54523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Cloudnloud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Tech Community</a:t>
            </a:r>
          </a:p>
        </p:txBody>
      </p:sp>
      <p:sp>
        <p:nvSpPr>
          <p:cNvPr id="5" name="Shape 80"/>
          <p:cNvSpPr txBox="1">
            <a:spLocks/>
          </p:cNvSpPr>
          <p:nvPr/>
        </p:nvSpPr>
        <p:spPr>
          <a:xfrm>
            <a:off x="1111665" y="935887"/>
            <a:ext cx="10644906" cy="3741964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72000" indent="-72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2000" indent="-72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2000" indent="-72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" indent="-72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2000" indent="-72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None/>
            </a:pPr>
            <a:r>
              <a:rPr lang="en-US" sz="1800" dirty="0">
                <a:latin typeface="+mn-lt"/>
                <a:cs typeface="+mn-cs"/>
                <a:sym typeface="Source Sans Pro"/>
              </a:rPr>
              <a:t>Cloudnloud tech community started 11 years back with an intention of up-skilling and up-scaling all our members on the technical front with the niche topics around Cloud Computing.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None/>
            </a:pPr>
            <a:endParaRPr lang="en-US" sz="1400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67D6C-842A-4EF1-A1A3-209C3F44E8DC}"/>
              </a:ext>
            </a:extLst>
          </p:cNvPr>
          <p:cNvSpPr txBox="1"/>
          <p:nvPr/>
        </p:nvSpPr>
        <p:spPr>
          <a:xfrm>
            <a:off x="1111665" y="1915398"/>
            <a:ext cx="103604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Cloudnloud Tech Community platform focusing on the below-mentioned areas in the coming months to make sure IT professionals are getting more confidence from their existing small skills.</a:t>
            </a:r>
          </a:p>
          <a:p>
            <a:endParaRPr lang="en-US" dirty="0"/>
          </a:p>
          <a:p>
            <a:r>
              <a:rPr lang="en-US" dirty="0"/>
              <a:t>✅ Woman empowerment - Multiple upliftment technology programs.</a:t>
            </a:r>
          </a:p>
          <a:p>
            <a:r>
              <a:rPr lang="en-US" dirty="0"/>
              <a:t>✅ Cloud Native Solutions and Re-Engineering.</a:t>
            </a:r>
          </a:p>
          <a:p>
            <a:r>
              <a:rPr lang="en-US" dirty="0"/>
              <a:t>✅ Opensource Re-Engineering Initiatives</a:t>
            </a:r>
          </a:p>
          <a:p>
            <a:r>
              <a:rPr lang="en-US" dirty="0"/>
              <a:t>✅ Security Re-engineering</a:t>
            </a:r>
          </a:p>
          <a:p>
            <a:r>
              <a:rPr lang="en-US" dirty="0"/>
              <a:t>✅ Career Related Programs.</a:t>
            </a:r>
          </a:p>
          <a:p>
            <a:r>
              <a:rPr lang="en-US" dirty="0"/>
              <a:t>✅ College student's programs till they get job</a:t>
            </a:r>
          </a:p>
          <a:p>
            <a:r>
              <a:rPr lang="en-US" dirty="0"/>
              <a:t>✅ Architecture brainstorm postmortem reviews</a:t>
            </a:r>
          </a:p>
          <a:p>
            <a:r>
              <a:rPr lang="en-US" dirty="0"/>
              <a:t>✅ Certification Assistance - Fail/Try in own lab POCs</a:t>
            </a:r>
          </a:p>
          <a:p>
            <a:r>
              <a:rPr lang="en-US" dirty="0"/>
              <a:t>✅ AI Robotics Re-Engineering</a:t>
            </a:r>
          </a:p>
          <a:p>
            <a:r>
              <a:rPr lang="en-US" dirty="0"/>
              <a:t>✅ Connecting all open source tools to Companies and IT professionals via real-time UseCases.</a:t>
            </a:r>
          </a:p>
          <a:p>
            <a:r>
              <a:rPr lang="en-US" dirty="0"/>
              <a:t>✅ Technology Training with hands-on use cases</a:t>
            </a:r>
          </a:p>
        </p:txBody>
      </p:sp>
    </p:spTree>
    <p:extLst>
      <p:ext uri="{BB962C8B-B14F-4D97-AF65-F5344CB8AC3E}">
        <p14:creationId xmlns:p14="http://schemas.microsoft.com/office/powerpoint/2010/main" val="56799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9661-F744-4148-B627-4EC61E8B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5658"/>
            <a:ext cx="11017250" cy="51171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About Me</a:t>
            </a:r>
          </a:p>
        </p:txBody>
      </p:sp>
      <p:sp>
        <p:nvSpPr>
          <p:cNvPr id="5" name="Shape 80"/>
          <p:cNvSpPr txBox="1">
            <a:spLocks/>
          </p:cNvSpPr>
          <p:nvPr/>
        </p:nvSpPr>
        <p:spPr>
          <a:xfrm>
            <a:off x="2729948" y="901148"/>
            <a:ext cx="9242607" cy="368903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72000" indent="-72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2000" indent="-72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2000" indent="-72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" indent="-72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2000" indent="-72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r>
              <a:rPr lang="en-US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"I am a highly skilled IT professional with 8 years of experience in Linux administration, scripting, and automation.</a:t>
            </a:r>
          </a:p>
          <a:p>
            <a:pPr marL="320040" indent="-320040" algn="just"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r>
              <a:rPr lang="en-US" dirty="0">
                <a:solidFill>
                  <a:srgbClr val="3F3F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Technology Enthusiast who loves learning by doing and believes in constant upskilling.</a:t>
            </a:r>
          </a:p>
          <a:p>
            <a:pPr marL="320040" indent="-320040" algn="just"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None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20040" indent="-320040" algn="just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Noto Sans Symbols"/>
              <a:buChar char="◻"/>
            </a:pPr>
            <a:endParaRPr lang="en-US" dirty="0">
              <a:solidFill>
                <a:srgbClr val="3F3F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21" y="5075666"/>
            <a:ext cx="1101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https://www.linkedin.com/in/sanjaystack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-311234" y="4590178"/>
            <a:ext cx="607581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SANJAY SURWASE</a:t>
            </a:r>
            <a:endParaRPr lang="en-IN" sz="2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 descr="A person wearing a pink shirt">
            <a:extLst>
              <a:ext uri="{FF2B5EF4-FFF2-40B4-BE49-F238E27FC236}">
                <a16:creationId xmlns:a16="http://schemas.microsoft.com/office/drawing/2014/main" id="{58DE33AE-03A3-FCCF-BEA0-AFD2704CF1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" y="677100"/>
            <a:ext cx="2823660" cy="28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3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0"/>
            <a:ext cx="11017250" cy="61490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Booting Process of Linux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 descr="How a Linux Machine boots - Knoldus Blogs">
            <a:extLst>
              <a:ext uri="{FF2B5EF4-FFF2-40B4-BE49-F238E27FC236}">
                <a16:creationId xmlns:a16="http://schemas.microsoft.com/office/drawing/2014/main" id="{B774E81D-C611-B18B-94A1-D190B10DA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25" y="901355"/>
            <a:ext cx="8525910" cy="480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09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0"/>
            <a:ext cx="11017250" cy="61490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Booting Process of Linux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887606"/>
            <a:ext cx="112160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latin typeface="Merriweather"/>
              </a:rPr>
              <a:t>Post-</a:t>
            </a:r>
          </a:p>
          <a:p>
            <a:r>
              <a:rPr lang="en-US" dirty="0">
                <a:latin typeface="Merriweather"/>
              </a:rPr>
              <a:t> Power-On Self-Test to check hardware components.</a:t>
            </a:r>
          </a:p>
          <a:p>
            <a:endParaRPr lang="en-IN" dirty="0">
              <a:latin typeface="Merriweather"/>
            </a:endParaRPr>
          </a:p>
          <a:p>
            <a:r>
              <a:rPr lang="en-IN" dirty="0">
                <a:latin typeface="Merriweather"/>
              </a:rPr>
              <a:t>2. BIOS</a:t>
            </a:r>
          </a:p>
          <a:p>
            <a:r>
              <a:rPr lang="en-IN" dirty="0">
                <a:latin typeface="Merriweather"/>
              </a:rPr>
              <a:t>-Basic Input/Output system </a:t>
            </a:r>
            <a:r>
              <a:rPr lang="en-US" dirty="0">
                <a:latin typeface="Merriweather"/>
              </a:rPr>
              <a:t>searches for a boot device according to the boot order configured in the firmware settings.</a:t>
            </a:r>
          </a:p>
          <a:p>
            <a:endParaRPr lang="en-IN" dirty="0">
              <a:latin typeface="Merriweather"/>
            </a:endParaRPr>
          </a:p>
          <a:p>
            <a:r>
              <a:rPr lang="en-IN" dirty="0">
                <a:latin typeface="Merriweather"/>
              </a:rPr>
              <a:t>3. MBR -  Master Boot Record</a:t>
            </a:r>
          </a:p>
          <a:p>
            <a:r>
              <a:rPr lang="en-IN" dirty="0">
                <a:latin typeface="Merriweather"/>
              </a:rPr>
              <a:t>Structure of the MBR: </a:t>
            </a:r>
            <a:r>
              <a:rPr lang="en-US" dirty="0">
                <a:latin typeface="Merriweather"/>
              </a:rPr>
              <a:t>The MBR consists of 512 bytes of data and is divided into three main components:</a:t>
            </a:r>
          </a:p>
          <a:p>
            <a:r>
              <a:rPr lang="en-US" dirty="0">
                <a:latin typeface="Merriweather"/>
              </a:rPr>
              <a:t>Bootloader 446 </a:t>
            </a:r>
          </a:p>
          <a:p>
            <a:r>
              <a:rPr lang="en-US" dirty="0">
                <a:latin typeface="Merriweather"/>
              </a:rPr>
              <a:t>Partition Table  64 bytes</a:t>
            </a:r>
          </a:p>
          <a:p>
            <a:r>
              <a:rPr lang="en-US" dirty="0">
                <a:latin typeface="Merriweather"/>
              </a:rPr>
              <a:t>Partition Validation 6</a:t>
            </a:r>
          </a:p>
          <a:p>
            <a:endParaRPr lang="en-US" dirty="0">
              <a:latin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1454801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222222222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1060AE"/>
      </a:accent1>
      <a:accent2>
        <a:srgbClr val="17A086"/>
      </a:accent2>
      <a:accent3>
        <a:srgbClr val="93B856"/>
      </a:accent3>
      <a:accent4>
        <a:srgbClr val="F39C07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6909</TotalTime>
  <Words>886</Words>
  <Application>Microsoft Office PowerPoint</Application>
  <PresentationFormat>Widescreen</PresentationFormat>
  <Paragraphs>174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Alta Bold</vt:lpstr>
      <vt:lpstr>Arial</vt:lpstr>
      <vt:lpstr>Arimo</vt:lpstr>
      <vt:lpstr>Bradley Hand ITC</vt:lpstr>
      <vt:lpstr>Calibri</vt:lpstr>
      <vt:lpstr>Cambria</vt:lpstr>
      <vt:lpstr>Century Gothic</vt:lpstr>
      <vt:lpstr>Garet</vt:lpstr>
      <vt:lpstr>Merriweather</vt:lpstr>
      <vt:lpstr>Noto Sans Symbols</vt:lpstr>
      <vt:lpstr>Roboto</vt:lpstr>
      <vt:lpstr>Source Sans 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Cloudnloud Tech Community</vt:lpstr>
      <vt:lpstr>About Me</vt:lpstr>
      <vt:lpstr>Booting Process of Linux</vt:lpstr>
      <vt:lpstr>Booting Process of Linux</vt:lpstr>
      <vt:lpstr>Booting Process of Linux</vt:lpstr>
      <vt:lpstr>Different booting modes </vt:lpstr>
      <vt:lpstr>Grub file corrupted of misconfigured </vt:lpstr>
      <vt:lpstr>Grub file corrupted of misconfigured </vt:lpstr>
      <vt:lpstr>MBR corrupted or Missing</vt:lpstr>
      <vt:lpstr>Control D Error</vt:lpstr>
      <vt:lpstr>Kernel Panic</vt:lpstr>
      <vt:lpstr>Initramfs Missing</vt:lpstr>
      <vt:lpstr>Initramfs Missing</vt:lpstr>
      <vt:lpstr>Critical files are missing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pc30</dc:creator>
  <cp:lastModifiedBy>sanjay surwase</cp:lastModifiedBy>
  <cp:revision>464</cp:revision>
  <dcterms:created xsi:type="dcterms:W3CDTF">2018-08-30T09:09:37Z</dcterms:created>
  <dcterms:modified xsi:type="dcterms:W3CDTF">2023-06-18T07:35:32Z</dcterms:modified>
</cp:coreProperties>
</file>