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63" r:id="rId2"/>
    <p:sldId id="349" r:id="rId3"/>
    <p:sldId id="393" r:id="rId4"/>
    <p:sldId id="418" r:id="rId5"/>
    <p:sldId id="415" r:id="rId6"/>
    <p:sldId id="402" r:id="rId7"/>
    <p:sldId id="257" r:id="rId8"/>
    <p:sldId id="258" r:id="rId9"/>
    <p:sldId id="429" r:id="rId10"/>
    <p:sldId id="430" r:id="rId11"/>
    <p:sldId id="431" r:id="rId12"/>
    <p:sldId id="432" r:id="rId13"/>
    <p:sldId id="433" r:id="rId14"/>
    <p:sldId id="434" r:id="rId15"/>
    <p:sldId id="435" r:id="rId16"/>
    <p:sldId id="436" r:id="rId17"/>
    <p:sldId id="437" r:id="rId18"/>
    <p:sldId id="438"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B856"/>
    <a:srgbClr val="F39C07"/>
    <a:srgbClr val="17A086"/>
    <a:srgbClr val="1060AE"/>
    <a:srgbClr val="E7F2FD"/>
    <a:srgbClr val="7F7F7F"/>
    <a:srgbClr val="95B8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75" autoAdjust="0"/>
    <p:restoredTop sz="94291" autoAdjust="0"/>
  </p:normalViewPr>
  <p:slideViewPr>
    <p:cSldViewPr snapToGrid="0" showGuides="1">
      <p:cViewPr varScale="1">
        <p:scale>
          <a:sx n="114" d="100"/>
          <a:sy n="114" d="100"/>
        </p:scale>
        <p:origin x="132" y="18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594A-C878-4472-A672-2784EF201160}" type="datetimeFigureOut">
              <a:rPr lang="en-IN" smtClean="0"/>
              <a:t>22-04-2023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FDD16-0FBE-454E-A9E9-7A35DC07E726}" type="slidenum">
              <a:rPr lang="en-IN" smtClean="0"/>
              <a:t>‹#›</a:t>
            </a:fld>
            <a:endParaRPr lang="en-IN"/>
          </a:p>
        </p:txBody>
      </p:sp>
    </p:spTree>
    <p:extLst>
      <p:ext uri="{BB962C8B-B14F-4D97-AF65-F5344CB8AC3E}">
        <p14:creationId xmlns:p14="http://schemas.microsoft.com/office/powerpoint/2010/main" val="225991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5679" cy="4114079"/>
          </a:xfrm>
          <a:prstGeom prst="rect">
            <a:avLst/>
          </a:prstGeom>
          <a:noFill/>
          <a:ln>
            <a:noFill/>
          </a:ln>
        </p:spPr>
        <p:txBody>
          <a:bodyPr lIns="0" tIns="0" rIns="0" bIns="0" anchor="t" anchorCtr="0">
            <a:noAutofit/>
          </a:bodyPr>
          <a:lstStyle/>
          <a:p>
            <a:pPr marL="0" marR="0" lvl="0" indent="0" algn="l" rtl="0">
              <a:spcBef>
                <a:spcPts val="0"/>
              </a:spcBef>
              <a:buNone/>
            </a:pPr>
            <a:endParaRPr sz="2000" b="0" i="0" u="none" strike="noStrike" cap="none">
              <a:solidFill>
                <a:srgbClr val="000000"/>
              </a:solidFill>
              <a:latin typeface="Arial"/>
              <a:ea typeface="Arial"/>
              <a:cs typeface="Arial"/>
              <a:sym typeface="Arial"/>
            </a:endParaRPr>
          </a:p>
        </p:txBody>
      </p:sp>
      <p:sp>
        <p:nvSpPr>
          <p:cNvPr id="554" name="Shape 554"/>
          <p:cNvSpPr/>
          <p:nvPr/>
        </p:nvSpPr>
        <p:spPr>
          <a:xfrm>
            <a:off x="3884760" y="8685360"/>
            <a:ext cx="2971080" cy="456480"/>
          </a:xfrm>
          <a:prstGeom prst="rect">
            <a:avLst/>
          </a:prstGeom>
          <a:noFill/>
          <a:ln>
            <a:noFill/>
          </a:ln>
        </p:spPr>
        <p:txBody>
          <a:bodyPr lIns="90000" tIns="45000" rIns="90000" bIns="45000" anchor="b" anchorCtr="0">
            <a:noAutofit/>
          </a:bodyPr>
          <a:lstStyle/>
          <a:p>
            <a:pPr marL="0" marR="0" lvl="0" indent="0" algn="r" rtl="0">
              <a:lnSpc>
                <a:spcPct val="100000"/>
              </a:lnSpc>
              <a:spcBef>
                <a:spcPts val="0"/>
              </a:spcBef>
              <a:buSzPct val="25000"/>
              <a:buNone/>
            </a:pPr>
            <a:fld id="{00000000-1234-1234-1234-123412341234}" type="slidenum">
              <a:rPr lang="en-IN" sz="1200" b="0" i="0" u="none" strike="noStrike" cap="none">
                <a:solidFill>
                  <a:srgbClr val="000000"/>
                </a:solidFill>
                <a:latin typeface="Arial"/>
                <a:ea typeface="Arial"/>
                <a:cs typeface="Arial"/>
                <a:sym typeface="Arial"/>
              </a:rPr>
              <a:t>1</a:t>
            </a:fld>
            <a:endParaRPr lang="en-IN" sz="1200" b="0" i="0" u="none" strike="noStrike" cap="none">
              <a:solidFill>
                <a:srgbClr val="000000"/>
              </a:solidFill>
              <a:latin typeface="Arial"/>
              <a:ea typeface="Arial"/>
              <a:cs typeface="Arial"/>
              <a:sym typeface="Arial"/>
            </a:endParaRPr>
          </a:p>
        </p:txBody>
      </p:sp>
      <p:sp>
        <p:nvSpPr>
          <p:cNvPr id="555" name="Shape 5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5739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DCC03B3-1F33-413E-A09D-963E098980F8}"/>
              </a:ext>
            </a:extLst>
          </p:cNvPr>
          <p:cNvSpPr>
            <a:spLocks noGrp="1"/>
          </p:cNvSpPr>
          <p:nvPr>
            <p:ph type="dt" sz="half" idx="10"/>
          </p:nvPr>
        </p:nvSpPr>
        <p:spPr/>
        <p:txBody>
          <a:bodyPr/>
          <a:lstStyle/>
          <a:p>
            <a:fld id="{AAFA7A69-9512-4A19-B6A9-8F5E82C767DD}" type="datetime1">
              <a:rPr lang="en-IN" smtClean="0"/>
              <a:t>22-04-2023</a:t>
            </a:fld>
            <a:endParaRPr lang="en-IN"/>
          </a:p>
        </p:txBody>
      </p:sp>
      <p:sp>
        <p:nvSpPr>
          <p:cNvPr id="5" name="Footer Placeholder 4">
            <a:extLst>
              <a:ext uri="{FF2B5EF4-FFF2-40B4-BE49-F238E27FC236}">
                <a16:creationId xmlns:a16="http://schemas.microsoft.com/office/drawing/2014/main" xmlns="" id="{F6E28B6A-C0E7-4E59-9FEA-A16396B02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6FFF422-A7FF-4A8F-87DE-90FEC3E54162}"/>
              </a:ext>
            </a:extLst>
          </p:cNvPr>
          <p:cNvSpPr>
            <a:spLocks noGrp="1"/>
          </p:cNvSpPr>
          <p:nvPr>
            <p:ph type="sldNum" sz="quarter" idx="12"/>
          </p:nvPr>
        </p:nvSpPr>
        <p:spPr/>
        <p:txBody>
          <a:bodyPr/>
          <a:lstStyle/>
          <a:p>
            <a:fld id="{24583CAE-E72B-4006-9FDF-449DB4BC6448}" type="slidenum">
              <a:rPr lang="en-IN" smtClean="0"/>
              <a:t>‹#›</a:t>
            </a:fld>
            <a:endParaRPr lang="en-IN"/>
          </a:p>
        </p:txBody>
      </p:sp>
      <p:sp>
        <p:nvSpPr>
          <p:cNvPr id="7" name="Rectangle 6">
            <a:extLst>
              <a:ext uri="{FF2B5EF4-FFF2-40B4-BE49-F238E27FC236}">
                <a16:creationId xmlns:a16="http://schemas.microsoft.com/office/drawing/2014/main" xmlns="" id="{F1247E87-8E4C-4171-B54C-F310388158CA}"/>
              </a:ext>
            </a:extLst>
          </p:cNvPr>
          <p:cNvSpPr/>
          <p:nvPr userDrawn="1"/>
        </p:nvSpPr>
        <p:spPr>
          <a:xfrm>
            <a:off x="0" y="0"/>
            <a:ext cx="12192000" cy="6858000"/>
          </a:xfrm>
          <a:prstGeom prst="rect">
            <a:avLst/>
          </a:prstGeom>
          <a:pattFill prst="narHorz">
            <a:fgClr>
              <a:srgbClr val="E7F2F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oup 7">
            <a:extLst>
              <a:ext uri="{FF2B5EF4-FFF2-40B4-BE49-F238E27FC236}">
                <a16:creationId xmlns:a16="http://schemas.microsoft.com/office/drawing/2014/main" xmlns="" id="{0266BE6C-FB55-46D2-9FE1-17F7E62BA25B}"/>
              </a:ext>
            </a:extLst>
          </p:cNvPr>
          <p:cNvGrpSpPr/>
          <p:nvPr userDrawn="1"/>
        </p:nvGrpSpPr>
        <p:grpSpPr>
          <a:xfrm>
            <a:off x="42330" y="3865944"/>
            <a:ext cx="1893638" cy="2655704"/>
            <a:chOff x="8940968" y="504770"/>
            <a:chExt cx="2496876" cy="3501707"/>
          </a:xfrm>
        </p:grpSpPr>
        <p:sp>
          <p:nvSpPr>
            <p:cNvPr id="9" name="Isosceles Triangle 24">
              <a:extLst>
                <a:ext uri="{FF2B5EF4-FFF2-40B4-BE49-F238E27FC236}">
                  <a16:creationId xmlns:a16="http://schemas.microsoft.com/office/drawing/2014/main" xmlns="" id="{C95390E8-39FF-4A2D-92C6-EFF561401E6F}"/>
                </a:ext>
              </a:extLst>
            </p:cNvPr>
            <p:cNvSpPr/>
            <p:nvPr/>
          </p:nvSpPr>
          <p:spPr>
            <a:xfrm rot="16200000">
              <a:off x="8703526" y="742212"/>
              <a:ext cx="2971760" cy="2496876"/>
            </a:xfrm>
            <a:custGeom>
              <a:avLst/>
              <a:gdLst>
                <a:gd name="connsiteX0" fmla="*/ 0 w 2636611"/>
                <a:gd name="connsiteY0" fmla="*/ 1893638 h 1893638"/>
                <a:gd name="connsiteX1" fmla="*/ 1318306 w 2636611"/>
                <a:gd name="connsiteY1" fmla="*/ 0 h 1893638"/>
                <a:gd name="connsiteX2" fmla="*/ 2636611 w 2636611"/>
                <a:gd name="connsiteY2" fmla="*/ 1893638 h 1893638"/>
                <a:gd name="connsiteX3" fmla="*/ 0 w 2636611"/>
                <a:gd name="connsiteY3" fmla="*/ 1893638 h 1893638"/>
                <a:gd name="connsiteX0" fmla="*/ 0 w 2636611"/>
                <a:gd name="connsiteY0" fmla="*/ 1893638 h 1893638"/>
                <a:gd name="connsiteX1" fmla="*/ 1318306 w 2636611"/>
                <a:gd name="connsiteY1" fmla="*/ 0 h 1893638"/>
                <a:gd name="connsiteX2" fmla="*/ 2253791 w 2636611"/>
                <a:gd name="connsiteY2" fmla="*/ 1335057 h 1893638"/>
                <a:gd name="connsiteX3" fmla="*/ 2636611 w 2636611"/>
                <a:gd name="connsiteY3" fmla="*/ 1893638 h 1893638"/>
                <a:gd name="connsiteX4" fmla="*/ 0 w 2636611"/>
                <a:gd name="connsiteY4" fmla="*/ 1893638 h 1893638"/>
                <a:gd name="connsiteX0" fmla="*/ 0 w 2636611"/>
                <a:gd name="connsiteY0" fmla="*/ 1893638 h 1893638"/>
                <a:gd name="connsiteX1" fmla="*/ 1318306 w 2636611"/>
                <a:gd name="connsiteY1" fmla="*/ 0 h 1893638"/>
                <a:gd name="connsiteX2" fmla="*/ 2253791 w 2636611"/>
                <a:gd name="connsiteY2" fmla="*/ 1335057 h 1893638"/>
                <a:gd name="connsiteX3" fmla="*/ 2636611 w 2636611"/>
                <a:gd name="connsiteY3" fmla="*/ 1893638 h 1893638"/>
                <a:gd name="connsiteX4" fmla="*/ 1582460 w 2636611"/>
                <a:gd name="connsiteY4" fmla="*/ 1890645 h 1893638"/>
                <a:gd name="connsiteX5" fmla="*/ 0 w 2636611"/>
                <a:gd name="connsiteY5" fmla="*/ 1893638 h 1893638"/>
                <a:gd name="connsiteX0" fmla="*/ 0 w 2253791"/>
                <a:gd name="connsiteY0" fmla="*/ 1893638 h 1893638"/>
                <a:gd name="connsiteX1" fmla="*/ 1318306 w 2253791"/>
                <a:gd name="connsiteY1" fmla="*/ 0 h 1893638"/>
                <a:gd name="connsiteX2" fmla="*/ 2253791 w 2253791"/>
                <a:gd name="connsiteY2" fmla="*/ 1335057 h 1893638"/>
                <a:gd name="connsiteX3" fmla="*/ 1582460 w 2253791"/>
                <a:gd name="connsiteY3" fmla="*/ 1890645 h 1893638"/>
                <a:gd name="connsiteX4" fmla="*/ 0 w 2253791"/>
                <a:gd name="connsiteY4" fmla="*/ 1893638 h 189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791" h="1893638">
                  <a:moveTo>
                    <a:pt x="0" y="1893638"/>
                  </a:moveTo>
                  <a:lnTo>
                    <a:pt x="1318306" y="0"/>
                  </a:lnTo>
                  <a:lnTo>
                    <a:pt x="2253791" y="1335057"/>
                  </a:lnTo>
                  <a:lnTo>
                    <a:pt x="1582460" y="1890645"/>
                  </a:lnTo>
                  <a:lnTo>
                    <a:pt x="0" y="1893638"/>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xmlns="" id="{B5EEF2DC-6D86-46F7-96D2-086CBC09AEF4}"/>
                </a:ext>
              </a:extLst>
            </p:cNvPr>
            <p:cNvSpPr/>
            <p:nvPr/>
          </p:nvSpPr>
          <p:spPr>
            <a:xfrm rot="5400000" flipH="1">
              <a:off x="9599946" y="2669109"/>
              <a:ext cx="1445762" cy="1038360"/>
            </a:xfrm>
            <a:prstGeom prst="triangl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xmlns="" id="{F43AF51E-01E4-4EEE-AD91-C6A271835693}"/>
                </a:ext>
              </a:extLst>
            </p:cNvPr>
            <p:cNvSpPr/>
            <p:nvPr/>
          </p:nvSpPr>
          <p:spPr>
            <a:xfrm rot="5400000" flipV="1">
              <a:off x="10223205" y="3399035"/>
              <a:ext cx="707064" cy="507820"/>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Hexagon 11">
            <a:extLst>
              <a:ext uri="{FF2B5EF4-FFF2-40B4-BE49-F238E27FC236}">
                <a16:creationId xmlns:a16="http://schemas.microsoft.com/office/drawing/2014/main" xmlns="" id="{73EF940A-9061-4120-BCB4-0B77FF0DFCCB}"/>
              </a:ext>
            </a:extLst>
          </p:cNvPr>
          <p:cNvSpPr/>
          <p:nvPr userDrawn="1"/>
        </p:nvSpPr>
        <p:spPr>
          <a:xfrm>
            <a:off x="1307624" y="368514"/>
            <a:ext cx="6037891" cy="5302448"/>
          </a:xfrm>
          <a:prstGeom prst="hexagon">
            <a:avLst>
              <a:gd name="adj" fmla="val 28211"/>
              <a:gd name="vf" fmla="val 115470"/>
            </a:avLst>
          </a:prstGeom>
          <a:noFill/>
          <a:ln w="158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xmlns="" id="{3992635C-A3D1-466E-A21D-30ED8FFD6ACD}"/>
              </a:ext>
            </a:extLst>
          </p:cNvPr>
          <p:cNvSpPr/>
          <p:nvPr userDrawn="1"/>
        </p:nvSpPr>
        <p:spPr>
          <a:xfrm>
            <a:off x="1222818" y="1085183"/>
            <a:ext cx="5560278" cy="4258080"/>
          </a:xfrm>
          <a:prstGeom prst="hexagon">
            <a:avLst>
              <a:gd name="adj" fmla="val 28478"/>
              <a:gd name="vf" fmla="val 11547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xmlns="" id="{E25154F6-E147-4FFF-AE10-CD85940C4423}"/>
              </a:ext>
            </a:extLst>
          </p:cNvPr>
          <p:cNvSpPr/>
          <p:nvPr userDrawn="1"/>
        </p:nvSpPr>
        <p:spPr>
          <a:xfrm>
            <a:off x="1349993" y="1219201"/>
            <a:ext cx="5515248" cy="3993202"/>
          </a:xfrm>
          <a:prstGeom prst="hexagon">
            <a:avLst>
              <a:gd name="adj" fmla="val 28478"/>
              <a:gd name="vf" fmla="val 115470"/>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12">
            <a:extLst>
              <a:ext uri="{FF2B5EF4-FFF2-40B4-BE49-F238E27FC236}">
                <a16:creationId xmlns:a16="http://schemas.microsoft.com/office/drawing/2014/main" xmlns="" id="{82CA5617-EAD9-466E-87FA-CEDFBB405DB1}"/>
              </a:ext>
            </a:extLst>
          </p:cNvPr>
          <p:cNvSpPr/>
          <p:nvPr userDrawn="1"/>
        </p:nvSpPr>
        <p:spPr>
          <a:xfrm>
            <a:off x="443312" y="488004"/>
            <a:ext cx="5148564" cy="5455596"/>
          </a:xfrm>
          <a:custGeom>
            <a:avLst/>
            <a:gdLst>
              <a:gd name="connsiteX0" fmla="*/ 1864957 w 6255550"/>
              <a:gd name="connsiteY0" fmla="*/ 0 h 6628598"/>
              <a:gd name="connsiteX1" fmla="*/ 5824221 w 6255550"/>
              <a:gd name="connsiteY1" fmla="*/ 0 h 6628598"/>
              <a:gd name="connsiteX2" fmla="*/ 6255550 w 6255550"/>
              <a:gd name="connsiteY2" fmla="*/ 766533 h 6628598"/>
              <a:gd name="connsiteX3" fmla="*/ 2402240 w 6255550"/>
              <a:gd name="connsiteY3" fmla="*/ 766533 h 6628598"/>
              <a:gd name="connsiteX4" fmla="*/ 968612 w 6255550"/>
              <a:gd name="connsiteY4" fmla="*/ 3314299 h 6628598"/>
              <a:gd name="connsiteX5" fmla="*/ 2402240 w 6255550"/>
              <a:gd name="connsiteY5" fmla="*/ 5862064 h 6628598"/>
              <a:gd name="connsiteX6" fmla="*/ 6255550 w 6255550"/>
              <a:gd name="connsiteY6" fmla="*/ 5862064 h 6628598"/>
              <a:gd name="connsiteX7" fmla="*/ 5824221 w 6255550"/>
              <a:gd name="connsiteY7" fmla="*/ 6628598 h 6628598"/>
              <a:gd name="connsiteX8" fmla="*/ 1864957 w 6255550"/>
              <a:gd name="connsiteY8" fmla="*/ 6628598 h 6628598"/>
              <a:gd name="connsiteX9" fmla="*/ 0 w 6255550"/>
              <a:gd name="connsiteY9" fmla="*/ 3314299 h 6628598"/>
              <a:gd name="connsiteX10" fmla="*/ 1864957 w 6255550"/>
              <a:gd name="connsiteY10" fmla="*/ 0 h 66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55550" h="6628598">
                <a:moveTo>
                  <a:pt x="1864957" y="0"/>
                </a:moveTo>
                <a:lnTo>
                  <a:pt x="5824221" y="0"/>
                </a:lnTo>
                <a:lnTo>
                  <a:pt x="6255550" y="766533"/>
                </a:lnTo>
                <a:lnTo>
                  <a:pt x="2402240" y="766533"/>
                </a:lnTo>
                <a:lnTo>
                  <a:pt x="968612" y="3314299"/>
                </a:lnTo>
                <a:lnTo>
                  <a:pt x="2402240" y="5862064"/>
                </a:lnTo>
                <a:lnTo>
                  <a:pt x="6255550" y="5862064"/>
                </a:lnTo>
                <a:lnTo>
                  <a:pt x="5824221" y="6628598"/>
                </a:lnTo>
                <a:lnTo>
                  <a:pt x="1864957" y="6628598"/>
                </a:lnTo>
                <a:lnTo>
                  <a:pt x="0" y="3314299"/>
                </a:lnTo>
                <a:lnTo>
                  <a:pt x="1864957" y="0"/>
                </a:lnTo>
                <a:close/>
              </a:path>
            </a:pathLst>
          </a:custGeom>
          <a:gradFill flip="none" rotWithShape="1">
            <a:gsLst>
              <a:gs pos="0">
                <a:schemeClr val="accent3"/>
              </a:gs>
              <a:gs pos="100000">
                <a:schemeClr val="accent3">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xmlns="" id="{440D29C8-8A7E-479B-B6E5-02700E134601}"/>
              </a:ext>
            </a:extLst>
          </p:cNvPr>
          <p:cNvGrpSpPr/>
          <p:nvPr userDrawn="1"/>
        </p:nvGrpSpPr>
        <p:grpSpPr>
          <a:xfrm>
            <a:off x="5365880" y="3661066"/>
            <a:ext cx="2106810" cy="1816215"/>
            <a:chOff x="5365880" y="3661066"/>
            <a:chExt cx="2106810" cy="1816215"/>
          </a:xfrm>
        </p:grpSpPr>
        <p:sp>
          <p:nvSpPr>
            <p:cNvPr id="17" name="Hexagon 16">
              <a:extLst>
                <a:ext uri="{FF2B5EF4-FFF2-40B4-BE49-F238E27FC236}">
                  <a16:creationId xmlns:a16="http://schemas.microsoft.com/office/drawing/2014/main" xmlns="" id="{8C258979-1BCB-4167-9CEF-3EFDBF408D0E}"/>
                </a:ext>
              </a:extLst>
            </p:cNvPr>
            <p:cNvSpPr/>
            <p:nvPr/>
          </p:nvSpPr>
          <p:spPr>
            <a:xfrm>
              <a:off x="5365880" y="3661066"/>
              <a:ext cx="2106810" cy="1816215"/>
            </a:xfrm>
            <a:prstGeom prst="hexagon">
              <a:avLst>
                <a:gd name="adj" fmla="val 28211"/>
                <a:gd name="vf" fmla="val 115470"/>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xmlns="" id="{3F3777F8-9493-48CB-B31F-AE7FAA60C779}"/>
                </a:ext>
              </a:extLst>
            </p:cNvPr>
            <p:cNvSpPr/>
            <p:nvPr/>
          </p:nvSpPr>
          <p:spPr>
            <a:xfrm>
              <a:off x="5493054" y="3770698"/>
              <a:ext cx="1852462" cy="1596949"/>
            </a:xfrm>
            <a:prstGeom prst="hexagon">
              <a:avLst>
                <a:gd name="adj" fmla="val 28211"/>
                <a:gd name="vf" fmla="val 115470"/>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xmlns="" id="{24BE6D96-DBAC-4539-8884-E75577394AC2}"/>
              </a:ext>
            </a:extLst>
          </p:cNvPr>
          <p:cNvGrpSpPr/>
          <p:nvPr userDrawn="1"/>
        </p:nvGrpSpPr>
        <p:grpSpPr>
          <a:xfrm>
            <a:off x="6702868" y="2275296"/>
            <a:ext cx="1127108" cy="971645"/>
            <a:chOff x="7681629" y="864848"/>
            <a:chExt cx="2383851" cy="2055044"/>
          </a:xfrm>
        </p:grpSpPr>
        <p:sp>
          <p:nvSpPr>
            <p:cNvPr id="21" name="Hexagon 20">
              <a:extLst>
                <a:ext uri="{FF2B5EF4-FFF2-40B4-BE49-F238E27FC236}">
                  <a16:creationId xmlns:a16="http://schemas.microsoft.com/office/drawing/2014/main" xmlns="" id="{4898E5AC-FB97-47A4-96FF-B4A0AB119CFE}"/>
                </a:ext>
              </a:extLst>
            </p:cNvPr>
            <p:cNvSpPr/>
            <p:nvPr/>
          </p:nvSpPr>
          <p:spPr>
            <a:xfrm>
              <a:off x="7681629" y="864848"/>
              <a:ext cx="2383851" cy="2055044"/>
            </a:xfrm>
            <a:prstGeom prst="hexagon">
              <a:avLst>
                <a:gd name="adj" fmla="val 28211"/>
                <a:gd name="vf" fmla="val 115470"/>
              </a:avLst>
            </a:prstGeom>
            <a:noFill/>
            <a:ln w="158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xmlns="" id="{DE5974FC-D7D7-4149-84FC-C91122E5BE48}"/>
                </a:ext>
              </a:extLst>
            </p:cNvPr>
            <p:cNvSpPr/>
            <p:nvPr/>
          </p:nvSpPr>
          <p:spPr>
            <a:xfrm>
              <a:off x="7825526" y="988897"/>
              <a:ext cx="2096056" cy="1806945"/>
            </a:xfrm>
            <a:prstGeom prst="hexagon">
              <a:avLst>
                <a:gd name="adj" fmla="val 28211"/>
                <a:gd name="vf" fmla="val 11547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Hexagon 22">
            <a:extLst>
              <a:ext uri="{FF2B5EF4-FFF2-40B4-BE49-F238E27FC236}">
                <a16:creationId xmlns:a16="http://schemas.microsoft.com/office/drawing/2014/main" xmlns="" id="{F8F1A350-79F7-42A4-BA87-596C3EFB6153}"/>
              </a:ext>
            </a:extLst>
          </p:cNvPr>
          <p:cNvSpPr/>
          <p:nvPr userDrawn="1"/>
        </p:nvSpPr>
        <p:spPr>
          <a:xfrm>
            <a:off x="7200229" y="3295153"/>
            <a:ext cx="249654" cy="215218"/>
          </a:xfrm>
          <a:prstGeom prst="hexagon">
            <a:avLst>
              <a:gd name="adj" fmla="val 28211"/>
              <a:gd name="vf" fmla="val 115470"/>
            </a:avLst>
          </a:prstGeom>
          <a:solidFill>
            <a:schemeClr val="tx2">
              <a:alpha val="38000"/>
            </a:schemeClr>
          </a:solidFill>
          <a:ln>
            <a:noFill/>
          </a:ln>
          <a:effectLst>
            <a:outerShdw blurRad="127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a:extLst>
              <a:ext uri="{FF2B5EF4-FFF2-40B4-BE49-F238E27FC236}">
                <a16:creationId xmlns:a16="http://schemas.microsoft.com/office/drawing/2014/main" xmlns="" id="{D8558C34-AB22-4E77-AA55-7225FC975B4B}"/>
              </a:ext>
            </a:extLst>
          </p:cNvPr>
          <p:cNvSpPr/>
          <p:nvPr userDrawn="1"/>
        </p:nvSpPr>
        <p:spPr>
          <a:xfrm>
            <a:off x="7124098" y="3475405"/>
            <a:ext cx="147958" cy="127550"/>
          </a:xfrm>
          <a:prstGeom prst="hexagon">
            <a:avLst>
              <a:gd name="adj" fmla="val 28211"/>
              <a:gd name="vf" fmla="val 115470"/>
            </a:avLst>
          </a:prstGeom>
          <a:solidFill>
            <a:schemeClr val="tx2">
              <a:alpha val="49000"/>
            </a:schemeClr>
          </a:solidFill>
          <a:ln>
            <a:noFill/>
          </a:ln>
          <a:effectLst>
            <a:outerShdw blurRad="127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xmlns="" id="{FC9D8CD3-9971-4B9F-B7D7-1831AA6D7751}"/>
              </a:ext>
            </a:extLst>
          </p:cNvPr>
          <p:cNvSpPr/>
          <p:nvPr userDrawn="1"/>
        </p:nvSpPr>
        <p:spPr>
          <a:xfrm>
            <a:off x="7272292" y="3518583"/>
            <a:ext cx="76210" cy="65698"/>
          </a:xfrm>
          <a:prstGeom prst="hexagon">
            <a:avLst>
              <a:gd name="adj" fmla="val 28211"/>
              <a:gd name="vf" fmla="val 115470"/>
            </a:avLst>
          </a:prstGeom>
          <a:solidFill>
            <a:schemeClr val="tx2">
              <a:alpha val="41000"/>
            </a:schemeClr>
          </a:solidFill>
          <a:ln>
            <a:noFill/>
          </a:ln>
          <a:effectLst>
            <a:outerShdw blurRad="127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xmlns="" id="{07DE4EF8-F114-45B4-B9DE-17F9E03B16E8}"/>
              </a:ext>
            </a:extLst>
          </p:cNvPr>
          <p:cNvSpPr>
            <a:spLocks noGrp="1"/>
          </p:cNvSpPr>
          <p:nvPr userDrawn="1">
            <p:ph type="ctrTitle" hasCustomPrompt="1"/>
          </p:nvPr>
        </p:nvSpPr>
        <p:spPr>
          <a:xfrm>
            <a:off x="7043436" y="368514"/>
            <a:ext cx="5148564" cy="2464681"/>
          </a:xfrm>
        </p:spPr>
        <p:txBody>
          <a:bodyPr anchor="ctr">
            <a:noAutofit/>
          </a:bodyPr>
          <a:lstStyle>
            <a:lvl1pPr algn="ctr">
              <a:defRPr sz="6600"/>
            </a:lvl1pPr>
          </a:lstStyle>
          <a:p>
            <a:r>
              <a:rPr lang="en-US" dirty="0"/>
              <a:t>Click To Edit Master Title Style</a:t>
            </a:r>
            <a:endParaRPr lang="en-IN" dirty="0"/>
          </a:p>
        </p:txBody>
      </p:sp>
      <p:sp>
        <p:nvSpPr>
          <p:cNvPr id="31" name="Subtitle 2">
            <a:extLst>
              <a:ext uri="{FF2B5EF4-FFF2-40B4-BE49-F238E27FC236}">
                <a16:creationId xmlns:a16="http://schemas.microsoft.com/office/drawing/2014/main" xmlns="" id="{50E6C15E-D34A-44E9-9272-6629EA374DB4}"/>
              </a:ext>
            </a:extLst>
          </p:cNvPr>
          <p:cNvSpPr>
            <a:spLocks noGrp="1"/>
          </p:cNvSpPr>
          <p:nvPr>
            <p:ph type="subTitle" idx="1" hasCustomPrompt="1"/>
          </p:nvPr>
        </p:nvSpPr>
        <p:spPr>
          <a:xfrm>
            <a:off x="5497228" y="4118960"/>
            <a:ext cx="1844114" cy="900427"/>
          </a:xfrm>
        </p:spPr>
        <p:txBody>
          <a:bodyPr anchor="ctr">
            <a:normAutofit/>
          </a:bodyPr>
          <a:lstStyle>
            <a:lvl1pPr marL="0" indent="0" algn="ctr">
              <a:buNone/>
              <a:defRPr sz="1600" i="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Tree>
    <p:extLst>
      <p:ext uri="{BB962C8B-B14F-4D97-AF65-F5344CB8AC3E}">
        <p14:creationId xmlns:p14="http://schemas.microsoft.com/office/powerpoint/2010/main" val="420334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8F975-FDD6-48E8-BCF6-0396D18E1B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A00C09A-2D56-4DBB-8E44-F34C330F5709}"/>
              </a:ext>
            </a:extLst>
          </p:cNvPr>
          <p:cNvSpPr>
            <a:spLocks noGrp="1"/>
          </p:cNvSpPr>
          <p:nvPr>
            <p:ph type="dt" sz="half" idx="10"/>
          </p:nvPr>
        </p:nvSpPr>
        <p:spPr/>
        <p:txBody>
          <a:bodyPr/>
          <a:lstStyle/>
          <a:p>
            <a:fld id="{C19CE371-C1D9-474E-AE7C-E279D9E7C783}" type="datetime1">
              <a:rPr lang="en-IN" smtClean="0"/>
              <a:t>22-04-2023</a:t>
            </a:fld>
            <a:endParaRPr lang="en-IN"/>
          </a:p>
        </p:txBody>
      </p:sp>
      <p:sp>
        <p:nvSpPr>
          <p:cNvPr id="4" name="Footer Placeholder 3">
            <a:extLst>
              <a:ext uri="{FF2B5EF4-FFF2-40B4-BE49-F238E27FC236}">
                <a16:creationId xmlns:a16="http://schemas.microsoft.com/office/drawing/2014/main" xmlns="" id="{0BE2ACF6-D62F-4DD5-833A-C4F40978E5D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B2A049BE-B733-431B-9FAD-6E88294DF994}"/>
              </a:ext>
            </a:extLst>
          </p:cNvPr>
          <p:cNvSpPr>
            <a:spLocks noGrp="1"/>
          </p:cNvSpPr>
          <p:nvPr>
            <p:ph type="sldNum" sz="quarter" idx="12"/>
          </p:nvPr>
        </p:nvSpPr>
        <p:spPr/>
        <p:txBody>
          <a:bodyPr/>
          <a:lstStyle/>
          <a:p>
            <a:fld id="{24583CAE-E72B-4006-9FDF-449DB4BC6448}" type="slidenum">
              <a:rPr lang="en-IN" smtClean="0"/>
              <a:pPr/>
              <a:t>‹#›</a:t>
            </a:fld>
            <a:endParaRPr lang="en-IN" dirty="0"/>
          </a:p>
        </p:txBody>
      </p:sp>
    </p:spTree>
    <p:extLst>
      <p:ext uri="{BB962C8B-B14F-4D97-AF65-F5344CB8AC3E}">
        <p14:creationId xmlns:p14="http://schemas.microsoft.com/office/powerpoint/2010/main" val="225148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1F800-BDEE-4CEC-B85A-88D1249F4F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575E0F8-BC80-4EA3-ADE8-18123241C7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993CFE4-E2CE-47E1-8AC6-5F28795FCF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FFA3459-B857-4D23-9B6F-D61CECE95B4A}"/>
              </a:ext>
            </a:extLst>
          </p:cNvPr>
          <p:cNvSpPr>
            <a:spLocks noGrp="1"/>
          </p:cNvSpPr>
          <p:nvPr>
            <p:ph type="dt" sz="half" idx="10"/>
          </p:nvPr>
        </p:nvSpPr>
        <p:spPr/>
        <p:txBody>
          <a:bodyPr/>
          <a:lstStyle/>
          <a:p>
            <a:fld id="{4CAAD118-B450-4CCB-944E-CE4D74C00F65}" type="datetime1">
              <a:rPr lang="en-IN" smtClean="0"/>
              <a:t>22-04-2023</a:t>
            </a:fld>
            <a:endParaRPr lang="en-IN"/>
          </a:p>
        </p:txBody>
      </p:sp>
      <p:sp>
        <p:nvSpPr>
          <p:cNvPr id="6" name="Footer Placeholder 5">
            <a:extLst>
              <a:ext uri="{FF2B5EF4-FFF2-40B4-BE49-F238E27FC236}">
                <a16:creationId xmlns:a16="http://schemas.microsoft.com/office/drawing/2014/main" xmlns="" id="{A305ACAE-9A82-41DD-85D4-B6F43CCF6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F5E8DBE-923D-4DA3-A368-EA815D25C323}"/>
              </a:ext>
            </a:extLst>
          </p:cNvPr>
          <p:cNvSpPr>
            <a:spLocks noGrp="1"/>
          </p:cNvSpPr>
          <p:nvPr>
            <p:ph type="sldNum" sz="quarter" idx="12"/>
          </p:nvPr>
        </p:nvSpPr>
        <p:spPr/>
        <p:txBody>
          <a:bodyPr/>
          <a:lstStyle/>
          <a:p>
            <a:fld id="{24583CAE-E72B-4006-9FDF-449DB4BC6448}" type="slidenum">
              <a:rPr lang="en-IN" smtClean="0"/>
              <a:t>‹#›</a:t>
            </a:fld>
            <a:endParaRPr lang="en-IN"/>
          </a:p>
        </p:txBody>
      </p:sp>
    </p:spTree>
    <p:extLst>
      <p:ext uri="{BB962C8B-B14F-4D97-AF65-F5344CB8AC3E}">
        <p14:creationId xmlns:p14="http://schemas.microsoft.com/office/powerpoint/2010/main" val="441219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365A66-4554-4895-8C2D-11128316F4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489C188-4138-45A7-BD4D-066BDC590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65E8D4D-EF6F-4A77-95F3-7C35E671D9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86D783F-9C24-48AD-A891-ADF1AD340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F2054E0-2A57-48E6-B81A-755E744D4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D28B8D8-8FEA-4550-A941-3F0333344753}"/>
              </a:ext>
            </a:extLst>
          </p:cNvPr>
          <p:cNvSpPr>
            <a:spLocks noGrp="1"/>
          </p:cNvSpPr>
          <p:nvPr>
            <p:ph type="dt" sz="half" idx="10"/>
          </p:nvPr>
        </p:nvSpPr>
        <p:spPr/>
        <p:txBody>
          <a:bodyPr/>
          <a:lstStyle/>
          <a:p>
            <a:fld id="{DB9D6FA2-C825-40A6-8EE4-7FA4A97C25CF}" type="datetime1">
              <a:rPr lang="en-IN" smtClean="0"/>
              <a:t>22-04-2023</a:t>
            </a:fld>
            <a:endParaRPr lang="en-IN"/>
          </a:p>
        </p:txBody>
      </p:sp>
      <p:sp>
        <p:nvSpPr>
          <p:cNvPr id="8" name="Footer Placeholder 7">
            <a:extLst>
              <a:ext uri="{FF2B5EF4-FFF2-40B4-BE49-F238E27FC236}">
                <a16:creationId xmlns:a16="http://schemas.microsoft.com/office/drawing/2014/main" xmlns="" id="{FB1CEC4B-B413-4406-A576-69171BD58A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0C104A7-40A8-435F-8CBC-99F1AC247083}"/>
              </a:ext>
            </a:extLst>
          </p:cNvPr>
          <p:cNvSpPr>
            <a:spLocks noGrp="1"/>
          </p:cNvSpPr>
          <p:nvPr>
            <p:ph type="sldNum" sz="quarter" idx="12"/>
          </p:nvPr>
        </p:nvSpPr>
        <p:spPr/>
        <p:txBody>
          <a:bodyPr/>
          <a:lstStyle/>
          <a:p>
            <a:fld id="{24583CAE-E72B-4006-9FDF-449DB4BC6448}" type="slidenum">
              <a:rPr lang="en-IN" smtClean="0"/>
              <a:t>‹#›</a:t>
            </a:fld>
            <a:endParaRPr lang="en-IN"/>
          </a:p>
        </p:txBody>
      </p:sp>
    </p:spTree>
    <p:extLst>
      <p:ext uri="{BB962C8B-B14F-4D97-AF65-F5344CB8AC3E}">
        <p14:creationId xmlns:p14="http://schemas.microsoft.com/office/powerpoint/2010/main" val="3695598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E5351-C11B-421C-AB39-9CE3DCDAD9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F3CC6EB-C49A-4AB5-93FA-F07217943996}"/>
              </a:ext>
            </a:extLst>
          </p:cNvPr>
          <p:cNvSpPr>
            <a:spLocks noGrp="1"/>
          </p:cNvSpPr>
          <p:nvPr>
            <p:ph type="dt" sz="half" idx="10"/>
          </p:nvPr>
        </p:nvSpPr>
        <p:spPr/>
        <p:txBody>
          <a:bodyPr/>
          <a:lstStyle/>
          <a:p>
            <a:fld id="{8AF7B0F0-4732-4B53-9FBB-42CF8FA037BA}" type="datetime1">
              <a:rPr lang="en-IN" smtClean="0"/>
              <a:t>22-04-2023</a:t>
            </a:fld>
            <a:endParaRPr lang="en-IN"/>
          </a:p>
        </p:txBody>
      </p:sp>
      <p:sp>
        <p:nvSpPr>
          <p:cNvPr id="4" name="Footer Placeholder 3">
            <a:extLst>
              <a:ext uri="{FF2B5EF4-FFF2-40B4-BE49-F238E27FC236}">
                <a16:creationId xmlns:a16="http://schemas.microsoft.com/office/drawing/2014/main" xmlns="" id="{96532A37-CD4F-4613-98FA-012F019596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65C3BCE-21CB-43D0-8CC1-FECF1F350C38}"/>
              </a:ext>
            </a:extLst>
          </p:cNvPr>
          <p:cNvSpPr>
            <a:spLocks noGrp="1"/>
          </p:cNvSpPr>
          <p:nvPr>
            <p:ph type="sldNum" sz="quarter" idx="12"/>
          </p:nvPr>
        </p:nvSpPr>
        <p:spPr/>
        <p:txBody>
          <a:bodyPr/>
          <a:lstStyle/>
          <a:p>
            <a:fld id="{24583CAE-E72B-4006-9FDF-449DB4BC6448}" type="slidenum">
              <a:rPr lang="en-IN" smtClean="0"/>
              <a:t>‹#›</a:t>
            </a:fld>
            <a:endParaRPr lang="en-IN"/>
          </a:p>
        </p:txBody>
      </p:sp>
    </p:spTree>
    <p:extLst>
      <p:ext uri="{BB962C8B-B14F-4D97-AF65-F5344CB8AC3E}">
        <p14:creationId xmlns:p14="http://schemas.microsoft.com/office/powerpoint/2010/main" val="1962471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43E768-8047-4611-854D-6D5B235CB043}"/>
              </a:ext>
            </a:extLst>
          </p:cNvPr>
          <p:cNvSpPr>
            <a:spLocks noGrp="1"/>
          </p:cNvSpPr>
          <p:nvPr>
            <p:ph type="dt" sz="half" idx="10"/>
          </p:nvPr>
        </p:nvSpPr>
        <p:spPr/>
        <p:txBody>
          <a:bodyPr/>
          <a:lstStyle/>
          <a:p>
            <a:fld id="{A78B5F4E-52F9-4AD8-AF76-9E7CB7F7EE22}" type="datetime1">
              <a:rPr lang="en-IN" smtClean="0"/>
              <a:t>22-04-2023</a:t>
            </a:fld>
            <a:endParaRPr lang="en-IN"/>
          </a:p>
        </p:txBody>
      </p:sp>
      <p:sp>
        <p:nvSpPr>
          <p:cNvPr id="3" name="Footer Placeholder 2">
            <a:extLst>
              <a:ext uri="{FF2B5EF4-FFF2-40B4-BE49-F238E27FC236}">
                <a16:creationId xmlns:a16="http://schemas.microsoft.com/office/drawing/2014/main" xmlns="" id="{C52EEE6A-E8F0-4CE8-AF43-16E8FB05B1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E6DF012-3FDB-460C-94F8-677B3C56CA12}"/>
              </a:ext>
            </a:extLst>
          </p:cNvPr>
          <p:cNvSpPr>
            <a:spLocks noGrp="1"/>
          </p:cNvSpPr>
          <p:nvPr>
            <p:ph type="sldNum" sz="quarter" idx="12"/>
          </p:nvPr>
        </p:nvSpPr>
        <p:spPr/>
        <p:txBody>
          <a:bodyPr/>
          <a:lstStyle/>
          <a:p>
            <a:fld id="{24583CAE-E72B-4006-9FDF-449DB4BC6448}" type="slidenum">
              <a:rPr lang="en-IN" smtClean="0"/>
              <a:t>‹#›</a:t>
            </a:fld>
            <a:endParaRPr lang="en-IN"/>
          </a:p>
        </p:txBody>
      </p:sp>
      <p:sp>
        <p:nvSpPr>
          <p:cNvPr id="5" name="Rectangle 4">
            <a:extLst>
              <a:ext uri="{FF2B5EF4-FFF2-40B4-BE49-F238E27FC236}">
                <a16:creationId xmlns:a16="http://schemas.microsoft.com/office/drawing/2014/main" xmlns="" id="{C5EEBC3D-33B8-477D-A173-2717A98DECB4}"/>
              </a:ext>
            </a:extLst>
          </p:cNvPr>
          <p:cNvSpPr/>
          <p:nvPr userDrawn="1"/>
        </p:nvSpPr>
        <p:spPr>
          <a:xfrm>
            <a:off x="0" y="0"/>
            <a:ext cx="12192000" cy="6858000"/>
          </a:xfrm>
          <a:prstGeom prst="rect">
            <a:avLst/>
          </a:prstGeom>
          <a:pattFill prst="narHorz">
            <a:fgClr>
              <a:srgbClr val="E7F2F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xmlns="" id="{2C8E0E5F-A925-4BED-8FFC-0E247CA191B7}"/>
              </a:ext>
            </a:extLst>
          </p:cNvPr>
          <p:cNvGrpSpPr/>
          <p:nvPr userDrawn="1"/>
        </p:nvGrpSpPr>
        <p:grpSpPr>
          <a:xfrm>
            <a:off x="738369" y="3865944"/>
            <a:ext cx="1893638" cy="2655704"/>
            <a:chOff x="8940968" y="504770"/>
            <a:chExt cx="2496876" cy="3501707"/>
          </a:xfrm>
        </p:grpSpPr>
        <p:sp>
          <p:nvSpPr>
            <p:cNvPr id="7" name="Isosceles Triangle 24">
              <a:extLst>
                <a:ext uri="{FF2B5EF4-FFF2-40B4-BE49-F238E27FC236}">
                  <a16:creationId xmlns:a16="http://schemas.microsoft.com/office/drawing/2014/main" xmlns="" id="{52FFC1AE-B8FE-4FFF-8C06-6AAD5F999C38}"/>
                </a:ext>
              </a:extLst>
            </p:cNvPr>
            <p:cNvSpPr/>
            <p:nvPr/>
          </p:nvSpPr>
          <p:spPr>
            <a:xfrm rot="16200000">
              <a:off x="8703526" y="742212"/>
              <a:ext cx="2971760" cy="2496876"/>
            </a:xfrm>
            <a:custGeom>
              <a:avLst/>
              <a:gdLst>
                <a:gd name="connsiteX0" fmla="*/ 0 w 2636611"/>
                <a:gd name="connsiteY0" fmla="*/ 1893638 h 1893638"/>
                <a:gd name="connsiteX1" fmla="*/ 1318306 w 2636611"/>
                <a:gd name="connsiteY1" fmla="*/ 0 h 1893638"/>
                <a:gd name="connsiteX2" fmla="*/ 2636611 w 2636611"/>
                <a:gd name="connsiteY2" fmla="*/ 1893638 h 1893638"/>
                <a:gd name="connsiteX3" fmla="*/ 0 w 2636611"/>
                <a:gd name="connsiteY3" fmla="*/ 1893638 h 1893638"/>
                <a:gd name="connsiteX0" fmla="*/ 0 w 2636611"/>
                <a:gd name="connsiteY0" fmla="*/ 1893638 h 1893638"/>
                <a:gd name="connsiteX1" fmla="*/ 1318306 w 2636611"/>
                <a:gd name="connsiteY1" fmla="*/ 0 h 1893638"/>
                <a:gd name="connsiteX2" fmla="*/ 2253791 w 2636611"/>
                <a:gd name="connsiteY2" fmla="*/ 1335057 h 1893638"/>
                <a:gd name="connsiteX3" fmla="*/ 2636611 w 2636611"/>
                <a:gd name="connsiteY3" fmla="*/ 1893638 h 1893638"/>
                <a:gd name="connsiteX4" fmla="*/ 0 w 2636611"/>
                <a:gd name="connsiteY4" fmla="*/ 1893638 h 1893638"/>
                <a:gd name="connsiteX0" fmla="*/ 0 w 2636611"/>
                <a:gd name="connsiteY0" fmla="*/ 1893638 h 1893638"/>
                <a:gd name="connsiteX1" fmla="*/ 1318306 w 2636611"/>
                <a:gd name="connsiteY1" fmla="*/ 0 h 1893638"/>
                <a:gd name="connsiteX2" fmla="*/ 2253791 w 2636611"/>
                <a:gd name="connsiteY2" fmla="*/ 1335057 h 1893638"/>
                <a:gd name="connsiteX3" fmla="*/ 2636611 w 2636611"/>
                <a:gd name="connsiteY3" fmla="*/ 1893638 h 1893638"/>
                <a:gd name="connsiteX4" fmla="*/ 1582460 w 2636611"/>
                <a:gd name="connsiteY4" fmla="*/ 1890645 h 1893638"/>
                <a:gd name="connsiteX5" fmla="*/ 0 w 2636611"/>
                <a:gd name="connsiteY5" fmla="*/ 1893638 h 1893638"/>
                <a:gd name="connsiteX0" fmla="*/ 0 w 2253791"/>
                <a:gd name="connsiteY0" fmla="*/ 1893638 h 1893638"/>
                <a:gd name="connsiteX1" fmla="*/ 1318306 w 2253791"/>
                <a:gd name="connsiteY1" fmla="*/ 0 h 1893638"/>
                <a:gd name="connsiteX2" fmla="*/ 2253791 w 2253791"/>
                <a:gd name="connsiteY2" fmla="*/ 1335057 h 1893638"/>
                <a:gd name="connsiteX3" fmla="*/ 1582460 w 2253791"/>
                <a:gd name="connsiteY3" fmla="*/ 1890645 h 1893638"/>
                <a:gd name="connsiteX4" fmla="*/ 0 w 2253791"/>
                <a:gd name="connsiteY4" fmla="*/ 1893638 h 189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791" h="1893638">
                  <a:moveTo>
                    <a:pt x="0" y="1893638"/>
                  </a:moveTo>
                  <a:lnTo>
                    <a:pt x="1318306" y="0"/>
                  </a:lnTo>
                  <a:lnTo>
                    <a:pt x="2253791" y="1335057"/>
                  </a:lnTo>
                  <a:lnTo>
                    <a:pt x="1582460" y="1890645"/>
                  </a:lnTo>
                  <a:lnTo>
                    <a:pt x="0" y="189363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xmlns="" id="{705958B0-5B25-444B-AECC-6BF2D98237DC}"/>
                </a:ext>
              </a:extLst>
            </p:cNvPr>
            <p:cNvSpPr/>
            <p:nvPr/>
          </p:nvSpPr>
          <p:spPr>
            <a:xfrm rot="5400000" flipH="1">
              <a:off x="9599946" y="2669109"/>
              <a:ext cx="1445762" cy="1038360"/>
            </a:xfrm>
            <a:prstGeom prst="triangl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xmlns="" id="{48890405-BE74-4CF5-97E8-4BD73D7A0618}"/>
                </a:ext>
              </a:extLst>
            </p:cNvPr>
            <p:cNvSpPr/>
            <p:nvPr/>
          </p:nvSpPr>
          <p:spPr>
            <a:xfrm rot="5400000" flipV="1">
              <a:off x="10223205" y="3399035"/>
              <a:ext cx="707064" cy="507820"/>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Hexagon 9">
            <a:extLst>
              <a:ext uri="{FF2B5EF4-FFF2-40B4-BE49-F238E27FC236}">
                <a16:creationId xmlns:a16="http://schemas.microsoft.com/office/drawing/2014/main" xmlns="" id="{B89EA2CC-0610-4150-BE86-E5D45034964E}"/>
              </a:ext>
            </a:extLst>
          </p:cNvPr>
          <p:cNvSpPr/>
          <p:nvPr userDrawn="1"/>
        </p:nvSpPr>
        <p:spPr>
          <a:xfrm>
            <a:off x="2003663" y="368514"/>
            <a:ext cx="6037891" cy="5302448"/>
          </a:xfrm>
          <a:prstGeom prst="hexagon">
            <a:avLst>
              <a:gd name="adj" fmla="val 28211"/>
              <a:gd name="vf" fmla="val 115470"/>
            </a:avLst>
          </a:prstGeom>
          <a:noFill/>
          <a:ln w="158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2">
            <a:extLst>
              <a:ext uri="{FF2B5EF4-FFF2-40B4-BE49-F238E27FC236}">
                <a16:creationId xmlns:a16="http://schemas.microsoft.com/office/drawing/2014/main" xmlns="" id="{FDD9823C-1D13-40CD-B844-D681C50E4B64}"/>
              </a:ext>
            </a:extLst>
          </p:cNvPr>
          <p:cNvSpPr/>
          <p:nvPr userDrawn="1"/>
        </p:nvSpPr>
        <p:spPr>
          <a:xfrm>
            <a:off x="1139351" y="488004"/>
            <a:ext cx="5148564" cy="5455596"/>
          </a:xfrm>
          <a:custGeom>
            <a:avLst/>
            <a:gdLst>
              <a:gd name="connsiteX0" fmla="*/ 1864957 w 6255550"/>
              <a:gd name="connsiteY0" fmla="*/ 0 h 6628598"/>
              <a:gd name="connsiteX1" fmla="*/ 5824221 w 6255550"/>
              <a:gd name="connsiteY1" fmla="*/ 0 h 6628598"/>
              <a:gd name="connsiteX2" fmla="*/ 6255550 w 6255550"/>
              <a:gd name="connsiteY2" fmla="*/ 766533 h 6628598"/>
              <a:gd name="connsiteX3" fmla="*/ 2402240 w 6255550"/>
              <a:gd name="connsiteY3" fmla="*/ 766533 h 6628598"/>
              <a:gd name="connsiteX4" fmla="*/ 968612 w 6255550"/>
              <a:gd name="connsiteY4" fmla="*/ 3314299 h 6628598"/>
              <a:gd name="connsiteX5" fmla="*/ 2402240 w 6255550"/>
              <a:gd name="connsiteY5" fmla="*/ 5862064 h 6628598"/>
              <a:gd name="connsiteX6" fmla="*/ 6255550 w 6255550"/>
              <a:gd name="connsiteY6" fmla="*/ 5862064 h 6628598"/>
              <a:gd name="connsiteX7" fmla="*/ 5824221 w 6255550"/>
              <a:gd name="connsiteY7" fmla="*/ 6628598 h 6628598"/>
              <a:gd name="connsiteX8" fmla="*/ 1864957 w 6255550"/>
              <a:gd name="connsiteY8" fmla="*/ 6628598 h 6628598"/>
              <a:gd name="connsiteX9" fmla="*/ 0 w 6255550"/>
              <a:gd name="connsiteY9" fmla="*/ 3314299 h 6628598"/>
              <a:gd name="connsiteX10" fmla="*/ 1864957 w 6255550"/>
              <a:gd name="connsiteY10" fmla="*/ 0 h 66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55550" h="6628598">
                <a:moveTo>
                  <a:pt x="1864957" y="0"/>
                </a:moveTo>
                <a:lnTo>
                  <a:pt x="5824221" y="0"/>
                </a:lnTo>
                <a:lnTo>
                  <a:pt x="6255550" y="766533"/>
                </a:lnTo>
                <a:lnTo>
                  <a:pt x="2402240" y="766533"/>
                </a:lnTo>
                <a:lnTo>
                  <a:pt x="968612" y="3314299"/>
                </a:lnTo>
                <a:lnTo>
                  <a:pt x="2402240" y="5862064"/>
                </a:lnTo>
                <a:lnTo>
                  <a:pt x="6255550" y="5862064"/>
                </a:lnTo>
                <a:lnTo>
                  <a:pt x="5824221" y="6628598"/>
                </a:lnTo>
                <a:lnTo>
                  <a:pt x="1864957" y="6628598"/>
                </a:lnTo>
                <a:lnTo>
                  <a:pt x="0" y="3314299"/>
                </a:lnTo>
                <a:lnTo>
                  <a:pt x="1864957" y="0"/>
                </a:lnTo>
                <a:close/>
              </a:path>
            </a:pathLst>
          </a:custGeom>
          <a:gradFill flip="none" rotWithShape="1">
            <a:gsLst>
              <a:gs pos="0">
                <a:schemeClr val="accent3"/>
              </a:gs>
              <a:gs pos="100000">
                <a:schemeClr val="accent3">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066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xmlns="" id="{418222F2-CC83-424B-B955-8744EAED5C68}"/>
              </a:ext>
            </a:extLst>
          </p:cNvPr>
          <p:cNvSpPr/>
          <p:nvPr userDrawn="1"/>
        </p:nvSpPr>
        <p:spPr>
          <a:xfrm>
            <a:off x="0" y="0"/>
            <a:ext cx="12192000" cy="6858000"/>
          </a:xfrm>
          <a:prstGeom prst="rect">
            <a:avLst/>
          </a:prstGeom>
          <a:pattFill prst="narHorz">
            <a:fgClr>
              <a:srgbClr val="E7F2F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Hexagon 106">
            <a:extLst>
              <a:ext uri="{FF2B5EF4-FFF2-40B4-BE49-F238E27FC236}">
                <a16:creationId xmlns:a16="http://schemas.microsoft.com/office/drawing/2014/main" xmlns="" id="{52D2EDFD-1E68-4503-B53D-71AE9BE5254E}"/>
              </a:ext>
            </a:extLst>
          </p:cNvPr>
          <p:cNvSpPr/>
          <p:nvPr userDrawn="1"/>
        </p:nvSpPr>
        <p:spPr>
          <a:xfrm>
            <a:off x="1307624" y="368514"/>
            <a:ext cx="6037891" cy="5302448"/>
          </a:xfrm>
          <a:prstGeom prst="hexagon">
            <a:avLst>
              <a:gd name="adj" fmla="val 28211"/>
              <a:gd name="vf" fmla="val 115470"/>
            </a:avLst>
          </a:prstGeom>
          <a:noFill/>
          <a:ln w="158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xmlns="" id="{2A67B21F-E432-4958-BB65-ADFF38EEFE55}"/>
              </a:ext>
            </a:extLst>
          </p:cNvPr>
          <p:cNvGrpSpPr/>
          <p:nvPr userDrawn="1"/>
        </p:nvGrpSpPr>
        <p:grpSpPr>
          <a:xfrm>
            <a:off x="42330" y="3865944"/>
            <a:ext cx="1893638" cy="2655704"/>
            <a:chOff x="8940968" y="504770"/>
            <a:chExt cx="2496876" cy="3501707"/>
          </a:xfrm>
        </p:grpSpPr>
        <p:sp>
          <p:nvSpPr>
            <p:cNvPr id="104" name="Isosceles Triangle 24">
              <a:extLst>
                <a:ext uri="{FF2B5EF4-FFF2-40B4-BE49-F238E27FC236}">
                  <a16:creationId xmlns:a16="http://schemas.microsoft.com/office/drawing/2014/main" xmlns="" id="{CB6F9D25-C7DB-46AC-9C5E-413EE83D0DE9}"/>
                </a:ext>
              </a:extLst>
            </p:cNvPr>
            <p:cNvSpPr/>
            <p:nvPr/>
          </p:nvSpPr>
          <p:spPr>
            <a:xfrm rot="16200000">
              <a:off x="8703526" y="742212"/>
              <a:ext cx="2971760" cy="2496876"/>
            </a:xfrm>
            <a:custGeom>
              <a:avLst/>
              <a:gdLst>
                <a:gd name="connsiteX0" fmla="*/ 0 w 2636611"/>
                <a:gd name="connsiteY0" fmla="*/ 1893638 h 1893638"/>
                <a:gd name="connsiteX1" fmla="*/ 1318306 w 2636611"/>
                <a:gd name="connsiteY1" fmla="*/ 0 h 1893638"/>
                <a:gd name="connsiteX2" fmla="*/ 2636611 w 2636611"/>
                <a:gd name="connsiteY2" fmla="*/ 1893638 h 1893638"/>
                <a:gd name="connsiteX3" fmla="*/ 0 w 2636611"/>
                <a:gd name="connsiteY3" fmla="*/ 1893638 h 1893638"/>
                <a:gd name="connsiteX0" fmla="*/ 0 w 2636611"/>
                <a:gd name="connsiteY0" fmla="*/ 1893638 h 1893638"/>
                <a:gd name="connsiteX1" fmla="*/ 1318306 w 2636611"/>
                <a:gd name="connsiteY1" fmla="*/ 0 h 1893638"/>
                <a:gd name="connsiteX2" fmla="*/ 2253791 w 2636611"/>
                <a:gd name="connsiteY2" fmla="*/ 1335057 h 1893638"/>
                <a:gd name="connsiteX3" fmla="*/ 2636611 w 2636611"/>
                <a:gd name="connsiteY3" fmla="*/ 1893638 h 1893638"/>
                <a:gd name="connsiteX4" fmla="*/ 0 w 2636611"/>
                <a:gd name="connsiteY4" fmla="*/ 1893638 h 1893638"/>
                <a:gd name="connsiteX0" fmla="*/ 0 w 2636611"/>
                <a:gd name="connsiteY0" fmla="*/ 1893638 h 1893638"/>
                <a:gd name="connsiteX1" fmla="*/ 1318306 w 2636611"/>
                <a:gd name="connsiteY1" fmla="*/ 0 h 1893638"/>
                <a:gd name="connsiteX2" fmla="*/ 2253791 w 2636611"/>
                <a:gd name="connsiteY2" fmla="*/ 1335057 h 1893638"/>
                <a:gd name="connsiteX3" fmla="*/ 2636611 w 2636611"/>
                <a:gd name="connsiteY3" fmla="*/ 1893638 h 1893638"/>
                <a:gd name="connsiteX4" fmla="*/ 1582460 w 2636611"/>
                <a:gd name="connsiteY4" fmla="*/ 1890645 h 1893638"/>
                <a:gd name="connsiteX5" fmla="*/ 0 w 2636611"/>
                <a:gd name="connsiteY5" fmla="*/ 1893638 h 1893638"/>
                <a:gd name="connsiteX0" fmla="*/ 0 w 2253791"/>
                <a:gd name="connsiteY0" fmla="*/ 1893638 h 1893638"/>
                <a:gd name="connsiteX1" fmla="*/ 1318306 w 2253791"/>
                <a:gd name="connsiteY1" fmla="*/ 0 h 1893638"/>
                <a:gd name="connsiteX2" fmla="*/ 2253791 w 2253791"/>
                <a:gd name="connsiteY2" fmla="*/ 1335057 h 1893638"/>
                <a:gd name="connsiteX3" fmla="*/ 1582460 w 2253791"/>
                <a:gd name="connsiteY3" fmla="*/ 1890645 h 1893638"/>
                <a:gd name="connsiteX4" fmla="*/ 0 w 2253791"/>
                <a:gd name="connsiteY4" fmla="*/ 1893638 h 1893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791" h="1893638">
                  <a:moveTo>
                    <a:pt x="0" y="1893638"/>
                  </a:moveTo>
                  <a:lnTo>
                    <a:pt x="1318306" y="0"/>
                  </a:lnTo>
                  <a:lnTo>
                    <a:pt x="2253791" y="1335057"/>
                  </a:lnTo>
                  <a:lnTo>
                    <a:pt x="1582460" y="1890645"/>
                  </a:lnTo>
                  <a:lnTo>
                    <a:pt x="0" y="189363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Isosceles Triangle 104">
              <a:extLst>
                <a:ext uri="{FF2B5EF4-FFF2-40B4-BE49-F238E27FC236}">
                  <a16:creationId xmlns:a16="http://schemas.microsoft.com/office/drawing/2014/main" xmlns="" id="{BB51D934-209F-4798-9862-5C0EB24EC564}"/>
                </a:ext>
              </a:extLst>
            </p:cNvPr>
            <p:cNvSpPr/>
            <p:nvPr/>
          </p:nvSpPr>
          <p:spPr>
            <a:xfrm rot="5400000" flipH="1">
              <a:off x="9599946" y="2669109"/>
              <a:ext cx="1445762" cy="1038360"/>
            </a:xfrm>
            <a:prstGeom prst="triangl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Isosceles Triangle 105">
              <a:extLst>
                <a:ext uri="{FF2B5EF4-FFF2-40B4-BE49-F238E27FC236}">
                  <a16:creationId xmlns:a16="http://schemas.microsoft.com/office/drawing/2014/main" xmlns="" id="{4250F3EF-F226-4B73-B85D-6AFB0808C12F}"/>
                </a:ext>
              </a:extLst>
            </p:cNvPr>
            <p:cNvSpPr/>
            <p:nvPr/>
          </p:nvSpPr>
          <p:spPr>
            <a:xfrm rot="5400000" flipV="1">
              <a:off x="10223205" y="3399035"/>
              <a:ext cx="707064" cy="507820"/>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8" name="Hexagon 107">
            <a:extLst>
              <a:ext uri="{FF2B5EF4-FFF2-40B4-BE49-F238E27FC236}">
                <a16:creationId xmlns:a16="http://schemas.microsoft.com/office/drawing/2014/main" xmlns="" id="{7C13D9BE-3D84-4240-B90F-B756FE1446A3}"/>
              </a:ext>
            </a:extLst>
          </p:cNvPr>
          <p:cNvSpPr/>
          <p:nvPr userDrawn="1"/>
        </p:nvSpPr>
        <p:spPr>
          <a:xfrm>
            <a:off x="1222818" y="1085183"/>
            <a:ext cx="5560278" cy="4258080"/>
          </a:xfrm>
          <a:prstGeom prst="hexagon">
            <a:avLst>
              <a:gd name="adj" fmla="val 28478"/>
              <a:gd name="vf" fmla="val 11547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Freeform 12">
            <a:extLst>
              <a:ext uri="{FF2B5EF4-FFF2-40B4-BE49-F238E27FC236}">
                <a16:creationId xmlns:a16="http://schemas.microsoft.com/office/drawing/2014/main" xmlns="" id="{2F8F65F0-1472-460B-BF10-80A62BFD88BF}"/>
              </a:ext>
            </a:extLst>
          </p:cNvPr>
          <p:cNvSpPr/>
          <p:nvPr userDrawn="1"/>
        </p:nvSpPr>
        <p:spPr>
          <a:xfrm>
            <a:off x="443312" y="488004"/>
            <a:ext cx="5148564" cy="5455596"/>
          </a:xfrm>
          <a:custGeom>
            <a:avLst/>
            <a:gdLst>
              <a:gd name="connsiteX0" fmla="*/ 1864957 w 6255550"/>
              <a:gd name="connsiteY0" fmla="*/ 0 h 6628598"/>
              <a:gd name="connsiteX1" fmla="*/ 5824221 w 6255550"/>
              <a:gd name="connsiteY1" fmla="*/ 0 h 6628598"/>
              <a:gd name="connsiteX2" fmla="*/ 6255550 w 6255550"/>
              <a:gd name="connsiteY2" fmla="*/ 766533 h 6628598"/>
              <a:gd name="connsiteX3" fmla="*/ 2402240 w 6255550"/>
              <a:gd name="connsiteY3" fmla="*/ 766533 h 6628598"/>
              <a:gd name="connsiteX4" fmla="*/ 968612 w 6255550"/>
              <a:gd name="connsiteY4" fmla="*/ 3314299 h 6628598"/>
              <a:gd name="connsiteX5" fmla="*/ 2402240 w 6255550"/>
              <a:gd name="connsiteY5" fmla="*/ 5862064 h 6628598"/>
              <a:gd name="connsiteX6" fmla="*/ 6255550 w 6255550"/>
              <a:gd name="connsiteY6" fmla="*/ 5862064 h 6628598"/>
              <a:gd name="connsiteX7" fmla="*/ 5824221 w 6255550"/>
              <a:gd name="connsiteY7" fmla="*/ 6628598 h 6628598"/>
              <a:gd name="connsiteX8" fmla="*/ 1864957 w 6255550"/>
              <a:gd name="connsiteY8" fmla="*/ 6628598 h 6628598"/>
              <a:gd name="connsiteX9" fmla="*/ 0 w 6255550"/>
              <a:gd name="connsiteY9" fmla="*/ 3314299 h 6628598"/>
              <a:gd name="connsiteX10" fmla="*/ 1864957 w 6255550"/>
              <a:gd name="connsiteY10" fmla="*/ 0 h 66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55550" h="6628598">
                <a:moveTo>
                  <a:pt x="1864957" y="0"/>
                </a:moveTo>
                <a:lnTo>
                  <a:pt x="5824221" y="0"/>
                </a:lnTo>
                <a:lnTo>
                  <a:pt x="6255550" y="766533"/>
                </a:lnTo>
                <a:lnTo>
                  <a:pt x="2402240" y="766533"/>
                </a:lnTo>
                <a:lnTo>
                  <a:pt x="968612" y="3314299"/>
                </a:lnTo>
                <a:lnTo>
                  <a:pt x="2402240" y="5862064"/>
                </a:lnTo>
                <a:lnTo>
                  <a:pt x="6255550" y="5862064"/>
                </a:lnTo>
                <a:lnTo>
                  <a:pt x="5824221" y="6628598"/>
                </a:lnTo>
                <a:lnTo>
                  <a:pt x="1864957" y="6628598"/>
                </a:lnTo>
                <a:lnTo>
                  <a:pt x="0" y="3314299"/>
                </a:lnTo>
                <a:lnTo>
                  <a:pt x="1864957" y="0"/>
                </a:lnTo>
                <a:close/>
              </a:path>
            </a:pathLst>
          </a:custGeom>
          <a:gradFill flip="none" rotWithShape="1">
            <a:gsLst>
              <a:gs pos="0">
                <a:schemeClr val="accent3"/>
              </a:gs>
              <a:gs pos="100000">
                <a:schemeClr val="accent3">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Placeholder 7">
            <a:extLst>
              <a:ext uri="{FF2B5EF4-FFF2-40B4-BE49-F238E27FC236}">
                <a16:creationId xmlns:a16="http://schemas.microsoft.com/office/drawing/2014/main" xmlns="" id="{6ACF1CB2-1501-42C1-838B-1F6480AD109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351926" y="1217623"/>
            <a:ext cx="5515248" cy="3993200"/>
          </a:xfrm>
          <a:custGeom>
            <a:avLst/>
            <a:gdLst>
              <a:gd name="connsiteX0" fmla="*/ 1137184 w 5515248"/>
              <a:gd name="connsiteY0" fmla="*/ 0 h 3993200"/>
              <a:gd name="connsiteX1" fmla="*/ 4378064 w 5515248"/>
              <a:gd name="connsiteY1" fmla="*/ 0 h 3993200"/>
              <a:gd name="connsiteX2" fmla="*/ 5515248 w 5515248"/>
              <a:gd name="connsiteY2" fmla="*/ 1996600 h 3993200"/>
              <a:gd name="connsiteX3" fmla="*/ 4378064 w 5515248"/>
              <a:gd name="connsiteY3" fmla="*/ 3993200 h 3993200"/>
              <a:gd name="connsiteX4" fmla="*/ 1137184 w 5515248"/>
              <a:gd name="connsiteY4" fmla="*/ 3993200 h 3993200"/>
              <a:gd name="connsiteX5" fmla="*/ 0 w 5515248"/>
              <a:gd name="connsiteY5" fmla="*/ 1996600 h 399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5248" h="3993200">
                <a:moveTo>
                  <a:pt x="1137184" y="0"/>
                </a:moveTo>
                <a:lnTo>
                  <a:pt x="4378064" y="0"/>
                </a:lnTo>
                <a:lnTo>
                  <a:pt x="5515248" y="1996600"/>
                </a:lnTo>
                <a:lnTo>
                  <a:pt x="4378064" y="3993200"/>
                </a:lnTo>
                <a:lnTo>
                  <a:pt x="1137184" y="3993200"/>
                </a:lnTo>
                <a:lnTo>
                  <a:pt x="0" y="1996600"/>
                </a:lnTo>
                <a:close/>
              </a:path>
            </a:pathLst>
          </a:custGeom>
        </p:spPr>
      </p:pic>
      <p:sp>
        <p:nvSpPr>
          <p:cNvPr id="4" name="Slide Number Placeholder 3">
            <a:extLst>
              <a:ext uri="{FF2B5EF4-FFF2-40B4-BE49-F238E27FC236}">
                <a16:creationId xmlns:a16="http://schemas.microsoft.com/office/drawing/2014/main" xmlns="" id="{EE6DF012-3FDB-460C-94F8-677B3C56CA12}"/>
              </a:ext>
            </a:extLst>
          </p:cNvPr>
          <p:cNvSpPr>
            <a:spLocks noGrp="1"/>
          </p:cNvSpPr>
          <p:nvPr userDrawn="1">
            <p:ph type="sldNum" sz="quarter" idx="12"/>
          </p:nvPr>
        </p:nvSpPr>
        <p:spPr/>
        <p:txBody>
          <a:bodyPr/>
          <a:lstStyle/>
          <a:p>
            <a:fld id="{24583CAE-E72B-4006-9FDF-449DB4BC6448}" type="slidenum">
              <a:rPr lang="en-IN" smtClean="0"/>
              <a:t>‹#›</a:t>
            </a:fld>
            <a:endParaRPr lang="en-IN"/>
          </a:p>
        </p:txBody>
      </p:sp>
      <p:grpSp>
        <p:nvGrpSpPr>
          <p:cNvPr id="3" name="Group 2">
            <a:extLst>
              <a:ext uri="{FF2B5EF4-FFF2-40B4-BE49-F238E27FC236}">
                <a16:creationId xmlns:a16="http://schemas.microsoft.com/office/drawing/2014/main" xmlns="" id="{B97BD4ED-C0BF-41DC-ADDB-C587FB044E88}"/>
              </a:ext>
            </a:extLst>
          </p:cNvPr>
          <p:cNvGrpSpPr/>
          <p:nvPr userDrawn="1"/>
        </p:nvGrpSpPr>
        <p:grpSpPr>
          <a:xfrm>
            <a:off x="5257261" y="3401568"/>
            <a:ext cx="2559926" cy="2206830"/>
            <a:chOff x="5257261" y="3401568"/>
            <a:chExt cx="2559926" cy="2206830"/>
          </a:xfrm>
        </p:grpSpPr>
        <p:grpSp>
          <p:nvGrpSpPr>
            <p:cNvPr id="111" name="Group 110">
              <a:extLst>
                <a:ext uri="{FF2B5EF4-FFF2-40B4-BE49-F238E27FC236}">
                  <a16:creationId xmlns:a16="http://schemas.microsoft.com/office/drawing/2014/main" xmlns="" id="{712F5C95-200E-4571-A354-403B78D15C58}"/>
                </a:ext>
              </a:extLst>
            </p:cNvPr>
            <p:cNvGrpSpPr/>
            <p:nvPr userDrawn="1"/>
          </p:nvGrpSpPr>
          <p:grpSpPr>
            <a:xfrm>
              <a:off x="5257261" y="3401568"/>
              <a:ext cx="2559926" cy="2206830"/>
              <a:chOff x="5365880" y="3661066"/>
              <a:chExt cx="2106810" cy="1816215"/>
            </a:xfrm>
          </p:grpSpPr>
          <p:sp>
            <p:nvSpPr>
              <p:cNvPr id="112" name="Hexagon 111">
                <a:extLst>
                  <a:ext uri="{FF2B5EF4-FFF2-40B4-BE49-F238E27FC236}">
                    <a16:creationId xmlns:a16="http://schemas.microsoft.com/office/drawing/2014/main" xmlns="" id="{9E96F534-014F-4575-8B32-241229E109DE}"/>
                  </a:ext>
                </a:extLst>
              </p:cNvPr>
              <p:cNvSpPr/>
              <p:nvPr/>
            </p:nvSpPr>
            <p:spPr>
              <a:xfrm>
                <a:off x="5365880" y="3661066"/>
                <a:ext cx="2106810" cy="1816215"/>
              </a:xfrm>
              <a:prstGeom prst="hexagon">
                <a:avLst>
                  <a:gd name="adj" fmla="val 28211"/>
                  <a:gd name="vf" fmla="val 115470"/>
                </a:avLst>
              </a:prstGeom>
              <a:noFill/>
              <a:ln w="158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a:extLst>
                  <a:ext uri="{FF2B5EF4-FFF2-40B4-BE49-F238E27FC236}">
                    <a16:creationId xmlns:a16="http://schemas.microsoft.com/office/drawing/2014/main" xmlns="" id="{4172BF04-B11C-40C2-9283-AB1B669A9E67}"/>
                  </a:ext>
                </a:extLst>
              </p:cNvPr>
              <p:cNvSpPr/>
              <p:nvPr/>
            </p:nvSpPr>
            <p:spPr>
              <a:xfrm>
                <a:off x="5493054" y="3770698"/>
                <a:ext cx="1852462" cy="1596949"/>
              </a:xfrm>
              <a:prstGeom prst="hexagon">
                <a:avLst>
                  <a:gd name="adj" fmla="val 28211"/>
                  <a:gd name="vf" fmla="val 11547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a:extLst>
                <a:ext uri="{FF2B5EF4-FFF2-40B4-BE49-F238E27FC236}">
                  <a16:creationId xmlns:a16="http://schemas.microsoft.com/office/drawing/2014/main" xmlns="" id="{77DADE23-1503-4C24-B3F7-11C21FF61B50}"/>
                </a:ext>
              </a:extLst>
            </p:cNvPr>
            <p:cNvGrpSpPr/>
            <p:nvPr userDrawn="1"/>
          </p:nvGrpSpPr>
          <p:grpSpPr>
            <a:xfrm>
              <a:off x="5720088" y="4046012"/>
              <a:ext cx="1634272" cy="917940"/>
              <a:chOff x="1044549" y="1548503"/>
              <a:chExt cx="7387520" cy="4149439"/>
            </a:xfrm>
            <a:solidFill>
              <a:schemeClr val="tx2"/>
            </a:solidFill>
          </p:grpSpPr>
          <p:sp>
            <p:nvSpPr>
              <p:cNvPr id="95" name="Freeform 213">
                <a:extLst>
                  <a:ext uri="{FF2B5EF4-FFF2-40B4-BE49-F238E27FC236}">
                    <a16:creationId xmlns:a16="http://schemas.microsoft.com/office/drawing/2014/main" xmlns="" id="{8AD04010-B3AE-4381-A3CB-F16632EFEF7D}"/>
                  </a:ext>
                </a:extLst>
              </p:cNvPr>
              <p:cNvSpPr/>
              <p:nvPr/>
            </p:nvSpPr>
            <p:spPr>
              <a:xfrm rot="21196782">
                <a:off x="7180275" y="2098984"/>
                <a:ext cx="1251794" cy="2805991"/>
              </a:xfrm>
              <a:custGeom>
                <a:avLst/>
                <a:gdLst>
                  <a:gd name="connsiteX0" fmla="*/ 1251793 w 1251793"/>
                  <a:gd name="connsiteY0" fmla="*/ 0 h 2805994"/>
                  <a:gd name="connsiteX1" fmla="*/ 1235777 w 1251793"/>
                  <a:gd name="connsiteY1" fmla="*/ 2805994 h 2805994"/>
                  <a:gd name="connsiteX2" fmla="*/ 130373 w 1251793"/>
                  <a:gd name="connsiteY2" fmla="*/ 2805994 h 2805994"/>
                  <a:gd name="connsiteX3" fmla="*/ 0 w 1251793"/>
                  <a:gd name="connsiteY3" fmla="*/ 2675621 h 2805994"/>
                  <a:gd name="connsiteX4" fmla="*/ 0 w 1251793"/>
                  <a:gd name="connsiteY4" fmla="*/ 130373 h 2805994"/>
                  <a:gd name="connsiteX5" fmla="*/ 130373 w 1251793"/>
                  <a:gd name="connsiteY5" fmla="*/ 0 h 2805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793" h="2805994">
                    <a:moveTo>
                      <a:pt x="1251793" y="0"/>
                    </a:moveTo>
                    <a:lnTo>
                      <a:pt x="1235777" y="2805994"/>
                    </a:lnTo>
                    <a:lnTo>
                      <a:pt x="130373" y="2805994"/>
                    </a:lnTo>
                    <a:cubicBezTo>
                      <a:pt x="58370" y="2805994"/>
                      <a:pt x="0" y="2747624"/>
                      <a:pt x="0" y="2675621"/>
                    </a:cubicBezTo>
                    <a:lnTo>
                      <a:pt x="0" y="130373"/>
                    </a:lnTo>
                    <a:cubicBezTo>
                      <a:pt x="0" y="58370"/>
                      <a:pt x="58370" y="0"/>
                      <a:pt x="130373"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214">
                <a:extLst>
                  <a:ext uri="{FF2B5EF4-FFF2-40B4-BE49-F238E27FC236}">
                    <a16:creationId xmlns:a16="http://schemas.microsoft.com/office/drawing/2014/main" xmlns="" id="{3BA7A74F-3345-4DF7-B02E-90E987F93993}"/>
                  </a:ext>
                </a:extLst>
              </p:cNvPr>
              <p:cNvSpPr/>
              <p:nvPr/>
            </p:nvSpPr>
            <p:spPr>
              <a:xfrm rot="403218" flipH="1">
                <a:off x="1044549" y="1548503"/>
                <a:ext cx="1251794" cy="2805991"/>
              </a:xfrm>
              <a:custGeom>
                <a:avLst/>
                <a:gdLst>
                  <a:gd name="connsiteX0" fmla="*/ 1251793 w 1251793"/>
                  <a:gd name="connsiteY0" fmla="*/ 0 h 2805994"/>
                  <a:gd name="connsiteX1" fmla="*/ 1235777 w 1251793"/>
                  <a:gd name="connsiteY1" fmla="*/ 2805994 h 2805994"/>
                  <a:gd name="connsiteX2" fmla="*/ 130373 w 1251793"/>
                  <a:gd name="connsiteY2" fmla="*/ 2805994 h 2805994"/>
                  <a:gd name="connsiteX3" fmla="*/ 0 w 1251793"/>
                  <a:gd name="connsiteY3" fmla="*/ 2675621 h 2805994"/>
                  <a:gd name="connsiteX4" fmla="*/ 0 w 1251793"/>
                  <a:gd name="connsiteY4" fmla="*/ 130373 h 2805994"/>
                  <a:gd name="connsiteX5" fmla="*/ 130373 w 1251793"/>
                  <a:gd name="connsiteY5" fmla="*/ 0 h 2805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793" h="2805994">
                    <a:moveTo>
                      <a:pt x="1251793" y="0"/>
                    </a:moveTo>
                    <a:lnTo>
                      <a:pt x="1235777" y="2805994"/>
                    </a:lnTo>
                    <a:lnTo>
                      <a:pt x="130373" y="2805994"/>
                    </a:lnTo>
                    <a:cubicBezTo>
                      <a:pt x="58370" y="2805994"/>
                      <a:pt x="0" y="2747624"/>
                      <a:pt x="0" y="2675621"/>
                    </a:cubicBezTo>
                    <a:lnTo>
                      <a:pt x="0" y="130373"/>
                    </a:lnTo>
                    <a:cubicBezTo>
                      <a:pt x="0" y="58370"/>
                      <a:pt x="58370" y="0"/>
                      <a:pt x="130373"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22">
                <a:extLst>
                  <a:ext uri="{FF2B5EF4-FFF2-40B4-BE49-F238E27FC236}">
                    <a16:creationId xmlns:a16="http://schemas.microsoft.com/office/drawing/2014/main" xmlns="" id="{2C790AF4-F567-4656-A0CF-13699E80E6E4}"/>
                  </a:ext>
                </a:extLst>
              </p:cNvPr>
              <p:cNvSpPr/>
              <p:nvPr/>
            </p:nvSpPr>
            <p:spPr>
              <a:xfrm>
                <a:off x="3260152" y="1928213"/>
                <a:ext cx="3921749" cy="2738295"/>
              </a:xfrm>
              <a:custGeom>
                <a:avLst/>
                <a:gdLst>
                  <a:gd name="connsiteX0" fmla="*/ 0 w 1485900"/>
                  <a:gd name="connsiteY0" fmla="*/ 0 h 1312021"/>
                  <a:gd name="connsiteX1" fmla="*/ 1485900 w 1485900"/>
                  <a:gd name="connsiteY1" fmla="*/ 0 h 1312021"/>
                  <a:gd name="connsiteX2" fmla="*/ 1485900 w 1485900"/>
                  <a:gd name="connsiteY2" fmla="*/ 1312021 h 1312021"/>
                  <a:gd name="connsiteX3" fmla="*/ 0 w 1485900"/>
                  <a:gd name="connsiteY3" fmla="*/ 1312021 h 1312021"/>
                  <a:gd name="connsiteX4" fmla="*/ 0 w 1485900"/>
                  <a:gd name="connsiteY4" fmla="*/ 0 h 1312021"/>
                  <a:gd name="connsiteX0" fmla="*/ 0 w 1699260"/>
                  <a:gd name="connsiteY0" fmla="*/ 0 h 2020681"/>
                  <a:gd name="connsiteX1" fmla="*/ 1485900 w 1699260"/>
                  <a:gd name="connsiteY1" fmla="*/ 0 h 2020681"/>
                  <a:gd name="connsiteX2" fmla="*/ 1699260 w 1699260"/>
                  <a:gd name="connsiteY2" fmla="*/ 2020681 h 2020681"/>
                  <a:gd name="connsiteX3" fmla="*/ 0 w 1699260"/>
                  <a:gd name="connsiteY3" fmla="*/ 1312021 h 2020681"/>
                  <a:gd name="connsiteX4" fmla="*/ 0 w 1699260"/>
                  <a:gd name="connsiteY4" fmla="*/ 0 h 2020681"/>
                  <a:gd name="connsiteX0" fmla="*/ 0 w 2110740"/>
                  <a:gd name="connsiteY0" fmla="*/ 0 h 2698861"/>
                  <a:gd name="connsiteX1" fmla="*/ 1897380 w 2110740"/>
                  <a:gd name="connsiteY1" fmla="*/ 678180 h 2698861"/>
                  <a:gd name="connsiteX2" fmla="*/ 2110740 w 2110740"/>
                  <a:gd name="connsiteY2" fmla="*/ 2698861 h 2698861"/>
                  <a:gd name="connsiteX3" fmla="*/ 411480 w 2110740"/>
                  <a:gd name="connsiteY3" fmla="*/ 1990201 h 2698861"/>
                  <a:gd name="connsiteX4" fmla="*/ 0 w 2110740"/>
                  <a:gd name="connsiteY4" fmla="*/ 0 h 2698861"/>
                  <a:gd name="connsiteX0" fmla="*/ 0 w 2110740"/>
                  <a:gd name="connsiteY0" fmla="*/ 0 h 2698861"/>
                  <a:gd name="connsiteX1" fmla="*/ 1897380 w 2110740"/>
                  <a:gd name="connsiteY1" fmla="*/ 678180 h 2698861"/>
                  <a:gd name="connsiteX2" fmla="*/ 2110740 w 2110740"/>
                  <a:gd name="connsiteY2" fmla="*/ 2698861 h 2698861"/>
                  <a:gd name="connsiteX3" fmla="*/ 411480 w 2110740"/>
                  <a:gd name="connsiteY3" fmla="*/ 1990201 h 2698861"/>
                  <a:gd name="connsiteX4" fmla="*/ 0 w 2110740"/>
                  <a:gd name="connsiteY4" fmla="*/ 0 h 2698861"/>
                  <a:gd name="connsiteX0" fmla="*/ 0 w 2110740"/>
                  <a:gd name="connsiteY0" fmla="*/ 0 h 2698861"/>
                  <a:gd name="connsiteX1" fmla="*/ 1897380 w 2110740"/>
                  <a:gd name="connsiteY1" fmla="*/ 678180 h 2698861"/>
                  <a:gd name="connsiteX2" fmla="*/ 2110740 w 2110740"/>
                  <a:gd name="connsiteY2" fmla="*/ 2698861 h 2698861"/>
                  <a:gd name="connsiteX3" fmla="*/ 411480 w 2110740"/>
                  <a:gd name="connsiteY3" fmla="*/ 1990201 h 2698861"/>
                  <a:gd name="connsiteX4" fmla="*/ 0 w 2110740"/>
                  <a:gd name="connsiteY4" fmla="*/ 0 h 2698861"/>
                  <a:gd name="connsiteX0" fmla="*/ 0 w 2110740"/>
                  <a:gd name="connsiteY0" fmla="*/ 0 h 2698861"/>
                  <a:gd name="connsiteX1" fmla="*/ 1897380 w 2110740"/>
                  <a:gd name="connsiteY1" fmla="*/ 678180 h 2698861"/>
                  <a:gd name="connsiteX2" fmla="*/ 2110740 w 2110740"/>
                  <a:gd name="connsiteY2" fmla="*/ 2698861 h 2698861"/>
                  <a:gd name="connsiteX3" fmla="*/ 411480 w 2110740"/>
                  <a:gd name="connsiteY3" fmla="*/ 1990201 h 2698861"/>
                  <a:gd name="connsiteX4" fmla="*/ 0 w 2110740"/>
                  <a:gd name="connsiteY4" fmla="*/ 0 h 2698861"/>
                  <a:gd name="connsiteX0" fmla="*/ 0 w 2110740"/>
                  <a:gd name="connsiteY0" fmla="*/ 0 h 2698861"/>
                  <a:gd name="connsiteX1" fmla="*/ 1897380 w 2110740"/>
                  <a:gd name="connsiteY1" fmla="*/ 678180 h 2698861"/>
                  <a:gd name="connsiteX2" fmla="*/ 2110740 w 2110740"/>
                  <a:gd name="connsiteY2" fmla="*/ 2698861 h 2698861"/>
                  <a:gd name="connsiteX3" fmla="*/ 662940 w 2110740"/>
                  <a:gd name="connsiteY3" fmla="*/ 1411081 h 2698861"/>
                  <a:gd name="connsiteX4" fmla="*/ 0 w 2110740"/>
                  <a:gd name="connsiteY4" fmla="*/ 0 h 2698861"/>
                  <a:gd name="connsiteX0" fmla="*/ 0 w 2110740"/>
                  <a:gd name="connsiteY0" fmla="*/ 0 h 2698861"/>
                  <a:gd name="connsiteX1" fmla="*/ 1897380 w 2110740"/>
                  <a:gd name="connsiteY1" fmla="*/ 678180 h 2698861"/>
                  <a:gd name="connsiteX2" fmla="*/ 2110740 w 2110740"/>
                  <a:gd name="connsiteY2" fmla="*/ 2698861 h 2698861"/>
                  <a:gd name="connsiteX3" fmla="*/ 662940 w 2110740"/>
                  <a:gd name="connsiteY3" fmla="*/ 1411081 h 2698861"/>
                  <a:gd name="connsiteX4" fmla="*/ 0 w 2110740"/>
                  <a:gd name="connsiteY4" fmla="*/ 0 h 2698861"/>
                  <a:gd name="connsiteX0" fmla="*/ 0 w 2110740"/>
                  <a:gd name="connsiteY0" fmla="*/ 0 h 2698861"/>
                  <a:gd name="connsiteX1" fmla="*/ 1897380 w 2110740"/>
                  <a:gd name="connsiteY1" fmla="*/ 678180 h 2698861"/>
                  <a:gd name="connsiteX2" fmla="*/ 2110740 w 2110740"/>
                  <a:gd name="connsiteY2" fmla="*/ 2698861 h 2698861"/>
                  <a:gd name="connsiteX3" fmla="*/ 662940 w 2110740"/>
                  <a:gd name="connsiteY3" fmla="*/ 1411081 h 2698861"/>
                  <a:gd name="connsiteX4" fmla="*/ 0 w 2110740"/>
                  <a:gd name="connsiteY4" fmla="*/ 0 h 2698861"/>
                  <a:gd name="connsiteX0" fmla="*/ 390578 w 2501318"/>
                  <a:gd name="connsiteY0" fmla="*/ 0 h 2698861"/>
                  <a:gd name="connsiteX1" fmla="*/ 2287958 w 2501318"/>
                  <a:gd name="connsiteY1" fmla="*/ 678180 h 2698861"/>
                  <a:gd name="connsiteX2" fmla="*/ 2501318 w 2501318"/>
                  <a:gd name="connsiteY2" fmla="*/ 2698861 h 2698861"/>
                  <a:gd name="connsiteX3" fmla="*/ 1053518 w 2501318"/>
                  <a:gd name="connsiteY3" fmla="*/ 1411081 h 2698861"/>
                  <a:gd name="connsiteX4" fmla="*/ 0 w 2501318"/>
                  <a:gd name="connsiteY4" fmla="*/ 623153 h 2698861"/>
                  <a:gd name="connsiteX5" fmla="*/ 390578 w 2501318"/>
                  <a:gd name="connsiteY5" fmla="*/ 0 h 2698861"/>
                  <a:gd name="connsiteX0" fmla="*/ 390578 w 2501318"/>
                  <a:gd name="connsiteY0" fmla="*/ 0 h 2698861"/>
                  <a:gd name="connsiteX1" fmla="*/ 2287958 w 2501318"/>
                  <a:gd name="connsiteY1" fmla="*/ 678180 h 2698861"/>
                  <a:gd name="connsiteX2" fmla="*/ 2501318 w 2501318"/>
                  <a:gd name="connsiteY2" fmla="*/ 2698861 h 2698861"/>
                  <a:gd name="connsiteX3" fmla="*/ 1053518 w 2501318"/>
                  <a:gd name="connsiteY3" fmla="*/ 1411081 h 2698861"/>
                  <a:gd name="connsiteX4" fmla="*/ 0 w 2501318"/>
                  <a:gd name="connsiteY4" fmla="*/ 623153 h 2698861"/>
                  <a:gd name="connsiteX5" fmla="*/ 390578 w 2501318"/>
                  <a:gd name="connsiteY5" fmla="*/ 0 h 2698861"/>
                  <a:gd name="connsiteX0" fmla="*/ 390578 w 2501318"/>
                  <a:gd name="connsiteY0" fmla="*/ 0 h 2698861"/>
                  <a:gd name="connsiteX1" fmla="*/ 2287958 w 2501318"/>
                  <a:gd name="connsiteY1" fmla="*/ 678180 h 2698861"/>
                  <a:gd name="connsiteX2" fmla="*/ 2501318 w 2501318"/>
                  <a:gd name="connsiteY2" fmla="*/ 2698861 h 2698861"/>
                  <a:gd name="connsiteX3" fmla="*/ 1053518 w 2501318"/>
                  <a:gd name="connsiteY3" fmla="*/ 1411081 h 2698861"/>
                  <a:gd name="connsiteX4" fmla="*/ 0 w 2501318"/>
                  <a:gd name="connsiteY4" fmla="*/ 623153 h 2698861"/>
                  <a:gd name="connsiteX5" fmla="*/ 390578 w 2501318"/>
                  <a:gd name="connsiteY5" fmla="*/ 0 h 2698861"/>
                  <a:gd name="connsiteX0" fmla="*/ 390578 w 2501318"/>
                  <a:gd name="connsiteY0" fmla="*/ 47407 h 2746268"/>
                  <a:gd name="connsiteX1" fmla="*/ 2287958 w 2501318"/>
                  <a:gd name="connsiteY1" fmla="*/ 725587 h 2746268"/>
                  <a:gd name="connsiteX2" fmla="*/ 2501318 w 2501318"/>
                  <a:gd name="connsiteY2" fmla="*/ 2746268 h 2746268"/>
                  <a:gd name="connsiteX3" fmla="*/ 1053518 w 2501318"/>
                  <a:gd name="connsiteY3" fmla="*/ 1458488 h 2746268"/>
                  <a:gd name="connsiteX4" fmla="*/ 0 w 2501318"/>
                  <a:gd name="connsiteY4" fmla="*/ 670560 h 2746268"/>
                  <a:gd name="connsiteX5" fmla="*/ 182880 w 2501318"/>
                  <a:gd name="connsiteY5" fmla="*/ 0 h 2746268"/>
                  <a:gd name="connsiteX6" fmla="*/ 390578 w 2501318"/>
                  <a:gd name="connsiteY6" fmla="*/ 47407 h 2746268"/>
                  <a:gd name="connsiteX0" fmla="*/ 390578 w 2501318"/>
                  <a:gd name="connsiteY0" fmla="*/ 0 h 2698861"/>
                  <a:gd name="connsiteX1" fmla="*/ 2287958 w 2501318"/>
                  <a:gd name="connsiteY1" fmla="*/ 678180 h 2698861"/>
                  <a:gd name="connsiteX2" fmla="*/ 2501318 w 2501318"/>
                  <a:gd name="connsiteY2" fmla="*/ 2698861 h 2698861"/>
                  <a:gd name="connsiteX3" fmla="*/ 1053518 w 2501318"/>
                  <a:gd name="connsiteY3" fmla="*/ 1411081 h 2698861"/>
                  <a:gd name="connsiteX4" fmla="*/ 0 w 2501318"/>
                  <a:gd name="connsiteY4" fmla="*/ 623153 h 2698861"/>
                  <a:gd name="connsiteX5" fmla="*/ 154305 w 2501318"/>
                  <a:gd name="connsiteY5" fmla="*/ 85943 h 2698861"/>
                  <a:gd name="connsiteX6" fmla="*/ 390578 w 2501318"/>
                  <a:gd name="connsiteY6" fmla="*/ 0 h 2698861"/>
                  <a:gd name="connsiteX0" fmla="*/ 1115657 w 3226397"/>
                  <a:gd name="connsiteY0" fmla="*/ 28357 h 2727218"/>
                  <a:gd name="connsiteX1" fmla="*/ 3013037 w 3226397"/>
                  <a:gd name="connsiteY1" fmla="*/ 706537 h 2727218"/>
                  <a:gd name="connsiteX2" fmla="*/ 3226397 w 3226397"/>
                  <a:gd name="connsiteY2" fmla="*/ 2727218 h 2727218"/>
                  <a:gd name="connsiteX3" fmla="*/ 1778597 w 3226397"/>
                  <a:gd name="connsiteY3" fmla="*/ 1439438 h 2727218"/>
                  <a:gd name="connsiteX4" fmla="*/ 725079 w 3226397"/>
                  <a:gd name="connsiteY4" fmla="*/ 651510 h 2727218"/>
                  <a:gd name="connsiteX5" fmla="*/ 7846 w 3226397"/>
                  <a:gd name="connsiteY5" fmla="*/ 0 h 2727218"/>
                  <a:gd name="connsiteX6" fmla="*/ 1115657 w 3226397"/>
                  <a:gd name="connsiteY6" fmla="*/ 28357 h 2727218"/>
                  <a:gd name="connsiteX0" fmla="*/ 1115657 w 3226397"/>
                  <a:gd name="connsiteY0" fmla="*/ 31404 h 2730265"/>
                  <a:gd name="connsiteX1" fmla="*/ 3013037 w 3226397"/>
                  <a:gd name="connsiteY1" fmla="*/ 709584 h 2730265"/>
                  <a:gd name="connsiteX2" fmla="*/ 3226397 w 3226397"/>
                  <a:gd name="connsiteY2" fmla="*/ 2730265 h 2730265"/>
                  <a:gd name="connsiteX3" fmla="*/ 1778597 w 3226397"/>
                  <a:gd name="connsiteY3" fmla="*/ 1442485 h 2730265"/>
                  <a:gd name="connsiteX4" fmla="*/ 725079 w 3226397"/>
                  <a:gd name="connsiteY4" fmla="*/ 654557 h 2730265"/>
                  <a:gd name="connsiteX5" fmla="*/ 7846 w 3226397"/>
                  <a:gd name="connsiteY5" fmla="*/ 3047 h 2730265"/>
                  <a:gd name="connsiteX6" fmla="*/ 883195 w 3226397"/>
                  <a:gd name="connsiteY6" fmla="*/ 2095 h 2730265"/>
                  <a:gd name="connsiteX7" fmla="*/ 1115657 w 3226397"/>
                  <a:gd name="connsiteY7" fmla="*/ 31404 h 2730265"/>
                  <a:gd name="connsiteX0" fmla="*/ 1115657 w 3226397"/>
                  <a:gd name="connsiteY0" fmla="*/ 31404 h 2730265"/>
                  <a:gd name="connsiteX1" fmla="*/ 3013037 w 3226397"/>
                  <a:gd name="connsiteY1" fmla="*/ 709584 h 2730265"/>
                  <a:gd name="connsiteX2" fmla="*/ 3226397 w 3226397"/>
                  <a:gd name="connsiteY2" fmla="*/ 2730265 h 2730265"/>
                  <a:gd name="connsiteX3" fmla="*/ 1778597 w 3226397"/>
                  <a:gd name="connsiteY3" fmla="*/ 1442485 h 2730265"/>
                  <a:gd name="connsiteX4" fmla="*/ 725079 w 3226397"/>
                  <a:gd name="connsiteY4" fmla="*/ 654557 h 2730265"/>
                  <a:gd name="connsiteX5" fmla="*/ 7846 w 3226397"/>
                  <a:gd name="connsiteY5" fmla="*/ 3047 h 2730265"/>
                  <a:gd name="connsiteX6" fmla="*/ 883195 w 3226397"/>
                  <a:gd name="connsiteY6" fmla="*/ 2095 h 2730265"/>
                  <a:gd name="connsiteX7" fmla="*/ 1115657 w 3226397"/>
                  <a:gd name="connsiteY7" fmla="*/ 31404 h 2730265"/>
                  <a:gd name="connsiteX0" fmla="*/ 1115657 w 3226397"/>
                  <a:gd name="connsiteY0" fmla="*/ 35994 h 2734855"/>
                  <a:gd name="connsiteX1" fmla="*/ 3013037 w 3226397"/>
                  <a:gd name="connsiteY1" fmla="*/ 714174 h 2734855"/>
                  <a:gd name="connsiteX2" fmla="*/ 3226397 w 3226397"/>
                  <a:gd name="connsiteY2" fmla="*/ 2734855 h 2734855"/>
                  <a:gd name="connsiteX3" fmla="*/ 1778597 w 3226397"/>
                  <a:gd name="connsiteY3" fmla="*/ 1447075 h 2734855"/>
                  <a:gd name="connsiteX4" fmla="*/ 725079 w 3226397"/>
                  <a:gd name="connsiteY4" fmla="*/ 659147 h 2734855"/>
                  <a:gd name="connsiteX5" fmla="*/ 7846 w 3226397"/>
                  <a:gd name="connsiteY5" fmla="*/ 7637 h 2734855"/>
                  <a:gd name="connsiteX6" fmla="*/ 883195 w 3226397"/>
                  <a:gd name="connsiteY6" fmla="*/ 6685 h 2734855"/>
                  <a:gd name="connsiteX7" fmla="*/ 1115657 w 3226397"/>
                  <a:gd name="connsiteY7" fmla="*/ 35994 h 2734855"/>
                  <a:gd name="connsiteX0" fmla="*/ 1115657 w 3226397"/>
                  <a:gd name="connsiteY0" fmla="*/ 42092 h 2740953"/>
                  <a:gd name="connsiteX1" fmla="*/ 3013037 w 3226397"/>
                  <a:gd name="connsiteY1" fmla="*/ 720272 h 2740953"/>
                  <a:gd name="connsiteX2" fmla="*/ 3226397 w 3226397"/>
                  <a:gd name="connsiteY2" fmla="*/ 2740953 h 2740953"/>
                  <a:gd name="connsiteX3" fmla="*/ 1778597 w 3226397"/>
                  <a:gd name="connsiteY3" fmla="*/ 1453173 h 2740953"/>
                  <a:gd name="connsiteX4" fmla="*/ 725079 w 3226397"/>
                  <a:gd name="connsiteY4" fmla="*/ 665245 h 2740953"/>
                  <a:gd name="connsiteX5" fmla="*/ 7846 w 3226397"/>
                  <a:gd name="connsiteY5" fmla="*/ 13735 h 2740953"/>
                  <a:gd name="connsiteX6" fmla="*/ 868907 w 3226397"/>
                  <a:gd name="connsiteY6" fmla="*/ 3258 h 2740953"/>
                  <a:gd name="connsiteX7" fmla="*/ 1115657 w 3226397"/>
                  <a:gd name="connsiteY7" fmla="*/ 42092 h 2740953"/>
                  <a:gd name="connsiteX0" fmla="*/ 1115657 w 3226397"/>
                  <a:gd name="connsiteY0" fmla="*/ 38834 h 2737695"/>
                  <a:gd name="connsiteX1" fmla="*/ 3013037 w 3226397"/>
                  <a:gd name="connsiteY1" fmla="*/ 717014 h 2737695"/>
                  <a:gd name="connsiteX2" fmla="*/ 3226397 w 3226397"/>
                  <a:gd name="connsiteY2" fmla="*/ 2737695 h 2737695"/>
                  <a:gd name="connsiteX3" fmla="*/ 1778597 w 3226397"/>
                  <a:gd name="connsiteY3" fmla="*/ 1449915 h 2737695"/>
                  <a:gd name="connsiteX4" fmla="*/ 725079 w 3226397"/>
                  <a:gd name="connsiteY4" fmla="*/ 661987 h 2737695"/>
                  <a:gd name="connsiteX5" fmla="*/ 7846 w 3226397"/>
                  <a:gd name="connsiteY5" fmla="*/ 10477 h 2737695"/>
                  <a:gd name="connsiteX6" fmla="*/ 868907 w 3226397"/>
                  <a:gd name="connsiteY6" fmla="*/ 0 h 2737695"/>
                  <a:gd name="connsiteX7" fmla="*/ 1115657 w 3226397"/>
                  <a:gd name="connsiteY7" fmla="*/ 38834 h 2737695"/>
                  <a:gd name="connsiteX0" fmla="*/ 1115657 w 3226397"/>
                  <a:gd name="connsiteY0" fmla="*/ 38834 h 2737695"/>
                  <a:gd name="connsiteX1" fmla="*/ 3013037 w 3226397"/>
                  <a:gd name="connsiteY1" fmla="*/ 717014 h 2737695"/>
                  <a:gd name="connsiteX2" fmla="*/ 3226397 w 3226397"/>
                  <a:gd name="connsiteY2" fmla="*/ 2737695 h 2737695"/>
                  <a:gd name="connsiteX3" fmla="*/ 1778597 w 3226397"/>
                  <a:gd name="connsiteY3" fmla="*/ 1449915 h 2737695"/>
                  <a:gd name="connsiteX4" fmla="*/ 725079 w 3226397"/>
                  <a:gd name="connsiteY4" fmla="*/ 661987 h 2737695"/>
                  <a:gd name="connsiteX5" fmla="*/ 7846 w 3226397"/>
                  <a:gd name="connsiteY5" fmla="*/ 10477 h 2737695"/>
                  <a:gd name="connsiteX6" fmla="*/ 864144 w 3226397"/>
                  <a:gd name="connsiteY6" fmla="*/ 0 h 2737695"/>
                  <a:gd name="connsiteX7" fmla="*/ 1115657 w 3226397"/>
                  <a:gd name="connsiteY7" fmla="*/ 38834 h 2737695"/>
                  <a:gd name="connsiteX0" fmla="*/ 1087318 w 3198058"/>
                  <a:gd name="connsiteY0" fmla="*/ 42788 h 2741649"/>
                  <a:gd name="connsiteX1" fmla="*/ 2984698 w 3198058"/>
                  <a:gd name="connsiteY1" fmla="*/ 720968 h 2741649"/>
                  <a:gd name="connsiteX2" fmla="*/ 3198058 w 3198058"/>
                  <a:gd name="connsiteY2" fmla="*/ 2741649 h 2741649"/>
                  <a:gd name="connsiteX3" fmla="*/ 1750258 w 3198058"/>
                  <a:gd name="connsiteY3" fmla="*/ 1453869 h 2741649"/>
                  <a:gd name="connsiteX4" fmla="*/ 696740 w 3198058"/>
                  <a:gd name="connsiteY4" fmla="*/ 665941 h 2741649"/>
                  <a:gd name="connsiteX5" fmla="*/ 8082 w 3198058"/>
                  <a:gd name="connsiteY5" fmla="*/ 4906 h 2741649"/>
                  <a:gd name="connsiteX6" fmla="*/ 835805 w 3198058"/>
                  <a:gd name="connsiteY6" fmla="*/ 3954 h 2741649"/>
                  <a:gd name="connsiteX7" fmla="*/ 1087318 w 3198058"/>
                  <a:gd name="connsiteY7" fmla="*/ 42788 h 2741649"/>
                  <a:gd name="connsiteX0" fmla="*/ 1087318 w 3198058"/>
                  <a:gd name="connsiteY0" fmla="*/ 38834 h 2737695"/>
                  <a:gd name="connsiteX1" fmla="*/ 2984698 w 3198058"/>
                  <a:gd name="connsiteY1" fmla="*/ 717014 h 2737695"/>
                  <a:gd name="connsiteX2" fmla="*/ 3198058 w 3198058"/>
                  <a:gd name="connsiteY2" fmla="*/ 2737695 h 2737695"/>
                  <a:gd name="connsiteX3" fmla="*/ 1750258 w 3198058"/>
                  <a:gd name="connsiteY3" fmla="*/ 1449915 h 2737695"/>
                  <a:gd name="connsiteX4" fmla="*/ 696740 w 3198058"/>
                  <a:gd name="connsiteY4" fmla="*/ 661987 h 2737695"/>
                  <a:gd name="connsiteX5" fmla="*/ 8082 w 3198058"/>
                  <a:gd name="connsiteY5" fmla="*/ 952 h 2737695"/>
                  <a:gd name="connsiteX6" fmla="*/ 835805 w 3198058"/>
                  <a:gd name="connsiteY6" fmla="*/ 0 h 2737695"/>
                  <a:gd name="connsiteX7" fmla="*/ 1087318 w 3198058"/>
                  <a:gd name="connsiteY7" fmla="*/ 38834 h 2737695"/>
                  <a:gd name="connsiteX0" fmla="*/ 1087318 w 3198058"/>
                  <a:gd name="connsiteY0" fmla="*/ 38834 h 2737695"/>
                  <a:gd name="connsiteX1" fmla="*/ 2984698 w 3198058"/>
                  <a:gd name="connsiteY1" fmla="*/ 717014 h 2737695"/>
                  <a:gd name="connsiteX2" fmla="*/ 3198058 w 3198058"/>
                  <a:gd name="connsiteY2" fmla="*/ 2737695 h 2737695"/>
                  <a:gd name="connsiteX3" fmla="*/ 1750258 w 3198058"/>
                  <a:gd name="connsiteY3" fmla="*/ 1449915 h 2737695"/>
                  <a:gd name="connsiteX4" fmla="*/ 696740 w 3198058"/>
                  <a:gd name="connsiteY4" fmla="*/ 661987 h 2737695"/>
                  <a:gd name="connsiteX5" fmla="*/ 8082 w 3198058"/>
                  <a:gd name="connsiteY5" fmla="*/ 952 h 2737695"/>
                  <a:gd name="connsiteX6" fmla="*/ 835805 w 3198058"/>
                  <a:gd name="connsiteY6" fmla="*/ 0 h 2737695"/>
                  <a:gd name="connsiteX7" fmla="*/ 1087318 w 3198058"/>
                  <a:gd name="connsiteY7" fmla="*/ 38834 h 2737695"/>
                  <a:gd name="connsiteX0" fmla="*/ 1087318 w 3198058"/>
                  <a:gd name="connsiteY0" fmla="*/ 38834 h 2737695"/>
                  <a:gd name="connsiteX1" fmla="*/ 2984698 w 3198058"/>
                  <a:gd name="connsiteY1" fmla="*/ 717014 h 2737695"/>
                  <a:gd name="connsiteX2" fmla="*/ 3198058 w 3198058"/>
                  <a:gd name="connsiteY2" fmla="*/ 2737695 h 2737695"/>
                  <a:gd name="connsiteX3" fmla="*/ 1750258 w 3198058"/>
                  <a:gd name="connsiteY3" fmla="*/ 1449915 h 2737695"/>
                  <a:gd name="connsiteX4" fmla="*/ 696740 w 3198058"/>
                  <a:gd name="connsiteY4" fmla="*/ 661987 h 2737695"/>
                  <a:gd name="connsiteX5" fmla="*/ 8082 w 3198058"/>
                  <a:gd name="connsiteY5" fmla="*/ 952 h 2737695"/>
                  <a:gd name="connsiteX6" fmla="*/ 835805 w 3198058"/>
                  <a:gd name="connsiteY6" fmla="*/ 0 h 2737695"/>
                  <a:gd name="connsiteX7" fmla="*/ 1087318 w 3198058"/>
                  <a:gd name="connsiteY7" fmla="*/ 38834 h 2737695"/>
                  <a:gd name="connsiteX0" fmla="*/ 1125418 w 3198058"/>
                  <a:gd name="connsiteY0" fmla="*/ 57884 h 2737695"/>
                  <a:gd name="connsiteX1" fmla="*/ 2984698 w 3198058"/>
                  <a:gd name="connsiteY1" fmla="*/ 717014 h 2737695"/>
                  <a:gd name="connsiteX2" fmla="*/ 3198058 w 3198058"/>
                  <a:gd name="connsiteY2" fmla="*/ 2737695 h 2737695"/>
                  <a:gd name="connsiteX3" fmla="*/ 1750258 w 3198058"/>
                  <a:gd name="connsiteY3" fmla="*/ 1449915 h 2737695"/>
                  <a:gd name="connsiteX4" fmla="*/ 696740 w 3198058"/>
                  <a:gd name="connsiteY4" fmla="*/ 661987 h 2737695"/>
                  <a:gd name="connsiteX5" fmla="*/ 8082 w 3198058"/>
                  <a:gd name="connsiteY5" fmla="*/ 952 h 2737695"/>
                  <a:gd name="connsiteX6" fmla="*/ 835805 w 3198058"/>
                  <a:gd name="connsiteY6" fmla="*/ 0 h 2737695"/>
                  <a:gd name="connsiteX7" fmla="*/ 1125418 w 3198058"/>
                  <a:gd name="connsiteY7" fmla="*/ 57884 h 2737695"/>
                  <a:gd name="connsiteX0" fmla="*/ 1125418 w 3198058"/>
                  <a:gd name="connsiteY0" fmla="*/ 57884 h 2737695"/>
                  <a:gd name="connsiteX1" fmla="*/ 2984698 w 3198058"/>
                  <a:gd name="connsiteY1" fmla="*/ 717014 h 2737695"/>
                  <a:gd name="connsiteX2" fmla="*/ 3198058 w 3198058"/>
                  <a:gd name="connsiteY2" fmla="*/ 2737695 h 2737695"/>
                  <a:gd name="connsiteX3" fmla="*/ 1750258 w 3198058"/>
                  <a:gd name="connsiteY3" fmla="*/ 1449915 h 2737695"/>
                  <a:gd name="connsiteX4" fmla="*/ 696740 w 3198058"/>
                  <a:gd name="connsiteY4" fmla="*/ 661987 h 2737695"/>
                  <a:gd name="connsiteX5" fmla="*/ 8082 w 3198058"/>
                  <a:gd name="connsiteY5" fmla="*/ 952 h 2737695"/>
                  <a:gd name="connsiteX6" fmla="*/ 835805 w 3198058"/>
                  <a:gd name="connsiteY6" fmla="*/ 0 h 2737695"/>
                  <a:gd name="connsiteX7" fmla="*/ 1125418 w 3198058"/>
                  <a:gd name="connsiteY7" fmla="*/ 57884 h 2737695"/>
                  <a:gd name="connsiteX0" fmla="*/ 1139705 w 3198058"/>
                  <a:gd name="connsiteY0" fmla="*/ 129321 h 2737695"/>
                  <a:gd name="connsiteX1" fmla="*/ 2984698 w 3198058"/>
                  <a:gd name="connsiteY1" fmla="*/ 717014 h 2737695"/>
                  <a:gd name="connsiteX2" fmla="*/ 3198058 w 3198058"/>
                  <a:gd name="connsiteY2" fmla="*/ 2737695 h 2737695"/>
                  <a:gd name="connsiteX3" fmla="*/ 1750258 w 3198058"/>
                  <a:gd name="connsiteY3" fmla="*/ 1449915 h 2737695"/>
                  <a:gd name="connsiteX4" fmla="*/ 696740 w 3198058"/>
                  <a:gd name="connsiteY4" fmla="*/ 661987 h 2737695"/>
                  <a:gd name="connsiteX5" fmla="*/ 8082 w 3198058"/>
                  <a:gd name="connsiteY5" fmla="*/ 952 h 2737695"/>
                  <a:gd name="connsiteX6" fmla="*/ 835805 w 3198058"/>
                  <a:gd name="connsiteY6" fmla="*/ 0 h 2737695"/>
                  <a:gd name="connsiteX7" fmla="*/ 1139705 w 3198058"/>
                  <a:gd name="connsiteY7" fmla="*/ 129321 h 2737695"/>
                  <a:gd name="connsiteX0" fmla="*/ 1144467 w 3198058"/>
                  <a:gd name="connsiteY0" fmla="*/ 67409 h 2737695"/>
                  <a:gd name="connsiteX1" fmla="*/ 2984698 w 3198058"/>
                  <a:gd name="connsiteY1" fmla="*/ 717014 h 2737695"/>
                  <a:gd name="connsiteX2" fmla="*/ 3198058 w 3198058"/>
                  <a:gd name="connsiteY2" fmla="*/ 2737695 h 2737695"/>
                  <a:gd name="connsiteX3" fmla="*/ 1750258 w 3198058"/>
                  <a:gd name="connsiteY3" fmla="*/ 1449915 h 2737695"/>
                  <a:gd name="connsiteX4" fmla="*/ 696740 w 3198058"/>
                  <a:gd name="connsiteY4" fmla="*/ 661987 h 2737695"/>
                  <a:gd name="connsiteX5" fmla="*/ 8082 w 3198058"/>
                  <a:gd name="connsiteY5" fmla="*/ 952 h 2737695"/>
                  <a:gd name="connsiteX6" fmla="*/ 835805 w 3198058"/>
                  <a:gd name="connsiteY6" fmla="*/ 0 h 2737695"/>
                  <a:gd name="connsiteX7" fmla="*/ 1144467 w 3198058"/>
                  <a:gd name="connsiteY7" fmla="*/ 67409 h 2737695"/>
                  <a:gd name="connsiteX0" fmla="*/ 1144467 w 3198058"/>
                  <a:gd name="connsiteY0" fmla="*/ 67409 h 2737695"/>
                  <a:gd name="connsiteX1" fmla="*/ 2984698 w 3198058"/>
                  <a:gd name="connsiteY1" fmla="*/ 717014 h 2737695"/>
                  <a:gd name="connsiteX2" fmla="*/ 3198058 w 3198058"/>
                  <a:gd name="connsiteY2" fmla="*/ 2737695 h 2737695"/>
                  <a:gd name="connsiteX3" fmla="*/ 1750258 w 3198058"/>
                  <a:gd name="connsiteY3" fmla="*/ 1449915 h 2737695"/>
                  <a:gd name="connsiteX4" fmla="*/ 696740 w 3198058"/>
                  <a:gd name="connsiteY4" fmla="*/ 661987 h 2737695"/>
                  <a:gd name="connsiteX5" fmla="*/ 8082 w 3198058"/>
                  <a:gd name="connsiteY5" fmla="*/ 952 h 2737695"/>
                  <a:gd name="connsiteX6" fmla="*/ 835805 w 3198058"/>
                  <a:gd name="connsiteY6" fmla="*/ 0 h 2737695"/>
                  <a:gd name="connsiteX7" fmla="*/ 1144467 w 3198058"/>
                  <a:gd name="connsiteY7" fmla="*/ 67409 h 2737695"/>
                  <a:gd name="connsiteX0" fmla="*/ 1144467 w 3198058"/>
                  <a:gd name="connsiteY0" fmla="*/ 68011 h 2738297"/>
                  <a:gd name="connsiteX1" fmla="*/ 2984698 w 3198058"/>
                  <a:gd name="connsiteY1" fmla="*/ 717616 h 2738297"/>
                  <a:gd name="connsiteX2" fmla="*/ 3198058 w 3198058"/>
                  <a:gd name="connsiteY2" fmla="*/ 2738297 h 2738297"/>
                  <a:gd name="connsiteX3" fmla="*/ 1750258 w 3198058"/>
                  <a:gd name="connsiteY3" fmla="*/ 1450517 h 2738297"/>
                  <a:gd name="connsiteX4" fmla="*/ 696740 w 3198058"/>
                  <a:gd name="connsiteY4" fmla="*/ 662589 h 2738297"/>
                  <a:gd name="connsiteX5" fmla="*/ 8082 w 3198058"/>
                  <a:gd name="connsiteY5" fmla="*/ 1554 h 2738297"/>
                  <a:gd name="connsiteX6" fmla="*/ 835805 w 3198058"/>
                  <a:gd name="connsiteY6" fmla="*/ 602 h 2738297"/>
                  <a:gd name="connsiteX7" fmla="*/ 1144467 w 3198058"/>
                  <a:gd name="connsiteY7" fmla="*/ 68011 h 2738297"/>
                  <a:gd name="connsiteX0" fmla="*/ 1144467 w 3198058"/>
                  <a:gd name="connsiteY0" fmla="*/ 68011 h 2738297"/>
                  <a:gd name="connsiteX1" fmla="*/ 2984698 w 3198058"/>
                  <a:gd name="connsiteY1" fmla="*/ 717616 h 2738297"/>
                  <a:gd name="connsiteX2" fmla="*/ 3198058 w 3198058"/>
                  <a:gd name="connsiteY2" fmla="*/ 2738297 h 2738297"/>
                  <a:gd name="connsiteX3" fmla="*/ 1750258 w 3198058"/>
                  <a:gd name="connsiteY3" fmla="*/ 1450517 h 2738297"/>
                  <a:gd name="connsiteX4" fmla="*/ 696740 w 3198058"/>
                  <a:gd name="connsiteY4" fmla="*/ 662589 h 2738297"/>
                  <a:gd name="connsiteX5" fmla="*/ 8082 w 3198058"/>
                  <a:gd name="connsiteY5" fmla="*/ 1554 h 2738297"/>
                  <a:gd name="connsiteX6" fmla="*/ 835805 w 3198058"/>
                  <a:gd name="connsiteY6" fmla="*/ 602 h 2738297"/>
                  <a:gd name="connsiteX7" fmla="*/ 1144467 w 3198058"/>
                  <a:gd name="connsiteY7" fmla="*/ 68011 h 2738297"/>
                  <a:gd name="connsiteX0" fmla="*/ 1558453 w 3612044"/>
                  <a:gd name="connsiteY0" fmla="*/ 68011 h 2738297"/>
                  <a:gd name="connsiteX1" fmla="*/ 3398684 w 3612044"/>
                  <a:gd name="connsiteY1" fmla="*/ 717616 h 2738297"/>
                  <a:gd name="connsiteX2" fmla="*/ 3612044 w 3612044"/>
                  <a:gd name="connsiteY2" fmla="*/ 2738297 h 2738297"/>
                  <a:gd name="connsiteX3" fmla="*/ 2164244 w 3612044"/>
                  <a:gd name="connsiteY3" fmla="*/ 1450517 h 2738297"/>
                  <a:gd name="connsiteX4" fmla="*/ 1110726 w 3612044"/>
                  <a:gd name="connsiteY4" fmla="*/ 662589 h 2738297"/>
                  <a:gd name="connsiteX5" fmla="*/ 21066 w 3612044"/>
                  <a:gd name="connsiteY5" fmla="*/ 362553 h 2738297"/>
                  <a:gd name="connsiteX6" fmla="*/ 422068 w 3612044"/>
                  <a:gd name="connsiteY6" fmla="*/ 1554 h 2738297"/>
                  <a:gd name="connsiteX7" fmla="*/ 1249791 w 3612044"/>
                  <a:gd name="connsiteY7" fmla="*/ 602 h 2738297"/>
                  <a:gd name="connsiteX8" fmla="*/ 1558453 w 3612044"/>
                  <a:gd name="connsiteY8" fmla="*/ 68011 h 2738297"/>
                  <a:gd name="connsiteX0" fmla="*/ 1537387 w 3590978"/>
                  <a:gd name="connsiteY0" fmla="*/ 68011 h 2738297"/>
                  <a:gd name="connsiteX1" fmla="*/ 3377618 w 3590978"/>
                  <a:gd name="connsiteY1" fmla="*/ 717616 h 2738297"/>
                  <a:gd name="connsiteX2" fmla="*/ 3590978 w 3590978"/>
                  <a:gd name="connsiteY2" fmla="*/ 2738297 h 2738297"/>
                  <a:gd name="connsiteX3" fmla="*/ 2143178 w 3590978"/>
                  <a:gd name="connsiteY3" fmla="*/ 1450517 h 2738297"/>
                  <a:gd name="connsiteX4" fmla="*/ 1089660 w 3590978"/>
                  <a:gd name="connsiteY4" fmla="*/ 662589 h 2738297"/>
                  <a:gd name="connsiteX5" fmla="*/ 0 w 3590978"/>
                  <a:gd name="connsiteY5" fmla="*/ 362553 h 2738297"/>
                  <a:gd name="connsiteX6" fmla="*/ 401002 w 3590978"/>
                  <a:gd name="connsiteY6" fmla="*/ 1554 h 2738297"/>
                  <a:gd name="connsiteX7" fmla="*/ 1228725 w 3590978"/>
                  <a:gd name="connsiteY7" fmla="*/ 602 h 2738297"/>
                  <a:gd name="connsiteX8" fmla="*/ 1537387 w 3590978"/>
                  <a:gd name="connsiteY8" fmla="*/ 68011 h 2738297"/>
                  <a:gd name="connsiteX0" fmla="*/ 1537387 w 3590978"/>
                  <a:gd name="connsiteY0" fmla="*/ 68011 h 2738297"/>
                  <a:gd name="connsiteX1" fmla="*/ 3377618 w 3590978"/>
                  <a:gd name="connsiteY1" fmla="*/ 717616 h 2738297"/>
                  <a:gd name="connsiteX2" fmla="*/ 3590978 w 3590978"/>
                  <a:gd name="connsiteY2" fmla="*/ 2738297 h 2738297"/>
                  <a:gd name="connsiteX3" fmla="*/ 2143178 w 3590978"/>
                  <a:gd name="connsiteY3" fmla="*/ 1450517 h 2738297"/>
                  <a:gd name="connsiteX4" fmla="*/ 1089660 w 3590978"/>
                  <a:gd name="connsiteY4" fmla="*/ 662589 h 2738297"/>
                  <a:gd name="connsiteX5" fmla="*/ 0 w 3590978"/>
                  <a:gd name="connsiteY5" fmla="*/ 362553 h 2738297"/>
                  <a:gd name="connsiteX6" fmla="*/ 401002 w 3590978"/>
                  <a:gd name="connsiteY6" fmla="*/ 1554 h 2738297"/>
                  <a:gd name="connsiteX7" fmla="*/ 1228725 w 3590978"/>
                  <a:gd name="connsiteY7" fmla="*/ 602 h 2738297"/>
                  <a:gd name="connsiteX8" fmla="*/ 1537387 w 3590978"/>
                  <a:gd name="connsiteY8" fmla="*/ 68011 h 2738297"/>
                  <a:gd name="connsiteX0" fmla="*/ 1537387 w 3590978"/>
                  <a:gd name="connsiteY0" fmla="*/ 68011 h 2738297"/>
                  <a:gd name="connsiteX1" fmla="*/ 3377618 w 3590978"/>
                  <a:gd name="connsiteY1" fmla="*/ 717616 h 2738297"/>
                  <a:gd name="connsiteX2" fmla="*/ 3590978 w 3590978"/>
                  <a:gd name="connsiteY2" fmla="*/ 2738297 h 2738297"/>
                  <a:gd name="connsiteX3" fmla="*/ 2143178 w 3590978"/>
                  <a:gd name="connsiteY3" fmla="*/ 1450517 h 2738297"/>
                  <a:gd name="connsiteX4" fmla="*/ 1089660 w 3590978"/>
                  <a:gd name="connsiteY4" fmla="*/ 662589 h 2738297"/>
                  <a:gd name="connsiteX5" fmla="*/ 0 w 3590978"/>
                  <a:gd name="connsiteY5" fmla="*/ 362553 h 2738297"/>
                  <a:gd name="connsiteX6" fmla="*/ 401002 w 3590978"/>
                  <a:gd name="connsiteY6" fmla="*/ 1554 h 2738297"/>
                  <a:gd name="connsiteX7" fmla="*/ 1228725 w 3590978"/>
                  <a:gd name="connsiteY7" fmla="*/ 602 h 2738297"/>
                  <a:gd name="connsiteX8" fmla="*/ 1537387 w 3590978"/>
                  <a:gd name="connsiteY8" fmla="*/ 68011 h 2738297"/>
                  <a:gd name="connsiteX0" fmla="*/ 1880418 w 3934009"/>
                  <a:gd name="connsiteY0" fmla="*/ 68011 h 2738297"/>
                  <a:gd name="connsiteX1" fmla="*/ 3720649 w 3934009"/>
                  <a:gd name="connsiteY1" fmla="*/ 717616 h 2738297"/>
                  <a:gd name="connsiteX2" fmla="*/ 3934009 w 3934009"/>
                  <a:gd name="connsiteY2" fmla="*/ 2738297 h 2738297"/>
                  <a:gd name="connsiteX3" fmla="*/ 2486209 w 3934009"/>
                  <a:gd name="connsiteY3" fmla="*/ 1450517 h 2738297"/>
                  <a:gd name="connsiteX4" fmla="*/ 1432691 w 3934009"/>
                  <a:gd name="connsiteY4" fmla="*/ 662589 h 2738297"/>
                  <a:gd name="connsiteX5" fmla="*/ 42994 w 3934009"/>
                  <a:gd name="connsiteY5" fmla="*/ 1062640 h 2738297"/>
                  <a:gd name="connsiteX6" fmla="*/ 343031 w 3934009"/>
                  <a:gd name="connsiteY6" fmla="*/ 362553 h 2738297"/>
                  <a:gd name="connsiteX7" fmla="*/ 744033 w 3934009"/>
                  <a:gd name="connsiteY7" fmla="*/ 1554 h 2738297"/>
                  <a:gd name="connsiteX8" fmla="*/ 1571756 w 3934009"/>
                  <a:gd name="connsiteY8" fmla="*/ 602 h 2738297"/>
                  <a:gd name="connsiteX9" fmla="*/ 1880418 w 3934009"/>
                  <a:gd name="connsiteY9" fmla="*/ 68011 h 2738297"/>
                  <a:gd name="connsiteX0" fmla="*/ 1860246 w 3913837"/>
                  <a:gd name="connsiteY0" fmla="*/ 68011 h 2738297"/>
                  <a:gd name="connsiteX1" fmla="*/ 3700477 w 3913837"/>
                  <a:gd name="connsiteY1" fmla="*/ 717616 h 2738297"/>
                  <a:gd name="connsiteX2" fmla="*/ 3913837 w 3913837"/>
                  <a:gd name="connsiteY2" fmla="*/ 2738297 h 2738297"/>
                  <a:gd name="connsiteX3" fmla="*/ 2466037 w 3913837"/>
                  <a:gd name="connsiteY3" fmla="*/ 1450517 h 2738297"/>
                  <a:gd name="connsiteX4" fmla="*/ 1412519 w 3913837"/>
                  <a:gd name="connsiteY4" fmla="*/ 662589 h 2738297"/>
                  <a:gd name="connsiteX5" fmla="*/ 22822 w 3913837"/>
                  <a:gd name="connsiteY5" fmla="*/ 1062640 h 2738297"/>
                  <a:gd name="connsiteX6" fmla="*/ 322859 w 3913837"/>
                  <a:gd name="connsiteY6" fmla="*/ 362553 h 2738297"/>
                  <a:gd name="connsiteX7" fmla="*/ 723861 w 3913837"/>
                  <a:gd name="connsiteY7" fmla="*/ 1554 h 2738297"/>
                  <a:gd name="connsiteX8" fmla="*/ 1551584 w 3913837"/>
                  <a:gd name="connsiteY8" fmla="*/ 602 h 2738297"/>
                  <a:gd name="connsiteX9" fmla="*/ 1860246 w 3913837"/>
                  <a:gd name="connsiteY9" fmla="*/ 68011 h 2738297"/>
                  <a:gd name="connsiteX0" fmla="*/ 1864916 w 3918507"/>
                  <a:gd name="connsiteY0" fmla="*/ 68011 h 2738297"/>
                  <a:gd name="connsiteX1" fmla="*/ 3705147 w 3918507"/>
                  <a:gd name="connsiteY1" fmla="*/ 717616 h 2738297"/>
                  <a:gd name="connsiteX2" fmla="*/ 3918507 w 3918507"/>
                  <a:gd name="connsiteY2" fmla="*/ 2738297 h 2738297"/>
                  <a:gd name="connsiteX3" fmla="*/ 2470707 w 3918507"/>
                  <a:gd name="connsiteY3" fmla="*/ 1450517 h 2738297"/>
                  <a:gd name="connsiteX4" fmla="*/ 1417189 w 3918507"/>
                  <a:gd name="connsiteY4" fmla="*/ 662589 h 2738297"/>
                  <a:gd name="connsiteX5" fmla="*/ 27492 w 3918507"/>
                  <a:gd name="connsiteY5" fmla="*/ 1062640 h 2738297"/>
                  <a:gd name="connsiteX6" fmla="*/ 327529 w 3918507"/>
                  <a:gd name="connsiteY6" fmla="*/ 362553 h 2738297"/>
                  <a:gd name="connsiteX7" fmla="*/ 728531 w 3918507"/>
                  <a:gd name="connsiteY7" fmla="*/ 1554 h 2738297"/>
                  <a:gd name="connsiteX8" fmla="*/ 1556254 w 3918507"/>
                  <a:gd name="connsiteY8" fmla="*/ 602 h 2738297"/>
                  <a:gd name="connsiteX9" fmla="*/ 1864916 w 3918507"/>
                  <a:gd name="connsiteY9" fmla="*/ 68011 h 2738297"/>
                  <a:gd name="connsiteX0" fmla="*/ 1864916 w 3918507"/>
                  <a:gd name="connsiteY0" fmla="*/ 68011 h 2738297"/>
                  <a:gd name="connsiteX1" fmla="*/ 3705147 w 3918507"/>
                  <a:gd name="connsiteY1" fmla="*/ 717616 h 2738297"/>
                  <a:gd name="connsiteX2" fmla="*/ 3918507 w 3918507"/>
                  <a:gd name="connsiteY2" fmla="*/ 2738297 h 2738297"/>
                  <a:gd name="connsiteX3" fmla="*/ 2470707 w 3918507"/>
                  <a:gd name="connsiteY3" fmla="*/ 1450517 h 2738297"/>
                  <a:gd name="connsiteX4" fmla="*/ 1417189 w 3918507"/>
                  <a:gd name="connsiteY4" fmla="*/ 662589 h 2738297"/>
                  <a:gd name="connsiteX5" fmla="*/ 827593 w 3918507"/>
                  <a:gd name="connsiteY5" fmla="*/ 800703 h 2738297"/>
                  <a:gd name="connsiteX6" fmla="*/ 27492 w 3918507"/>
                  <a:gd name="connsiteY6" fmla="*/ 1062640 h 2738297"/>
                  <a:gd name="connsiteX7" fmla="*/ 327529 w 3918507"/>
                  <a:gd name="connsiteY7" fmla="*/ 362553 h 2738297"/>
                  <a:gd name="connsiteX8" fmla="*/ 728531 w 3918507"/>
                  <a:gd name="connsiteY8" fmla="*/ 1554 h 2738297"/>
                  <a:gd name="connsiteX9" fmla="*/ 1556254 w 3918507"/>
                  <a:gd name="connsiteY9" fmla="*/ 602 h 2738297"/>
                  <a:gd name="connsiteX10" fmla="*/ 1864916 w 3918507"/>
                  <a:gd name="connsiteY10" fmla="*/ 68011 h 2738297"/>
                  <a:gd name="connsiteX0" fmla="*/ 1864916 w 3918507"/>
                  <a:gd name="connsiteY0" fmla="*/ 68011 h 2738297"/>
                  <a:gd name="connsiteX1" fmla="*/ 3705147 w 3918507"/>
                  <a:gd name="connsiteY1" fmla="*/ 717616 h 2738297"/>
                  <a:gd name="connsiteX2" fmla="*/ 3918507 w 3918507"/>
                  <a:gd name="connsiteY2" fmla="*/ 2738297 h 2738297"/>
                  <a:gd name="connsiteX3" fmla="*/ 2470707 w 3918507"/>
                  <a:gd name="connsiteY3" fmla="*/ 1450517 h 2738297"/>
                  <a:gd name="connsiteX4" fmla="*/ 1417189 w 3918507"/>
                  <a:gd name="connsiteY4" fmla="*/ 662589 h 2738297"/>
                  <a:gd name="connsiteX5" fmla="*/ 827593 w 3918507"/>
                  <a:gd name="connsiteY5" fmla="*/ 800703 h 2738297"/>
                  <a:gd name="connsiteX6" fmla="*/ 27492 w 3918507"/>
                  <a:gd name="connsiteY6" fmla="*/ 1062640 h 2738297"/>
                  <a:gd name="connsiteX7" fmla="*/ 327529 w 3918507"/>
                  <a:gd name="connsiteY7" fmla="*/ 362553 h 2738297"/>
                  <a:gd name="connsiteX8" fmla="*/ 728531 w 3918507"/>
                  <a:gd name="connsiteY8" fmla="*/ 1554 h 2738297"/>
                  <a:gd name="connsiteX9" fmla="*/ 1556254 w 3918507"/>
                  <a:gd name="connsiteY9" fmla="*/ 602 h 2738297"/>
                  <a:gd name="connsiteX10" fmla="*/ 1864916 w 3918507"/>
                  <a:gd name="connsiteY10" fmla="*/ 68011 h 2738297"/>
                  <a:gd name="connsiteX0" fmla="*/ 1864916 w 3918507"/>
                  <a:gd name="connsiteY0" fmla="*/ 68011 h 2738297"/>
                  <a:gd name="connsiteX1" fmla="*/ 3705147 w 3918507"/>
                  <a:gd name="connsiteY1" fmla="*/ 717616 h 2738297"/>
                  <a:gd name="connsiteX2" fmla="*/ 3918507 w 3918507"/>
                  <a:gd name="connsiteY2" fmla="*/ 2738297 h 2738297"/>
                  <a:gd name="connsiteX3" fmla="*/ 2470707 w 3918507"/>
                  <a:gd name="connsiteY3" fmla="*/ 1450517 h 2738297"/>
                  <a:gd name="connsiteX4" fmla="*/ 1417189 w 3918507"/>
                  <a:gd name="connsiteY4" fmla="*/ 662589 h 2738297"/>
                  <a:gd name="connsiteX5" fmla="*/ 813306 w 3918507"/>
                  <a:gd name="connsiteY5" fmla="*/ 805465 h 2738297"/>
                  <a:gd name="connsiteX6" fmla="*/ 27492 w 3918507"/>
                  <a:gd name="connsiteY6" fmla="*/ 1062640 h 2738297"/>
                  <a:gd name="connsiteX7" fmla="*/ 327529 w 3918507"/>
                  <a:gd name="connsiteY7" fmla="*/ 362553 h 2738297"/>
                  <a:gd name="connsiteX8" fmla="*/ 728531 w 3918507"/>
                  <a:gd name="connsiteY8" fmla="*/ 1554 h 2738297"/>
                  <a:gd name="connsiteX9" fmla="*/ 1556254 w 3918507"/>
                  <a:gd name="connsiteY9" fmla="*/ 602 h 2738297"/>
                  <a:gd name="connsiteX10" fmla="*/ 1864916 w 3918507"/>
                  <a:gd name="connsiteY10" fmla="*/ 68011 h 2738297"/>
                  <a:gd name="connsiteX0" fmla="*/ 1864916 w 3918507"/>
                  <a:gd name="connsiteY0" fmla="*/ 68011 h 2738297"/>
                  <a:gd name="connsiteX1" fmla="*/ 3705147 w 3918507"/>
                  <a:gd name="connsiteY1" fmla="*/ 717616 h 2738297"/>
                  <a:gd name="connsiteX2" fmla="*/ 3918507 w 3918507"/>
                  <a:gd name="connsiteY2" fmla="*/ 2738297 h 2738297"/>
                  <a:gd name="connsiteX3" fmla="*/ 2470707 w 3918507"/>
                  <a:gd name="connsiteY3" fmla="*/ 1450517 h 2738297"/>
                  <a:gd name="connsiteX4" fmla="*/ 1417189 w 3918507"/>
                  <a:gd name="connsiteY4" fmla="*/ 662589 h 2738297"/>
                  <a:gd name="connsiteX5" fmla="*/ 813306 w 3918507"/>
                  <a:gd name="connsiteY5" fmla="*/ 805465 h 2738297"/>
                  <a:gd name="connsiteX6" fmla="*/ 27492 w 3918507"/>
                  <a:gd name="connsiteY6" fmla="*/ 1062640 h 2738297"/>
                  <a:gd name="connsiteX7" fmla="*/ 327529 w 3918507"/>
                  <a:gd name="connsiteY7" fmla="*/ 362553 h 2738297"/>
                  <a:gd name="connsiteX8" fmla="*/ 728531 w 3918507"/>
                  <a:gd name="connsiteY8" fmla="*/ 1554 h 2738297"/>
                  <a:gd name="connsiteX9" fmla="*/ 1556254 w 3918507"/>
                  <a:gd name="connsiteY9" fmla="*/ 602 h 2738297"/>
                  <a:gd name="connsiteX10" fmla="*/ 1864916 w 3918507"/>
                  <a:gd name="connsiteY10" fmla="*/ 68011 h 2738297"/>
                  <a:gd name="connsiteX0" fmla="*/ 1864916 w 3918507"/>
                  <a:gd name="connsiteY0" fmla="*/ 68011 h 2738297"/>
                  <a:gd name="connsiteX1" fmla="*/ 3705147 w 3918507"/>
                  <a:gd name="connsiteY1" fmla="*/ 717616 h 2738297"/>
                  <a:gd name="connsiteX2" fmla="*/ 3918507 w 3918507"/>
                  <a:gd name="connsiteY2" fmla="*/ 2738297 h 2738297"/>
                  <a:gd name="connsiteX3" fmla="*/ 2470707 w 3918507"/>
                  <a:gd name="connsiteY3" fmla="*/ 1450517 h 2738297"/>
                  <a:gd name="connsiteX4" fmla="*/ 1417189 w 3918507"/>
                  <a:gd name="connsiteY4" fmla="*/ 662589 h 2738297"/>
                  <a:gd name="connsiteX5" fmla="*/ 813306 w 3918507"/>
                  <a:gd name="connsiteY5" fmla="*/ 805465 h 2738297"/>
                  <a:gd name="connsiteX6" fmla="*/ 27492 w 3918507"/>
                  <a:gd name="connsiteY6" fmla="*/ 1062640 h 2738297"/>
                  <a:gd name="connsiteX7" fmla="*/ 327529 w 3918507"/>
                  <a:gd name="connsiteY7" fmla="*/ 362553 h 2738297"/>
                  <a:gd name="connsiteX8" fmla="*/ 728531 w 3918507"/>
                  <a:gd name="connsiteY8" fmla="*/ 1554 h 2738297"/>
                  <a:gd name="connsiteX9" fmla="*/ 1556254 w 3918507"/>
                  <a:gd name="connsiteY9" fmla="*/ 602 h 2738297"/>
                  <a:gd name="connsiteX10" fmla="*/ 1864916 w 3918507"/>
                  <a:gd name="connsiteY10" fmla="*/ 68011 h 2738297"/>
                  <a:gd name="connsiteX0" fmla="*/ 1858637 w 3912228"/>
                  <a:gd name="connsiteY0" fmla="*/ 68011 h 2738297"/>
                  <a:gd name="connsiteX1" fmla="*/ 3698868 w 3912228"/>
                  <a:gd name="connsiteY1" fmla="*/ 717616 h 2738297"/>
                  <a:gd name="connsiteX2" fmla="*/ 3912228 w 3912228"/>
                  <a:gd name="connsiteY2" fmla="*/ 2738297 h 2738297"/>
                  <a:gd name="connsiteX3" fmla="*/ 2464428 w 3912228"/>
                  <a:gd name="connsiteY3" fmla="*/ 1450517 h 2738297"/>
                  <a:gd name="connsiteX4" fmla="*/ 1410910 w 3912228"/>
                  <a:gd name="connsiteY4" fmla="*/ 662589 h 2738297"/>
                  <a:gd name="connsiteX5" fmla="*/ 807027 w 3912228"/>
                  <a:gd name="connsiteY5" fmla="*/ 805465 h 2738297"/>
                  <a:gd name="connsiteX6" fmla="*/ 21213 w 3912228"/>
                  <a:gd name="connsiteY6" fmla="*/ 1062640 h 2738297"/>
                  <a:gd name="connsiteX7" fmla="*/ 321250 w 3912228"/>
                  <a:gd name="connsiteY7" fmla="*/ 362553 h 2738297"/>
                  <a:gd name="connsiteX8" fmla="*/ 722252 w 3912228"/>
                  <a:gd name="connsiteY8" fmla="*/ 1554 h 2738297"/>
                  <a:gd name="connsiteX9" fmla="*/ 1549975 w 3912228"/>
                  <a:gd name="connsiteY9" fmla="*/ 602 h 2738297"/>
                  <a:gd name="connsiteX10" fmla="*/ 1858637 w 3912228"/>
                  <a:gd name="connsiteY10" fmla="*/ 68011 h 2738297"/>
                  <a:gd name="connsiteX0" fmla="*/ 1858637 w 3912228"/>
                  <a:gd name="connsiteY0" fmla="*/ 68011 h 2738297"/>
                  <a:gd name="connsiteX1" fmla="*/ 3698868 w 3912228"/>
                  <a:gd name="connsiteY1" fmla="*/ 717616 h 2738297"/>
                  <a:gd name="connsiteX2" fmla="*/ 3912228 w 3912228"/>
                  <a:gd name="connsiteY2" fmla="*/ 2738297 h 2738297"/>
                  <a:gd name="connsiteX3" fmla="*/ 2464428 w 3912228"/>
                  <a:gd name="connsiteY3" fmla="*/ 1450517 h 2738297"/>
                  <a:gd name="connsiteX4" fmla="*/ 1410910 w 3912228"/>
                  <a:gd name="connsiteY4" fmla="*/ 662589 h 2738297"/>
                  <a:gd name="connsiteX5" fmla="*/ 807027 w 3912228"/>
                  <a:gd name="connsiteY5" fmla="*/ 805465 h 2738297"/>
                  <a:gd name="connsiteX6" fmla="*/ 21213 w 3912228"/>
                  <a:gd name="connsiteY6" fmla="*/ 1062640 h 2738297"/>
                  <a:gd name="connsiteX7" fmla="*/ 321250 w 3912228"/>
                  <a:gd name="connsiteY7" fmla="*/ 362553 h 2738297"/>
                  <a:gd name="connsiteX8" fmla="*/ 722252 w 3912228"/>
                  <a:gd name="connsiteY8" fmla="*/ 1554 h 2738297"/>
                  <a:gd name="connsiteX9" fmla="*/ 1549975 w 3912228"/>
                  <a:gd name="connsiteY9" fmla="*/ 602 h 2738297"/>
                  <a:gd name="connsiteX10" fmla="*/ 1858637 w 3912228"/>
                  <a:gd name="connsiteY10" fmla="*/ 68011 h 2738297"/>
                  <a:gd name="connsiteX0" fmla="*/ 1858637 w 3912228"/>
                  <a:gd name="connsiteY0" fmla="*/ 68011 h 2738297"/>
                  <a:gd name="connsiteX1" fmla="*/ 3698868 w 3912228"/>
                  <a:gd name="connsiteY1" fmla="*/ 717616 h 2738297"/>
                  <a:gd name="connsiteX2" fmla="*/ 3912228 w 3912228"/>
                  <a:gd name="connsiteY2" fmla="*/ 2738297 h 2738297"/>
                  <a:gd name="connsiteX3" fmla="*/ 2464428 w 3912228"/>
                  <a:gd name="connsiteY3" fmla="*/ 1450517 h 2738297"/>
                  <a:gd name="connsiteX4" fmla="*/ 1410910 w 3912228"/>
                  <a:gd name="connsiteY4" fmla="*/ 662589 h 2738297"/>
                  <a:gd name="connsiteX5" fmla="*/ 807027 w 3912228"/>
                  <a:gd name="connsiteY5" fmla="*/ 805465 h 2738297"/>
                  <a:gd name="connsiteX6" fmla="*/ 21213 w 3912228"/>
                  <a:gd name="connsiteY6" fmla="*/ 1062640 h 2738297"/>
                  <a:gd name="connsiteX7" fmla="*/ 321250 w 3912228"/>
                  <a:gd name="connsiteY7" fmla="*/ 362553 h 2738297"/>
                  <a:gd name="connsiteX8" fmla="*/ 722252 w 3912228"/>
                  <a:gd name="connsiteY8" fmla="*/ 1554 h 2738297"/>
                  <a:gd name="connsiteX9" fmla="*/ 1549975 w 3912228"/>
                  <a:gd name="connsiteY9" fmla="*/ 602 h 2738297"/>
                  <a:gd name="connsiteX10" fmla="*/ 1858637 w 3912228"/>
                  <a:gd name="connsiteY10" fmla="*/ 68011 h 2738297"/>
                  <a:gd name="connsiteX0" fmla="*/ 1858637 w 3912228"/>
                  <a:gd name="connsiteY0" fmla="*/ 68011 h 2738297"/>
                  <a:gd name="connsiteX1" fmla="*/ 3698868 w 3912228"/>
                  <a:gd name="connsiteY1" fmla="*/ 717616 h 2738297"/>
                  <a:gd name="connsiteX2" fmla="*/ 3912228 w 3912228"/>
                  <a:gd name="connsiteY2" fmla="*/ 2738297 h 2738297"/>
                  <a:gd name="connsiteX3" fmla="*/ 2464428 w 3912228"/>
                  <a:gd name="connsiteY3" fmla="*/ 1450517 h 2738297"/>
                  <a:gd name="connsiteX4" fmla="*/ 1410910 w 3912228"/>
                  <a:gd name="connsiteY4" fmla="*/ 662589 h 2738297"/>
                  <a:gd name="connsiteX5" fmla="*/ 807027 w 3912228"/>
                  <a:gd name="connsiteY5" fmla="*/ 805465 h 2738297"/>
                  <a:gd name="connsiteX6" fmla="*/ 21213 w 3912228"/>
                  <a:gd name="connsiteY6" fmla="*/ 1062640 h 2738297"/>
                  <a:gd name="connsiteX7" fmla="*/ 321250 w 3912228"/>
                  <a:gd name="connsiteY7" fmla="*/ 362553 h 2738297"/>
                  <a:gd name="connsiteX8" fmla="*/ 722252 w 3912228"/>
                  <a:gd name="connsiteY8" fmla="*/ 1554 h 2738297"/>
                  <a:gd name="connsiteX9" fmla="*/ 1549975 w 3912228"/>
                  <a:gd name="connsiteY9" fmla="*/ 602 h 2738297"/>
                  <a:gd name="connsiteX10" fmla="*/ 1858637 w 3912228"/>
                  <a:gd name="connsiteY10" fmla="*/ 68011 h 2738297"/>
                  <a:gd name="connsiteX0" fmla="*/ 1858637 w 3912228"/>
                  <a:gd name="connsiteY0" fmla="*/ 68011 h 2738297"/>
                  <a:gd name="connsiteX1" fmla="*/ 3698868 w 3912228"/>
                  <a:gd name="connsiteY1" fmla="*/ 717616 h 2738297"/>
                  <a:gd name="connsiteX2" fmla="*/ 3912228 w 3912228"/>
                  <a:gd name="connsiteY2" fmla="*/ 2738297 h 2738297"/>
                  <a:gd name="connsiteX3" fmla="*/ 2464428 w 3912228"/>
                  <a:gd name="connsiteY3" fmla="*/ 1450517 h 2738297"/>
                  <a:gd name="connsiteX4" fmla="*/ 1410910 w 3912228"/>
                  <a:gd name="connsiteY4" fmla="*/ 662589 h 2738297"/>
                  <a:gd name="connsiteX5" fmla="*/ 807027 w 3912228"/>
                  <a:gd name="connsiteY5" fmla="*/ 805465 h 2738297"/>
                  <a:gd name="connsiteX6" fmla="*/ 21213 w 3912228"/>
                  <a:gd name="connsiteY6" fmla="*/ 1062640 h 2738297"/>
                  <a:gd name="connsiteX7" fmla="*/ 321250 w 3912228"/>
                  <a:gd name="connsiteY7" fmla="*/ 362553 h 2738297"/>
                  <a:gd name="connsiteX8" fmla="*/ 722252 w 3912228"/>
                  <a:gd name="connsiteY8" fmla="*/ 1554 h 2738297"/>
                  <a:gd name="connsiteX9" fmla="*/ 1549975 w 3912228"/>
                  <a:gd name="connsiteY9" fmla="*/ 602 h 2738297"/>
                  <a:gd name="connsiteX10" fmla="*/ 1858637 w 3912228"/>
                  <a:gd name="connsiteY10" fmla="*/ 68011 h 2738297"/>
                  <a:gd name="connsiteX0" fmla="*/ 1858637 w 3912228"/>
                  <a:gd name="connsiteY0" fmla="*/ 68011 h 2738297"/>
                  <a:gd name="connsiteX1" fmla="*/ 3698868 w 3912228"/>
                  <a:gd name="connsiteY1" fmla="*/ 717616 h 2738297"/>
                  <a:gd name="connsiteX2" fmla="*/ 3912228 w 3912228"/>
                  <a:gd name="connsiteY2" fmla="*/ 2738297 h 2738297"/>
                  <a:gd name="connsiteX3" fmla="*/ 2464428 w 3912228"/>
                  <a:gd name="connsiteY3" fmla="*/ 1450517 h 2738297"/>
                  <a:gd name="connsiteX4" fmla="*/ 1410910 w 3912228"/>
                  <a:gd name="connsiteY4" fmla="*/ 662589 h 2738297"/>
                  <a:gd name="connsiteX5" fmla="*/ 807027 w 3912228"/>
                  <a:gd name="connsiteY5" fmla="*/ 805465 h 2738297"/>
                  <a:gd name="connsiteX6" fmla="*/ 21213 w 3912228"/>
                  <a:gd name="connsiteY6" fmla="*/ 1062640 h 2738297"/>
                  <a:gd name="connsiteX7" fmla="*/ 321250 w 3912228"/>
                  <a:gd name="connsiteY7" fmla="*/ 362553 h 2738297"/>
                  <a:gd name="connsiteX8" fmla="*/ 722252 w 3912228"/>
                  <a:gd name="connsiteY8" fmla="*/ 1554 h 2738297"/>
                  <a:gd name="connsiteX9" fmla="*/ 1549975 w 3912228"/>
                  <a:gd name="connsiteY9" fmla="*/ 602 h 2738297"/>
                  <a:gd name="connsiteX10" fmla="*/ 1858637 w 3912228"/>
                  <a:gd name="connsiteY10" fmla="*/ 68011 h 2738297"/>
                  <a:gd name="connsiteX0" fmla="*/ 1858637 w 3912228"/>
                  <a:gd name="connsiteY0" fmla="*/ 68011 h 2738297"/>
                  <a:gd name="connsiteX1" fmla="*/ 3698868 w 3912228"/>
                  <a:gd name="connsiteY1" fmla="*/ 717616 h 2738297"/>
                  <a:gd name="connsiteX2" fmla="*/ 3912228 w 3912228"/>
                  <a:gd name="connsiteY2" fmla="*/ 2738297 h 2738297"/>
                  <a:gd name="connsiteX3" fmla="*/ 2464428 w 3912228"/>
                  <a:gd name="connsiteY3" fmla="*/ 1450517 h 2738297"/>
                  <a:gd name="connsiteX4" fmla="*/ 1410910 w 3912228"/>
                  <a:gd name="connsiteY4" fmla="*/ 662589 h 2738297"/>
                  <a:gd name="connsiteX5" fmla="*/ 807027 w 3912228"/>
                  <a:gd name="connsiteY5" fmla="*/ 805465 h 2738297"/>
                  <a:gd name="connsiteX6" fmla="*/ 21213 w 3912228"/>
                  <a:gd name="connsiteY6" fmla="*/ 1062640 h 2738297"/>
                  <a:gd name="connsiteX7" fmla="*/ 321250 w 3912228"/>
                  <a:gd name="connsiteY7" fmla="*/ 362553 h 2738297"/>
                  <a:gd name="connsiteX8" fmla="*/ 722252 w 3912228"/>
                  <a:gd name="connsiteY8" fmla="*/ 1554 h 2738297"/>
                  <a:gd name="connsiteX9" fmla="*/ 1549975 w 3912228"/>
                  <a:gd name="connsiteY9" fmla="*/ 602 h 2738297"/>
                  <a:gd name="connsiteX10" fmla="*/ 1858637 w 3912228"/>
                  <a:gd name="connsiteY10" fmla="*/ 68011 h 2738297"/>
                  <a:gd name="connsiteX0" fmla="*/ 1858637 w 3921753"/>
                  <a:gd name="connsiteY0" fmla="*/ 68011 h 2738297"/>
                  <a:gd name="connsiteX1" fmla="*/ 3698868 w 3921753"/>
                  <a:gd name="connsiteY1" fmla="*/ 717616 h 2738297"/>
                  <a:gd name="connsiteX2" fmla="*/ 3921753 w 3921753"/>
                  <a:gd name="connsiteY2" fmla="*/ 2738297 h 2738297"/>
                  <a:gd name="connsiteX3" fmla="*/ 2464428 w 3921753"/>
                  <a:gd name="connsiteY3" fmla="*/ 1450517 h 2738297"/>
                  <a:gd name="connsiteX4" fmla="*/ 1410910 w 3921753"/>
                  <a:gd name="connsiteY4" fmla="*/ 662589 h 2738297"/>
                  <a:gd name="connsiteX5" fmla="*/ 807027 w 3921753"/>
                  <a:gd name="connsiteY5" fmla="*/ 805465 h 2738297"/>
                  <a:gd name="connsiteX6" fmla="*/ 21213 w 3921753"/>
                  <a:gd name="connsiteY6" fmla="*/ 1062640 h 2738297"/>
                  <a:gd name="connsiteX7" fmla="*/ 321250 w 3921753"/>
                  <a:gd name="connsiteY7" fmla="*/ 362553 h 2738297"/>
                  <a:gd name="connsiteX8" fmla="*/ 722252 w 3921753"/>
                  <a:gd name="connsiteY8" fmla="*/ 1554 h 2738297"/>
                  <a:gd name="connsiteX9" fmla="*/ 1549975 w 3921753"/>
                  <a:gd name="connsiteY9" fmla="*/ 602 h 2738297"/>
                  <a:gd name="connsiteX10" fmla="*/ 1858637 w 3921753"/>
                  <a:gd name="connsiteY10" fmla="*/ 68011 h 2738297"/>
                  <a:gd name="connsiteX0" fmla="*/ 1858637 w 3921753"/>
                  <a:gd name="connsiteY0" fmla="*/ 68011 h 2738297"/>
                  <a:gd name="connsiteX1" fmla="*/ 3698868 w 3921753"/>
                  <a:gd name="connsiteY1" fmla="*/ 717616 h 2738297"/>
                  <a:gd name="connsiteX2" fmla="*/ 3921753 w 3921753"/>
                  <a:gd name="connsiteY2" fmla="*/ 2738297 h 2738297"/>
                  <a:gd name="connsiteX3" fmla="*/ 2464428 w 3921753"/>
                  <a:gd name="connsiteY3" fmla="*/ 1450517 h 2738297"/>
                  <a:gd name="connsiteX4" fmla="*/ 1410910 w 3921753"/>
                  <a:gd name="connsiteY4" fmla="*/ 662589 h 2738297"/>
                  <a:gd name="connsiteX5" fmla="*/ 807027 w 3921753"/>
                  <a:gd name="connsiteY5" fmla="*/ 805465 h 2738297"/>
                  <a:gd name="connsiteX6" fmla="*/ 21213 w 3921753"/>
                  <a:gd name="connsiteY6" fmla="*/ 1062640 h 2738297"/>
                  <a:gd name="connsiteX7" fmla="*/ 321250 w 3921753"/>
                  <a:gd name="connsiteY7" fmla="*/ 362553 h 2738297"/>
                  <a:gd name="connsiteX8" fmla="*/ 722252 w 3921753"/>
                  <a:gd name="connsiteY8" fmla="*/ 1554 h 2738297"/>
                  <a:gd name="connsiteX9" fmla="*/ 1549975 w 3921753"/>
                  <a:gd name="connsiteY9" fmla="*/ 602 h 2738297"/>
                  <a:gd name="connsiteX10" fmla="*/ 1858637 w 3921753"/>
                  <a:gd name="connsiteY10" fmla="*/ 68011 h 2738297"/>
                  <a:gd name="connsiteX0" fmla="*/ 1858637 w 3921753"/>
                  <a:gd name="connsiteY0" fmla="*/ 68011 h 2738297"/>
                  <a:gd name="connsiteX1" fmla="*/ 3698868 w 3921753"/>
                  <a:gd name="connsiteY1" fmla="*/ 717616 h 2738297"/>
                  <a:gd name="connsiteX2" fmla="*/ 3921753 w 3921753"/>
                  <a:gd name="connsiteY2" fmla="*/ 2738297 h 2738297"/>
                  <a:gd name="connsiteX3" fmla="*/ 2464428 w 3921753"/>
                  <a:gd name="connsiteY3" fmla="*/ 1450517 h 2738297"/>
                  <a:gd name="connsiteX4" fmla="*/ 1410910 w 3921753"/>
                  <a:gd name="connsiteY4" fmla="*/ 662589 h 2738297"/>
                  <a:gd name="connsiteX5" fmla="*/ 807027 w 3921753"/>
                  <a:gd name="connsiteY5" fmla="*/ 805465 h 2738297"/>
                  <a:gd name="connsiteX6" fmla="*/ 21213 w 3921753"/>
                  <a:gd name="connsiteY6" fmla="*/ 1062640 h 2738297"/>
                  <a:gd name="connsiteX7" fmla="*/ 321250 w 3921753"/>
                  <a:gd name="connsiteY7" fmla="*/ 362553 h 2738297"/>
                  <a:gd name="connsiteX8" fmla="*/ 722252 w 3921753"/>
                  <a:gd name="connsiteY8" fmla="*/ 1554 h 2738297"/>
                  <a:gd name="connsiteX9" fmla="*/ 1549975 w 3921753"/>
                  <a:gd name="connsiteY9" fmla="*/ 602 h 2738297"/>
                  <a:gd name="connsiteX10" fmla="*/ 1858637 w 3921753"/>
                  <a:gd name="connsiteY10" fmla="*/ 68011 h 2738297"/>
                  <a:gd name="connsiteX0" fmla="*/ 1858637 w 3921753"/>
                  <a:gd name="connsiteY0" fmla="*/ 68011 h 2738297"/>
                  <a:gd name="connsiteX1" fmla="*/ 3698868 w 3921753"/>
                  <a:gd name="connsiteY1" fmla="*/ 717616 h 2738297"/>
                  <a:gd name="connsiteX2" fmla="*/ 3921753 w 3921753"/>
                  <a:gd name="connsiteY2" fmla="*/ 2738297 h 2738297"/>
                  <a:gd name="connsiteX3" fmla="*/ 2464428 w 3921753"/>
                  <a:gd name="connsiteY3" fmla="*/ 1450517 h 2738297"/>
                  <a:gd name="connsiteX4" fmla="*/ 1410910 w 3921753"/>
                  <a:gd name="connsiteY4" fmla="*/ 662589 h 2738297"/>
                  <a:gd name="connsiteX5" fmla="*/ 807027 w 3921753"/>
                  <a:gd name="connsiteY5" fmla="*/ 805465 h 2738297"/>
                  <a:gd name="connsiteX6" fmla="*/ 21213 w 3921753"/>
                  <a:gd name="connsiteY6" fmla="*/ 1062640 h 2738297"/>
                  <a:gd name="connsiteX7" fmla="*/ 321250 w 3921753"/>
                  <a:gd name="connsiteY7" fmla="*/ 362553 h 2738297"/>
                  <a:gd name="connsiteX8" fmla="*/ 722252 w 3921753"/>
                  <a:gd name="connsiteY8" fmla="*/ 1554 h 2738297"/>
                  <a:gd name="connsiteX9" fmla="*/ 1549975 w 3921753"/>
                  <a:gd name="connsiteY9" fmla="*/ 602 h 2738297"/>
                  <a:gd name="connsiteX10" fmla="*/ 1858637 w 3921753"/>
                  <a:gd name="connsiteY10" fmla="*/ 68011 h 273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21753" h="2738297">
                    <a:moveTo>
                      <a:pt x="1858637" y="68011"/>
                    </a:moveTo>
                    <a:cubicBezTo>
                      <a:pt x="2506337" y="500764"/>
                      <a:pt x="3074028" y="628716"/>
                      <a:pt x="3698868" y="717616"/>
                    </a:cubicBezTo>
                    <a:lnTo>
                      <a:pt x="3921753" y="2738297"/>
                    </a:lnTo>
                    <a:cubicBezTo>
                      <a:pt x="3590918" y="2724327"/>
                      <a:pt x="2953378" y="2031542"/>
                      <a:pt x="2464428" y="1450517"/>
                    </a:cubicBezTo>
                    <a:cubicBezTo>
                      <a:pt x="2166595" y="1083734"/>
                      <a:pt x="1670643" y="793152"/>
                      <a:pt x="1410910" y="662589"/>
                    </a:cubicBezTo>
                    <a:cubicBezTo>
                      <a:pt x="1099752" y="584449"/>
                      <a:pt x="891006" y="648303"/>
                      <a:pt x="807027" y="805465"/>
                    </a:cubicBezTo>
                    <a:cubicBezTo>
                      <a:pt x="542074" y="1200753"/>
                      <a:pt x="133925" y="1137251"/>
                      <a:pt x="21213" y="1062640"/>
                    </a:cubicBezTo>
                    <a:cubicBezTo>
                      <a:pt x="-79434" y="979297"/>
                      <a:pt x="204410" y="752920"/>
                      <a:pt x="321250" y="362553"/>
                    </a:cubicBezTo>
                    <a:cubicBezTo>
                      <a:pt x="354111" y="147605"/>
                      <a:pt x="520639" y="22985"/>
                      <a:pt x="722252" y="1554"/>
                    </a:cubicBezTo>
                    <a:lnTo>
                      <a:pt x="1549975" y="602"/>
                    </a:lnTo>
                    <a:cubicBezTo>
                      <a:pt x="1662388" y="-5503"/>
                      <a:pt x="1793850" y="36016"/>
                      <a:pt x="1858637" y="68011"/>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23">
                <a:extLst>
                  <a:ext uri="{FF2B5EF4-FFF2-40B4-BE49-F238E27FC236}">
                    <a16:creationId xmlns:a16="http://schemas.microsoft.com/office/drawing/2014/main" xmlns="" id="{ACEF66ED-3C7A-4614-9A87-017C32993AAB}"/>
                  </a:ext>
                </a:extLst>
              </p:cNvPr>
              <p:cNvSpPr/>
              <p:nvPr/>
            </p:nvSpPr>
            <p:spPr>
              <a:xfrm>
                <a:off x="2300085" y="2068910"/>
                <a:ext cx="4611891" cy="3577896"/>
              </a:xfrm>
              <a:custGeom>
                <a:avLst/>
                <a:gdLst>
                  <a:gd name="connsiteX0" fmla="*/ 0 w 1485900"/>
                  <a:gd name="connsiteY0" fmla="*/ 0 h 1312021"/>
                  <a:gd name="connsiteX1" fmla="*/ 1485900 w 1485900"/>
                  <a:gd name="connsiteY1" fmla="*/ 0 h 1312021"/>
                  <a:gd name="connsiteX2" fmla="*/ 1485900 w 1485900"/>
                  <a:gd name="connsiteY2" fmla="*/ 1312021 h 1312021"/>
                  <a:gd name="connsiteX3" fmla="*/ 0 w 1485900"/>
                  <a:gd name="connsiteY3" fmla="*/ 1312021 h 1312021"/>
                  <a:gd name="connsiteX4" fmla="*/ 0 w 1485900"/>
                  <a:gd name="connsiteY4" fmla="*/ 0 h 1312021"/>
                  <a:gd name="connsiteX0" fmla="*/ 196850 w 1682750"/>
                  <a:gd name="connsiteY0" fmla="*/ 0 h 1769221"/>
                  <a:gd name="connsiteX1" fmla="*/ 1682750 w 1682750"/>
                  <a:gd name="connsiteY1" fmla="*/ 0 h 1769221"/>
                  <a:gd name="connsiteX2" fmla="*/ 1682750 w 1682750"/>
                  <a:gd name="connsiteY2" fmla="*/ 1312021 h 1769221"/>
                  <a:gd name="connsiteX3" fmla="*/ 0 w 1682750"/>
                  <a:gd name="connsiteY3" fmla="*/ 1769221 h 1769221"/>
                  <a:gd name="connsiteX4" fmla="*/ 196850 w 1682750"/>
                  <a:gd name="connsiteY4" fmla="*/ 0 h 1769221"/>
                  <a:gd name="connsiteX0" fmla="*/ 196850 w 1682750"/>
                  <a:gd name="connsiteY0" fmla="*/ 0 h 2035921"/>
                  <a:gd name="connsiteX1" fmla="*/ 1682750 w 1682750"/>
                  <a:gd name="connsiteY1" fmla="*/ 0 h 2035921"/>
                  <a:gd name="connsiteX2" fmla="*/ 673100 w 1682750"/>
                  <a:gd name="connsiteY2" fmla="*/ 2035921 h 2035921"/>
                  <a:gd name="connsiteX3" fmla="*/ 0 w 1682750"/>
                  <a:gd name="connsiteY3" fmla="*/ 1769221 h 2035921"/>
                  <a:gd name="connsiteX4" fmla="*/ 196850 w 1682750"/>
                  <a:gd name="connsiteY4" fmla="*/ 0 h 2035921"/>
                  <a:gd name="connsiteX0" fmla="*/ 196850 w 1193800"/>
                  <a:gd name="connsiteY0" fmla="*/ 0 h 2035921"/>
                  <a:gd name="connsiteX1" fmla="*/ 1193800 w 1193800"/>
                  <a:gd name="connsiteY1" fmla="*/ 76200 h 2035921"/>
                  <a:gd name="connsiteX2" fmla="*/ 673100 w 1193800"/>
                  <a:gd name="connsiteY2" fmla="*/ 2035921 h 2035921"/>
                  <a:gd name="connsiteX3" fmla="*/ 0 w 1193800"/>
                  <a:gd name="connsiteY3" fmla="*/ 1769221 h 2035921"/>
                  <a:gd name="connsiteX4" fmla="*/ 196850 w 1193800"/>
                  <a:gd name="connsiteY4" fmla="*/ 0 h 2035921"/>
                  <a:gd name="connsiteX0" fmla="*/ 196850 w 1238250"/>
                  <a:gd name="connsiteY0" fmla="*/ 76200 h 2112121"/>
                  <a:gd name="connsiteX1" fmla="*/ 1238250 w 1238250"/>
                  <a:gd name="connsiteY1" fmla="*/ 0 h 2112121"/>
                  <a:gd name="connsiteX2" fmla="*/ 673100 w 1238250"/>
                  <a:gd name="connsiteY2" fmla="*/ 2112121 h 2112121"/>
                  <a:gd name="connsiteX3" fmla="*/ 0 w 1238250"/>
                  <a:gd name="connsiteY3" fmla="*/ 1845421 h 2112121"/>
                  <a:gd name="connsiteX4" fmla="*/ 196850 w 1238250"/>
                  <a:gd name="connsiteY4" fmla="*/ 76200 h 2112121"/>
                  <a:gd name="connsiteX0" fmla="*/ 196850 w 1238250"/>
                  <a:gd name="connsiteY0" fmla="*/ 76200 h 2112121"/>
                  <a:gd name="connsiteX1" fmla="*/ 1238250 w 1238250"/>
                  <a:gd name="connsiteY1" fmla="*/ 0 h 2112121"/>
                  <a:gd name="connsiteX2" fmla="*/ 673100 w 1238250"/>
                  <a:gd name="connsiteY2" fmla="*/ 2112121 h 2112121"/>
                  <a:gd name="connsiteX3" fmla="*/ 0 w 1238250"/>
                  <a:gd name="connsiteY3" fmla="*/ 1845421 h 2112121"/>
                  <a:gd name="connsiteX4" fmla="*/ 196850 w 1238250"/>
                  <a:gd name="connsiteY4" fmla="*/ 76200 h 2112121"/>
                  <a:gd name="connsiteX0" fmla="*/ 196850 w 1238250"/>
                  <a:gd name="connsiteY0" fmla="*/ 76200 h 2112121"/>
                  <a:gd name="connsiteX1" fmla="*/ 1238250 w 1238250"/>
                  <a:gd name="connsiteY1" fmla="*/ 0 h 2112121"/>
                  <a:gd name="connsiteX2" fmla="*/ 673100 w 1238250"/>
                  <a:gd name="connsiteY2" fmla="*/ 2112121 h 2112121"/>
                  <a:gd name="connsiteX3" fmla="*/ 0 w 1238250"/>
                  <a:gd name="connsiteY3" fmla="*/ 1845421 h 2112121"/>
                  <a:gd name="connsiteX4" fmla="*/ 196850 w 1238250"/>
                  <a:gd name="connsiteY4" fmla="*/ 76200 h 2112121"/>
                  <a:gd name="connsiteX0" fmla="*/ 196850 w 1238250"/>
                  <a:gd name="connsiteY0" fmla="*/ 76200 h 2112121"/>
                  <a:gd name="connsiteX1" fmla="*/ 1238250 w 1238250"/>
                  <a:gd name="connsiteY1" fmla="*/ 0 h 2112121"/>
                  <a:gd name="connsiteX2" fmla="*/ 924500 w 1238250"/>
                  <a:gd name="connsiteY2" fmla="*/ 686993 h 2112121"/>
                  <a:gd name="connsiteX3" fmla="*/ 673100 w 1238250"/>
                  <a:gd name="connsiteY3" fmla="*/ 2112121 h 2112121"/>
                  <a:gd name="connsiteX4" fmla="*/ 0 w 1238250"/>
                  <a:gd name="connsiteY4" fmla="*/ 1845421 h 2112121"/>
                  <a:gd name="connsiteX5" fmla="*/ 196850 w 1238250"/>
                  <a:gd name="connsiteY5" fmla="*/ 76200 h 2112121"/>
                  <a:gd name="connsiteX0" fmla="*/ 196850 w 1238250"/>
                  <a:gd name="connsiteY0" fmla="*/ 76200 h 2112121"/>
                  <a:gd name="connsiteX1" fmla="*/ 1238250 w 1238250"/>
                  <a:gd name="connsiteY1" fmla="*/ 0 h 2112121"/>
                  <a:gd name="connsiteX2" fmla="*/ 924500 w 1238250"/>
                  <a:gd name="connsiteY2" fmla="*/ 686993 h 2112121"/>
                  <a:gd name="connsiteX3" fmla="*/ 673100 w 1238250"/>
                  <a:gd name="connsiteY3" fmla="*/ 2112121 h 2112121"/>
                  <a:gd name="connsiteX4" fmla="*/ 0 w 1238250"/>
                  <a:gd name="connsiteY4" fmla="*/ 1845421 h 2112121"/>
                  <a:gd name="connsiteX5" fmla="*/ 196850 w 1238250"/>
                  <a:gd name="connsiteY5" fmla="*/ 76200 h 2112121"/>
                  <a:gd name="connsiteX0" fmla="*/ 196850 w 1238250"/>
                  <a:gd name="connsiteY0" fmla="*/ 76200 h 2112121"/>
                  <a:gd name="connsiteX1" fmla="*/ 1238250 w 1238250"/>
                  <a:gd name="connsiteY1" fmla="*/ 0 h 2112121"/>
                  <a:gd name="connsiteX2" fmla="*/ 905450 w 1238250"/>
                  <a:gd name="connsiteY2" fmla="*/ 680643 h 2112121"/>
                  <a:gd name="connsiteX3" fmla="*/ 673100 w 1238250"/>
                  <a:gd name="connsiteY3" fmla="*/ 2112121 h 2112121"/>
                  <a:gd name="connsiteX4" fmla="*/ 0 w 1238250"/>
                  <a:gd name="connsiteY4" fmla="*/ 1845421 h 2112121"/>
                  <a:gd name="connsiteX5" fmla="*/ 196850 w 1238250"/>
                  <a:gd name="connsiteY5" fmla="*/ 76200 h 2112121"/>
                  <a:gd name="connsiteX0" fmla="*/ 196850 w 1238250"/>
                  <a:gd name="connsiteY0" fmla="*/ 76200 h 2112121"/>
                  <a:gd name="connsiteX1" fmla="*/ 1238250 w 1238250"/>
                  <a:gd name="connsiteY1" fmla="*/ 0 h 2112121"/>
                  <a:gd name="connsiteX2" fmla="*/ 905450 w 1238250"/>
                  <a:gd name="connsiteY2" fmla="*/ 680643 h 2112121"/>
                  <a:gd name="connsiteX3" fmla="*/ 673100 w 1238250"/>
                  <a:gd name="connsiteY3" fmla="*/ 2112121 h 2112121"/>
                  <a:gd name="connsiteX4" fmla="*/ 0 w 1238250"/>
                  <a:gd name="connsiteY4" fmla="*/ 1845421 h 2112121"/>
                  <a:gd name="connsiteX5" fmla="*/ 196850 w 1238250"/>
                  <a:gd name="connsiteY5" fmla="*/ 76200 h 2112121"/>
                  <a:gd name="connsiteX0" fmla="*/ 196850 w 1238250"/>
                  <a:gd name="connsiteY0" fmla="*/ 76200 h 2112121"/>
                  <a:gd name="connsiteX1" fmla="*/ 1238250 w 1238250"/>
                  <a:gd name="connsiteY1" fmla="*/ 0 h 2112121"/>
                  <a:gd name="connsiteX2" fmla="*/ 905450 w 1238250"/>
                  <a:gd name="connsiteY2" fmla="*/ 680643 h 2112121"/>
                  <a:gd name="connsiteX3" fmla="*/ 673100 w 1238250"/>
                  <a:gd name="connsiteY3" fmla="*/ 2112121 h 2112121"/>
                  <a:gd name="connsiteX4" fmla="*/ 0 w 1238250"/>
                  <a:gd name="connsiteY4" fmla="*/ 1845421 h 2112121"/>
                  <a:gd name="connsiteX5" fmla="*/ 196850 w 1238250"/>
                  <a:gd name="connsiteY5" fmla="*/ 76200 h 2112121"/>
                  <a:gd name="connsiteX0" fmla="*/ 196850 w 1238250"/>
                  <a:gd name="connsiteY0" fmla="*/ 76200 h 2112121"/>
                  <a:gd name="connsiteX1" fmla="*/ 1238250 w 1238250"/>
                  <a:gd name="connsiteY1" fmla="*/ 0 h 2112121"/>
                  <a:gd name="connsiteX2" fmla="*/ 905450 w 1238250"/>
                  <a:gd name="connsiteY2" fmla="*/ 680643 h 2112121"/>
                  <a:gd name="connsiteX3" fmla="*/ 673100 w 1238250"/>
                  <a:gd name="connsiteY3" fmla="*/ 2112121 h 2112121"/>
                  <a:gd name="connsiteX4" fmla="*/ 0 w 1238250"/>
                  <a:gd name="connsiteY4" fmla="*/ 1845421 h 2112121"/>
                  <a:gd name="connsiteX5" fmla="*/ 196850 w 1238250"/>
                  <a:gd name="connsiteY5" fmla="*/ 76200 h 2112121"/>
                  <a:gd name="connsiteX0" fmla="*/ 196850 w 1238250"/>
                  <a:gd name="connsiteY0" fmla="*/ 76200 h 2112121"/>
                  <a:gd name="connsiteX1" fmla="*/ 1238250 w 1238250"/>
                  <a:gd name="connsiteY1" fmla="*/ 0 h 2112121"/>
                  <a:gd name="connsiteX2" fmla="*/ 905450 w 1238250"/>
                  <a:gd name="connsiteY2" fmla="*/ 680643 h 2112121"/>
                  <a:gd name="connsiteX3" fmla="*/ 673100 w 1238250"/>
                  <a:gd name="connsiteY3" fmla="*/ 2112121 h 2112121"/>
                  <a:gd name="connsiteX4" fmla="*/ 0 w 1238250"/>
                  <a:gd name="connsiteY4" fmla="*/ 1845421 h 2112121"/>
                  <a:gd name="connsiteX5" fmla="*/ 196850 w 1238250"/>
                  <a:gd name="connsiteY5" fmla="*/ 76200 h 2112121"/>
                  <a:gd name="connsiteX0" fmla="*/ 196850 w 1826858"/>
                  <a:gd name="connsiteY0" fmla="*/ 76200 h 2112121"/>
                  <a:gd name="connsiteX1" fmla="*/ 1238250 w 1826858"/>
                  <a:gd name="connsiteY1" fmla="*/ 0 h 2112121"/>
                  <a:gd name="connsiteX2" fmla="*/ 905450 w 1826858"/>
                  <a:gd name="connsiteY2" fmla="*/ 680643 h 2112121"/>
                  <a:gd name="connsiteX3" fmla="*/ 1826200 w 1826858"/>
                  <a:gd name="connsiteY3" fmla="*/ 750493 h 2112121"/>
                  <a:gd name="connsiteX4" fmla="*/ 673100 w 1826858"/>
                  <a:gd name="connsiteY4" fmla="*/ 2112121 h 2112121"/>
                  <a:gd name="connsiteX5" fmla="*/ 0 w 1826858"/>
                  <a:gd name="connsiteY5" fmla="*/ 1845421 h 2112121"/>
                  <a:gd name="connsiteX6" fmla="*/ 196850 w 1826858"/>
                  <a:gd name="connsiteY6" fmla="*/ 76200 h 2112121"/>
                  <a:gd name="connsiteX0" fmla="*/ 196850 w 1826200"/>
                  <a:gd name="connsiteY0" fmla="*/ 76200 h 2112121"/>
                  <a:gd name="connsiteX1" fmla="*/ 1238250 w 1826200"/>
                  <a:gd name="connsiteY1" fmla="*/ 0 h 2112121"/>
                  <a:gd name="connsiteX2" fmla="*/ 905450 w 1826200"/>
                  <a:gd name="connsiteY2" fmla="*/ 680643 h 2112121"/>
                  <a:gd name="connsiteX3" fmla="*/ 1826200 w 1826200"/>
                  <a:gd name="connsiteY3" fmla="*/ 750493 h 2112121"/>
                  <a:gd name="connsiteX4" fmla="*/ 673100 w 1826200"/>
                  <a:gd name="connsiteY4" fmla="*/ 2112121 h 2112121"/>
                  <a:gd name="connsiteX5" fmla="*/ 0 w 1826200"/>
                  <a:gd name="connsiteY5" fmla="*/ 1845421 h 2112121"/>
                  <a:gd name="connsiteX6" fmla="*/ 196850 w 1826200"/>
                  <a:gd name="connsiteY6" fmla="*/ 76200 h 2112121"/>
                  <a:gd name="connsiteX0" fmla="*/ 196850 w 1826200"/>
                  <a:gd name="connsiteY0" fmla="*/ 76200 h 2112121"/>
                  <a:gd name="connsiteX1" fmla="*/ 1238250 w 1826200"/>
                  <a:gd name="connsiteY1" fmla="*/ 0 h 2112121"/>
                  <a:gd name="connsiteX2" fmla="*/ 905450 w 1826200"/>
                  <a:gd name="connsiteY2" fmla="*/ 680643 h 2112121"/>
                  <a:gd name="connsiteX3" fmla="*/ 1826200 w 1826200"/>
                  <a:gd name="connsiteY3" fmla="*/ 750493 h 2112121"/>
                  <a:gd name="connsiteX4" fmla="*/ 673100 w 1826200"/>
                  <a:gd name="connsiteY4" fmla="*/ 2112121 h 2112121"/>
                  <a:gd name="connsiteX5" fmla="*/ 0 w 1826200"/>
                  <a:gd name="connsiteY5" fmla="*/ 1845421 h 2112121"/>
                  <a:gd name="connsiteX6" fmla="*/ 196850 w 1826200"/>
                  <a:gd name="connsiteY6" fmla="*/ 76200 h 2112121"/>
                  <a:gd name="connsiteX0" fmla="*/ 196850 w 1826200"/>
                  <a:gd name="connsiteY0" fmla="*/ 76200 h 2112121"/>
                  <a:gd name="connsiteX1" fmla="*/ 1238250 w 1826200"/>
                  <a:gd name="connsiteY1" fmla="*/ 0 h 2112121"/>
                  <a:gd name="connsiteX2" fmla="*/ 905450 w 1826200"/>
                  <a:gd name="connsiteY2" fmla="*/ 680643 h 2112121"/>
                  <a:gd name="connsiteX3" fmla="*/ 1826200 w 1826200"/>
                  <a:gd name="connsiteY3" fmla="*/ 750493 h 2112121"/>
                  <a:gd name="connsiteX4" fmla="*/ 673100 w 1826200"/>
                  <a:gd name="connsiteY4" fmla="*/ 2112121 h 2112121"/>
                  <a:gd name="connsiteX5" fmla="*/ 0 w 1826200"/>
                  <a:gd name="connsiteY5" fmla="*/ 1845421 h 2112121"/>
                  <a:gd name="connsiteX6" fmla="*/ 196850 w 1826200"/>
                  <a:gd name="connsiteY6" fmla="*/ 76200 h 2112121"/>
                  <a:gd name="connsiteX0" fmla="*/ 196850 w 1907401"/>
                  <a:gd name="connsiteY0" fmla="*/ 76200 h 2112121"/>
                  <a:gd name="connsiteX1" fmla="*/ 1238250 w 1907401"/>
                  <a:gd name="connsiteY1" fmla="*/ 0 h 2112121"/>
                  <a:gd name="connsiteX2" fmla="*/ 905450 w 1907401"/>
                  <a:gd name="connsiteY2" fmla="*/ 680643 h 2112121"/>
                  <a:gd name="connsiteX3" fmla="*/ 1826200 w 1907401"/>
                  <a:gd name="connsiteY3" fmla="*/ 750493 h 2112121"/>
                  <a:gd name="connsiteX4" fmla="*/ 673100 w 1907401"/>
                  <a:gd name="connsiteY4" fmla="*/ 2112121 h 2112121"/>
                  <a:gd name="connsiteX5" fmla="*/ 0 w 1907401"/>
                  <a:gd name="connsiteY5" fmla="*/ 1845421 h 2112121"/>
                  <a:gd name="connsiteX6" fmla="*/ 196850 w 1907401"/>
                  <a:gd name="connsiteY6" fmla="*/ 76200 h 2112121"/>
                  <a:gd name="connsiteX0" fmla="*/ 196850 w 1907401"/>
                  <a:gd name="connsiteY0" fmla="*/ 76200 h 2112121"/>
                  <a:gd name="connsiteX1" fmla="*/ 1238250 w 1907401"/>
                  <a:gd name="connsiteY1" fmla="*/ 0 h 2112121"/>
                  <a:gd name="connsiteX2" fmla="*/ 905450 w 1907401"/>
                  <a:gd name="connsiteY2" fmla="*/ 680643 h 2112121"/>
                  <a:gd name="connsiteX3" fmla="*/ 1826200 w 1907401"/>
                  <a:gd name="connsiteY3" fmla="*/ 750493 h 2112121"/>
                  <a:gd name="connsiteX4" fmla="*/ 673100 w 1907401"/>
                  <a:gd name="connsiteY4" fmla="*/ 2112121 h 2112121"/>
                  <a:gd name="connsiteX5" fmla="*/ 0 w 1907401"/>
                  <a:gd name="connsiteY5" fmla="*/ 1845421 h 2112121"/>
                  <a:gd name="connsiteX6" fmla="*/ 196850 w 1907401"/>
                  <a:gd name="connsiteY6" fmla="*/ 76200 h 2112121"/>
                  <a:gd name="connsiteX0" fmla="*/ 196850 w 1907401"/>
                  <a:gd name="connsiteY0" fmla="*/ 76200 h 2112121"/>
                  <a:gd name="connsiteX1" fmla="*/ 1238250 w 1907401"/>
                  <a:gd name="connsiteY1" fmla="*/ 0 h 2112121"/>
                  <a:gd name="connsiteX2" fmla="*/ 905450 w 1907401"/>
                  <a:gd name="connsiteY2" fmla="*/ 680643 h 2112121"/>
                  <a:gd name="connsiteX3" fmla="*/ 1826200 w 1907401"/>
                  <a:gd name="connsiteY3" fmla="*/ 750493 h 2112121"/>
                  <a:gd name="connsiteX4" fmla="*/ 673100 w 1907401"/>
                  <a:gd name="connsiteY4" fmla="*/ 2112121 h 2112121"/>
                  <a:gd name="connsiteX5" fmla="*/ 0 w 1907401"/>
                  <a:gd name="connsiteY5" fmla="*/ 1845421 h 2112121"/>
                  <a:gd name="connsiteX6" fmla="*/ 196850 w 1907401"/>
                  <a:gd name="connsiteY6" fmla="*/ 76200 h 2112121"/>
                  <a:gd name="connsiteX0" fmla="*/ 196850 w 1907401"/>
                  <a:gd name="connsiteY0" fmla="*/ 76200 h 2112121"/>
                  <a:gd name="connsiteX1" fmla="*/ 1238250 w 1907401"/>
                  <a:gd name="connsiteY1" fmla="*/ 0 h 2112121"/>
                  <a:gd name="connsiteX2" fmla="*/ 905450 w 1907401"/>
                  <a:gd name="connsiteY2" fmla="*/ 680643 h 2112121"/>
                  <a:gd name="connsiteX3" fmla="*/ 1826200 w 1907401"/>
                  <a:gd name="connsiteY3" fmla="*/ 750493 h 2112121"/>
                  <a:gd name="connsiteX4" fmla="*/ 673100 w 1907401"/>
                  <a:gd name="connsiteY4" fmla="*/ 2112121 h 2112121"/>
                  <a:gd name="connsiteX5" fmla="*/ 0 w 1907401"/>
                  <a:gd name="connsiteY5" fmla="*/ 1845421 h 2112121"/>
                  <a:gd name="connsiteX6" fmla="*/ 196850 w 1907401"/>
                  <a:gd name="connsiteY6" fmla="*/ 76200 h 2112121"/>
                  <a:gd name="connsiteX0" fmla="*/ 196850 w 1907401"/>
                  <a:gd name="connsiteY0" fmla="*/ 76200 h 2112121"/>
                  <a:gd name="connsiteX1" fmla="*/ 1238250 w 1907401"/>
                  <a:gd name="connsiteY1" fmla="*/ 0 h 2112121"/>
                  <a:gd name="connsiteX2" fmla="*/ 905450 w 1907401"/>
                  <a:gd name="connsiteY2" fmla="*/ 680643 h 2112121"/>
                  <a:gd name="connsiteX3" fmla="*/ 1826200 w 1907401"/>
                  <a:gd name="connsiteY3" fmla="*/ 750493 h 2112121"/>
                  <a:gd name="connsiteX4" fmla="*/ 673100 w 1907401"/>
                  <a:gd name="connsiteY4" fmla="*/ 2112121 h 2112121"/>
                  <a:gd name="connsiteX5" fmla="*/ 0 w 1907401"/>
                  <a:gd name="connsiteY5" fmla="*/ 1845421 h 2112121"/>
                  <a:gd name="connsiteX6" fmla="*/ 196850 w 1907401"/>
                  <a:gd name="connsiteY6" fmla="*/ 76200 h 2112121"/>
                  <a:gd name="connsiteX0" fmla="*/ 196850 w 1907401"/>
                  <a:gd name="connsiteY0" fmla="*/ 76200 h 2112121"/>
                  <a:gd name="connsiteX1" fmla="*/ 1238250 w 1907401"/>
                  <a:gd name="connsiteY1" fmla="*/ 0 h 2112121"/>
                  <a:gd name="connsiteX2" fmla="*/ 905450 w 1907401"/>
                  <a:gd name="connsiteY2" fmla="*/ 680643 h 2112121"/>
                  <a:gd name="connsiteX3" fmla="*/ 1826200 w 1907401"/>
                  <a:gd name="connsiteY3" fmla="*/ 750493 h 2112121"/>
                  <a:gd name="connsiteX4" fmla="*/ 673100 w 1907401"/>
                  <a:gd name="connsiteY4" fmla="*/ 2112121 h 2112121"/>
                  <a:gd name="connsiteX5" fmla="*/ 0 w 1907401"/>
                  <a:gd name="connsiteY5" fmla="*/ 1845421 h 2112121"/>
                  <a:gd name="connsiteX6" fmla="*/ 196850 w 1907401"/>
                  <a:gd name="connsiteY6" fmla="*/ 76200 h 2112121"/>
                  <a:gd name="connsiteX0" fmla="*/ 196850 w 2453331"/>
                  <a:gd name="connsiteY0" fmla="*/ 76200 h 2112121"/>
                  <a:gd name="connsiteX1" fmla="*/ 1238250 w 2453331"/>
                  <a:gd name="connsiteY1" fmla="*/ 0 h 2112121"/>
                  <a:gd name="connsiteX2" fmla="*/ 905450 w 2453331"/>
                  <a:gd name="connsiteY2" fmla="*/ 680643 h 2112121"/>
                  <a:gd name="connsiteX3" fmla="*/ 1826200 w 2453331"/>
                  <a:gd name="connsiteY3" fmla="*/ 750493 h 2112121"/>
                  <a:gd name="connsiteX4" fmla="*/ 2416750 w 2453331"/>
                  <a:gd name="connsiteY4" fmla="*/ 667943 h 2112121"/>
                  <a:gd name="connsiteX5" fmla="*/ 673100 w 2453331"/>
                  <a:gd name="connsiteY5" fmla="*/ 2112121 h 2112121"/>
                  <a:gd name="connsiteX6" fmla="*/ 0 w 2453331"/>
                  <a:gd name="connsiteY6" fmla="*/ 1845421 h 2112121"/>
                  <a:gd name="connsiteX7" fmla="*/ 196850 w 2453331"/>
                  <a:gd name="connsiteY7" fmla="*/ 76200 h 2112121"/>
                  <a:gd name="connsiteX0" fmla="*/ 196850 w 2416750"/>
                  <a:gd name="connsiteY0" fmla="*/ 76200 h 2112121"/>
                  <a:gd name="connsiteX1" fmla="*/ 1238250 w 2416750"/>
                  <a:gd name="connsiteY1" fmla="*/ 0 h 2112121"/>
                  <a:gd name="connsiteX2" fmla="*/ 905450 w 2416750"/>
                  <a:gd name="connsiteY2" fmla="*/ 680643 h 2112121"/>
                  <a:gd name="connsiteX3" fmla="*/ 1826200 w 2416750"/>
                  <a:gd name="connsiteY3" fmla="*/ 750493 h 2112121"/>
                  <a:gd name="connsiteX4" fmla="*/ 2416750 w 2416750"/>
                  <a:gd name="connsiteY4" fmla="*/ 667943 h 2112121"/>
                  <a:gd name="connsiteX5" fmla="*/ 673100 w 2416750"/>
                  <a:gd name="connsiteY5" fmla="*/ 2112121 h 2112121"/>
                  <a:gd name="connsiteX6" fmla="*/ 0 w 2416750"/>
                  <a:gd name="connsiteY6" fmla="*/ 1845421 h 2112121"/>
                  <a:gd name="connsiteX7" fmla="*/ 196850 w 2416750"/>
                  <a:gd name="connsiteY7" fmla="*/ 76200 h 2112121"/>
                  <a:gd name="connsiteX0" fmla="*/ 196850 w 2416750"/>
                  <a:gd name="connsiteY0" fmla="*/ 76200 h 2112121"/>
                  <a:gd name="connsiteX1" fmla="*/ 1238250 w 2416750"/>
                  <a:gd name="connsiteY1" fmla="*/ 0 h 2112121"/>
                  <a:gd name="connsiteX2" fmla="*/ 905450 w 2416750"/>
                  <a:gd name="connsiteY2" fmla="*/ 680643 h 2112121"/>
                  <a:gd name="connsiteX3" fmla="*/ 1826200 w 2416750"/>
                  <a:gd name="connsiteY3" fmla="*/ 750493 h 2112121"/>
                  <a:gd name="connsiteX4" fmla="*/ 2416750 w 2416750"/>
                  <a:gd name="connsiteY4" fmla="*/ 667943 h 2112121"/>
                  <a:gd name="connsiteX5" fmla="*/ 673100 w 2416750"/>
                  <a:gd name="connsiteY5" fmla="*/ 2112121 h 2112121"/>
                  <a:gd name="connsiteX6" fmla="*/ 0 w 2416750"/>
                  <a:gd name="connsiteY6" fmla="*/ 1845421 h 2112121"/>
                  <a:gd name="connsiteX7" fmla="*/ 196850 w 2416750"/>
                  <a:gd name="connsiteY7" fmla="*/ 76200 h 2112121"/>
                  <a:gd name="connsiteX0" fmla="*/ 196850 w 4631252"/>
                  <a:gd name="connsiteY0" fmla="*/ 76200 h 2654221"/>
                  <a:gd name="connsiteX1" fmla="*/ 1238250 w 4631252"/>
                  <a:gd name="connsiteY1" fmla="*/ 0 h 2654221"/>
                  <a:gd name="connsiteX2" fmla="*/ 905450 w 4631252"/>
                  <a:gd name="connsiteY2" fmla="*/ 680643 h 2654221"/>
                  <a:gd name="connsiteX3" fmla="*/ 1826200 w 4631252"/>
                  <a:gd name="connsiteY3" fmla="*/ 750493 h 2654221"/>
                  <a:gd name="connsiteX4" fmla="*/ 2416750 w 4631252"/>
                  <a:gd name="connsiteY4" fmla="*/ 667943 h 2654221"/>
                  <a:gd name="connsiteX5" fmla="*/ 4607500 w 4631252"/>
                  <a:gd name="connsiteY5" fmla="*/ 2611043 h 2654221"/>
                  <a:gd name="connsiteX6" fmla="*/ 673100 w 4631252"/>
                  <a:gd name="connsiteY6" fmla="*/ 2112121 h 2654221"/>
                  <a:gd name="connsiteX7" fmla="*/ 0 w 4631252"/>
                  <a:gd name="connsiteY7" fmla="*/ 1845421 h 2654221"/>
                  <a:gd name="connsiteX8" fmla="*/ 196850 w 4631252"/>
                  <a:gd name="connsiteY8"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26200 w 4607500"/>
                  <a:gd name="connsiteY3" fmla="*/ 750493 h 2654221"/>
                  <a:gd name="connsiteX4" fmla="*/ 2416750 w 4607500"/>
                  <a:gd name="connsiteY4" fmla="*/ 667943 h 2654221"/>
                  <a:gd name="connsiteX5" fmla="*/ 4607500 w 4607500"/>
                  <a:gd name="connsiteY5" fmla="*/ 2611043 h 2654221"/>
                  <a:gd name="connsiteX6" fmla="*/ 673100 w 4607500"/>
                  <a:gd name="connsiteY6" fmla="*/ 2112121 h 2654221"/>
                  <a:gd name="connsiteX7" fmla="*/ 0 w 4607500"/>
                  <a:gd name="connsiteY7" fmla="*/ 1845421 h 2654221"/>
                  <a:gd name="connsiteX8" fmla="*/ 196850 w 4607500"/>
                  <a:gd name="connsiteY8"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26200 w 4607500"/>
                  <a:gd name="connsiteY3" fmla="*/ 750493 h 2654221"/>
                  <a:gd name="connsiteX4" fmla="*/ 2416750 w 4607500"/>
                  <a:gd name="connsiteY4" fmla="*/ 667943 h 2654221"/>
                  <a:gd name="connsiteX5" fmla="*/ 4607500 w 4607500"/>
                  <a:gd name="connsiteY5" fmla="*/ 2611043 h 2654221"/>
                  <a:gd name="connsiteX6" fmla="*/ 673100 w 4607500"/>
                  <a:gd name="connsiteY6" fmla="*/ 2112121 h 2654221"/>
                  <a:gd name="connsiteX7" fmla="*/ 0 w 4607500"/>
                  <a:gd name="connsiteY7" fmla="*/ 1845421 h 2654221"/>
                  <a:gd name="connsiteX8" fmla="*/ 196850 w 4607500"/>
                  <a:gd name="connsiteY8" fmla="*/ 76200 h 2654221"/>
                  <a:gd name="connsiteX0" fmla="*/ 196850 w 4739374"/>
                  <a:gd name="connsiteY0" fmla="*/ 76200 h 2654221"/>
                  <a:gd name="connsiteX1" fmla="*/ 1238250 w 4739374"/>
                  <a:gd name="connsiteY1" fmla="*/ 0 h 2654221"/>
                  <a:gd name="connsiteX2" fmla="*/ 905450 w 4739374"/>
                  <a:gd name="connsiteY2" fmla="*/ 680643 h 2654221"/>
                  <a:gd name="connsiteX3" fmla="*/ 1826200 w 4739374"/>
                  <a:gd name="connsiteY3" fmla="*/ 750493 h 2654221"/>
                  <a:gd name="connsiteX4" fmla="*/ 2416750 w 4739374"/>
                  <a:gd name="connsiteY4" fmla="*/ 667943 h 2654221"/>
                  <a:gd name="connsiteX5" fmla="*/ 3680400 w 4739374"/>
                  <a:gd name="connsiteY5" fmla="*/ 1788718 h 2654221"/>
                  <a:gd name="connsiteX6" fmla="*/ 4607500 w 4739374"/>
                  <a:gd name="connsiteY6" fmla="*/ 2611043 h 2654221"/>
                  <a:gd name="connsiteX7" fmla="*/ 673100 w 4739374"/>
                  <a:gd name="connsiteY7" fmla="*/ 2112121 h 2654221"/>
                  <a:gd name="connsiteX8" fmla="*/ 0 w 4739374"/>
                  <a:gd name="connsiteY8" fmla="*/ 1845421 h 2654221"/>
                  <a:gd name="connsiteX9" fmla="*/ 196850 w 4739374"/>
                  <a:gd name="connsiteY9"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26200 w 4607500"/>
                  <a:gd name="connsiteY3" fmla="*/ 750493 h 2654221"/>
                  <a:gd name="connsiteX4" fmla="*/ 2416750 w 4607500"/>
                  <a:gd name="connsiteY4" fmla="*/ 667943 h 2654221"/>
                  <a:gd name="connsiteX5" fmla="*/ 3680400 w 4607500"/>
                  <a:gd name="connsiteY5" fmla="*/ 1788718 h 2654221"/>
                  <a:gd name="connsiteX6" fmla="*/ 4607500 w 4607500"/>
                  <a:gd name="connsiteY6" fmla="*/ 2611043 h 2654221"/>
                  <a:gd name="connsiteX7" fmla="*/ 673100 w 4607500"/>
                  <a:gd name="connsiteY7" fmla="*/ 2112121 h 2654221"/>
                  <a:gd name="connsiteX8" fmla="*/ 0 w 4607500"/>
                  <a:gd name="connsiteY8" fmla="*/ 1845421 h 2654221"/>
                  <a:gd name="connsiteX9" fmla="*/ 196850 w 4607500"/>
                  <a:gd name="connsiteY9"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26200 w 4607500"/>
                  <a:gd name="connsiteY3" fmla="*/ 750493 h 2654221"/>
                  <a:gd name="connsiteX4" fmla="*/ 2416750 w 4607500"/>
                  <a:gd name="connsiteY4" fmla="*/ 667943 h 2654221"/>
                  <a:gd name="connsiteX5" fmla="*/ 3680400 w 4607500"/>
                  <a:gd name="connsiteY5" fmla="*/ 1788718 h 2654221"/>
                  <a:gd name="connsiteX6" fmla="*/ 4607500 w 4607500"/>
                  <a:gd name="connsiteY6" fmla="*/ 2611043 h 2654221"/>
                  <a:gd name="connsiteX7" fmla="*/ 673100 w 4607500"/>
                  <a:gd name="connsiteY7" fmla="*/ 2112121 h 2654221"/>
                  <a:gd name="connsiteX8" fmla="*/ 0 w 4607500"/>
                  <a:gd name="connsiteY8" fmla="*/ 1845421 h 2654221"/>
                  <a:gd name="connsiteX9" fmla="*/ 196850 w 4607500"/>
                  <a:gd name="connsiteY9"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26200 w 4607500"/>
                  <a:gd name="connsiteY3" fmla="*/ 750493 h 2654221"/>
                  <a:gd name="connsiteX4" fmla="*/ 2416750 w 4607500"/>
                  <a:gd name="connsiteY4" fmla="*/ 667943 h 2654221"/>
                  <a:gd name="connsiteX5" fmla="*/ 3680400 w 4607500"/>
                  <a:gd name="connsiteY5" fmla="*/ 1788718 h 2654221"/>
                  <a:gd name="connsiteX6" fmla="*/ 4607500 w 4607500"/>
                  <a:gd name="connsiteY6" fmla="*/ 2611043 h 2654221"/>
                  <a:gd name="connsiteX7" fmla="*/ 673100 w 4607500"/>
                  <a:gd name="connsiteY7" fmla="*/ 2112121 h 2654221"/>
                  <a:gd name="connsiteX8" fmla="*/ 0 w 4607500"/>
                  <a:gd name="connsiteY8" fmla="*/ 1845421 h 2654221"/>
                  <a:gd name="connsiteX9" fmla="*/ 196850 w 4607500"/>
                  <a:gd name="connsiteY9"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07150 w 4607500"/>
                  <a:gd name="connsiteY3" fmla="*/ 756843 h 2654221"/>
                  <a:gd name="connsiteX4" fmla="*/ 2416750 w 4607500"/>
                  <a:gd name="connsiteY4" fmla="*/ 667943 h 2654221"/>
                  <a:gd name="connsiteX5" fmla="*/ 3680400 w 4607500"/>
                  <a:gd name="connsiteY5" fmla="*/ 1788718 h 2654221"/>
                  <a:gd name="connsiteX6" fmla="*/ 4607500 w 4607500"/>
                  <a:gd name="connsiteY6" fmla="*/ 2611043 h 2654221"/>
                  <a:gd name="connsiteX7" fmla="*/ 673100 w 4607500"/>
                  <a:gd name="connsiteY7" fmla="*/ 2112121 h 2654221"/>
                  <a:gd name="connsiteX8" fmla="*/ 0 w 4607500"/>
                  <a:gd name="connsiteY8" fmla="*/ 1845421 h 2654221"/>
                  <a:gd name="connsiteX9" fmla="*/ 196850 w 4607500"/>
                  <a:gd name="connsiteY9"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07150 w 4607500"/>
                  <a:gd name="connsiteY3" fmla="*/ 756843 h 2654221"/>
                  <a:gd name="connsiteX4" fmla="*/ 2416750 w 4607500"/>
                  <a:gd name="connsiteY4" fmla="*/ 667943 h 2654221"/>
                  <a:gd name="connsiteX5" fmla="*/ 3680400 w 4607500"/>
                  <a:gd name="connsiteY5" fmla="*/ 1788718 h 2654221"/>
                  <a:gd name="connsiteX6" fmla="*/ 4607500 w 4607500"/>
                  <a:gd name="connsiteY6" fmla="*/ 2611043 h 2654221"/>
                  <a:gd name="connsiteX7" fmla="*/ 673100 w 4607500"/>
                  <a:gd name="connsiteY7" fmla="*/ 2112121 h 2654221"/>
                  <a:gd name="connsiteX8" fmla="*/ 0 w 4607500"/>
                  <a:gd name="connsiteY8" fmla="*/ 1845421 h 2654221"/>
                  <a:gd name="connsiteX9" fmla="*/ 196850 w 4607500"/>
                  <a:gd name="connsiteY9"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07150 w 4607500"/>
                  <a:gd name="connsiteY3" fmla="*/ 756843 h 2654221"/>
                  <a:gd name="connsiteX4" fmla="*/ 2416750 w 4607500"/>
                  <a:gd name="connsiteY4" fmla="*/ 667943 h 2654221"/>
                  <a:gd name="connsiteX5" fmla="*/ 3680400 w 4607500"/>
                  <a:gd name="connsiteY5" fmla="*/ 1788718 h 2654221"/>
                  <a:gd name="connsiteX6" fmla="*/ 4607500 w 4607500"/>
                  <a:gd name="connsiteY6" fmla="*/ 2611043 h 2654221"/>
                  <a:gd name="connsiteX7" fmla="*/ 673100 w 4607500"/>
                  <a:gd name="connsiteY7" fmla="*/ 2112121 h 2654221"/>
                  <a:gd name="connsiteX8" fmla="*/ 0 w 4607500"/>
                  <a:gd name="connsiteY8" fmla="*/ 1845421 h 2654221"/>
                  <a:gd name="connsiteX9" fmla="*/ 196850 w 4607500"/>
                  <a:gd name="connsiteY9"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07150 w 4607500"/>
                  <a:gd name="connsiteY3" fmla="*/ 756843 h 2654221"/>
                  <a:gd name="connsiteX4" fmla="*/ 2416750 w 4607500"/>
                  <a:gd name="connsiteY4" fmla="*/ 667943 h 2654221"/>
                  <a:gd name="connsiteX5" fmla="*/ 3680400 w 4607500"/>
                  <a:gd name="connsiteY5" fmla="*/ 1788718 h 2654221"/>
                  <a:gd name="connsiteX6" fmla="*/ 4607500 w 4607500"/>
                  <a:gd name="connsiteY6" fmla="*/ 2611043 h 2654221"/>
                  <a:gd name="connsiteX7" fmla="*/ 673100 w 4607500"/>
                  <a:gd name="connsiteY7" fmla="*/ 2112121 h 2654221"/>
                  <a:gd name="connsiteX8" fmla="*/ 0 w 4607500"/>
                  <a:gd name="connsiteY8" fmla="*/ 1845421 h 2654221"/>
                  <a:gd name="connsiteX9" fmla="*/ 196850 w 4607500"/>
                  <a:gd name="connsiteY9" fmla="*/ 76200 h 2654221"/>
                  <a:gd name="connsiteX0" fmla="*/ 196850 w 4607500"/>
                  <a:gd name="connsiteY0" fmla="*/ 76200 h 2654221"/>
                  <a:gd name="connsiteX1" fmla="*/ 1238250 w 4607500"/>
                  <a:gd name="connsiteY1" fmla="*/ 0 h 2654221"/>
                  <a:gd name="connsiteX2" fmla="*/ 905450 w 4607500"/>
                  <a:gd name="connsiteY2" fmla="*/ 680643 h 2654221"/>
                  <a:gd name="connsiteX3" fmla="*/ 1807150 w 4607500"/>
                  <a:gd name="connsiteY3" fmla="*/ 756843 h 2654221"/>
                  <a:gd name="connsiteX4" fmla="*/ 2416750 w 4607500"/>
                  <a:gd name="connsiteY4" fmla="*/ 667943 h 2654221"/>
                  <a:gd name="connsiteX5" fmla="*/ 3680400 w 4607500"/>
                  <a:gd name="connsiteY5" fmla="*/ 1788718 h 2654221"/>
                  <a:gd name="connsiteX6" fmla="*/ 4607500 w 4607500"/>
                  <a:gd name="connsiteY6" fmla="*/ 2611043 h 2654221"/>
                  <a:gd name="connsiteX7" fmla="*/ 673100 w 4607500"/>
                  <a:gd name="connsiteY7" fmla="*/ 2112121 h 2654221"/>
                  <a:gd name="connsiteX8" fmla="*/ 0 w 4607500"/>
                  <a:gd name="connsiteY8" fmla="*/ 1845421 h 2654221"/>
                  <a:gd name="connsiteX9" fmla="*/ 196850 w 4607500"/>
                  <a:gd name="connsiteY9" fmla="*/ 76200 h 2654221"/>
                  <a:gd name="connsiteX0" fmla="*/ 196850 w 4693525"/>
                  <a:gd name="connsiteY0" fmla="*/ 76200 h 2864446"/>
                  <a:gd name="connsiteX1" fmla="*/ 1238250 w 4693525"/>
                  <a:gd name="connsiteY1" fmla="*/ 0 h 2864446"/>
                  <a:gd name="connsiteX2" fmla="*/ 905450 w 4693525"/>
                  <a:gd name="connsiteY2" fmla="*/ 680643 h 2864446"/>
                  <a:gd name="connsiteX3" fmla="*/ 1807150 w 4693525"/>
                  <a:gd name="connsiteY3" fmla="*/ 756843 h 2864446"/>
                  <a:gd name="connsiteX4" fmla="*/ 2416750 w 4693525"/>
                  <a:gd name="connsiteY4" fmla="*/ 667943 h 2864446"/>
                  <a:gd name="connsiteX5" fmla="*/ 3680400 w 4693525"/>
                  <a:gd name="connsiteY5" fmla="*/ 1788718 h 2864446"/>
                  <a:gd name="connsiteX6" fmla="*/ 4607500 w 4693525"/>
                  <a:gd name="connsiteY6" fmla="*/ 2611043 h 2864446"/>
                  <a:gd name="connsiteX7" fmla="*/ 4213800 w 4693525"/>
                  <a:gd name="connsiteY7" fmla="*/ 2842818 h 2864446"/>
                  <a:gd name="connsiteX8" fmla="*/ 673100 w 4693525"/>
                  <a:gd name="connsiteY8" fmla="*/ 2112121 h 2864446"/>
                  <a:gd name="connsiteX9" fmla="*/ 0 w 4693525"/>
                  <a:gd name="connsiteY9" fmla="*/ 1845421 h 2864446"/>
                  <a:gd name="connsiteX10" fmla="*/ 196850 w 4693525"/>
                  <a:gd name="connsiteY10" fmla="*/ 76200 h 2864446"/>
                  <a:gd name="connsiteX0" fmla="*/ 196850 w 4626811"/>
                  <a:gd name="connsiteY0" fmla="*/ 76200 h 2847236"/>
                  <a:gd name="connsiteX1" fmla="*/ 1238250 w 4626811"/>
                  <a:gd name="connsiteY1" fmla="*/ 0 h 2847236"/>
                  <a:gd name="connsiteX2" fmla="*/ 905450 w 4626811"/>
                  <a:gd name="connsiteY2" fmla="*/ 680643 h 2847236"/>
                  <a:gd name="connsiteX3" fmla="*/ 1807150 w 4626811"/>
                  <a:gd name="connsiteY3" fmla="*/ 756843 h 2847236"/>
                  <a:gd name="connsiteX4" fmla="*/ 2416750 w 4626811"/>
                  <a:gd name="connsiteY4" fmla="*/ 667943 h 2847236"/>
                  <a:gd name="connsiteX5" fmla="*/ 3680400 w 4626811"/>
                  <a:gd name="connsiteY5" fmla="*/ 1788718 h 2847236"/>
                  <a:gd name="connsiteX6" fmla="*/ 4607500 w 4626811"/>
                  <a:gd name="connsiteY6" fmla="*/ 2611043 h 2847236"/>
                  <a:gd name="connsiteX7" fmla="*/ 4213800 w 4626811"/>
                  <a:gd name="connsiteY7" fmla="*/ 2842818 h 2847236"/>
                  <a:gd name="connsiteX8" fmla="*/ 673100 w 4626811"/>
                  <a:gd name="connsiteY8" fmla="*/ 2112121 h 2847236"/>
                  <a:gd name="connsiteX9" fmla="*/ 0 w 4626811"/>
                  <a:gd name="connsiteY9" fmla="*/ 1845421 h 2847236"/>
                  <a:gd name="connsiteX10" fmla="*/ 196850 w 4626811"/>
                  <a:gd name="connsiteY10" fmla="*/ 76200 h 2847236"/>
                  <a:gd name="connsiteX0" fmla="*/ 196850 w 4626811"/>
                  <a:gd name="connsiteY0" fmla="*/ 76200 h 2847236"/>
                  <a:gd name="connsiteX1" fmla="*/ 1238250 w 4626811"/>
                  <a:gd name="connsiteY1" fmla="*/ 0 h 2847236"/>
                  <a:gd name="connsiteX2" fmla="*/ 905450 w 4626811"/>
                  <a:gd name="connsiteY2" fmla="*/ 680643 h 2847236"/>
                  <a:gd name="connsiteX3" fmla="*/ 1807150 w 4626811"/>
                  <a:gd name="connsiteY3" fmla="*/ 756843 h 2847236"/>
                  <a:gd name="connsiteX4" fmla="*/ 2416750 w 4626811"/>
                  <a:gd name="connsiteY4" fmla="*/ 667943 h 2847236"/>
                  <a:gd name="connsiteX5" fmla="*/ 3680400 w 4626811"/>
                  <a:gd name="connsiteY5" fmla="*/ 1788718 h 2847236"/>
                  <a:gd name="connsiteX6" fmla="*/ 4607500 w 4626811"/>
                  <a:gd name="connsiteY6" fmla="*/ 2611043 h 2847236"/>
                  <a:gd name="connsiteX7" fmla="*/ 4213800 w 4626811"/>
                  <a:gd name="connsiteY7" fmla="*/ 2842818 h 2847236"/>
                  <a:gd name="connsiteX8" fmla="*/ 673100 w 4626811"/>
                  <a:gd name="connsiteY8" fmla="*/ 2112121 h 2847236"/>
                  <a:gd name="connsiteX9" fmla="*/ 0 w 4626811"/>
                  <a:gd name="connsiteY9" fmla="*/ 1845421 h 2847236"/>
                  <a:gd name="connsiteX10" fmla="*/ 196850 w 4626811"/>
                  <a:gd name="connsiteY10" fmla="*/ 76200 h 2847236"/>
                  <a:gd name="connsiteX0" fmla="*/ 196850 w 4612081"/>
                  <a:gd name="connsiteY0" fmla="*/ 76200 h 2847430"/>
                  <a:gd name="connsiteX1" fmla="*/ 1238250 w 4612081"/>
                  <a:gd name="connsiteY1" fmla="*/ 0 h 2847430"/>
                  <a:gd name="connsiteX2" fmla="*/ 905450 w 4612081"/>
                  <a:gd name="connsiteY2" fmla="*/ 680643 h 2847430"/>
                  <a:gd name="connsiteX3" fmla="*/ 1807150 w 4612081"/>
                  <a:gd name="connsiteY3" fmla="*/ 756843 h 2847430"/>
                  <a:gd name="connsiteX4" fmla="*/ 2416750 w 4612081"/>
                  <a:gd name="connsiteY4" fmla="*/ 667943 h 2847430"/>
                  <a:gd name="connsiteX5" fmla="*/ 3680400 w 4612081"/>
                  <a:gd name="connsiteY5" fmla="*/ 1788718 h 2847430"/>
                  <a:gd name="connsiteX6" fmla="*/ 4591625 w 4612081"/>
                  <a:gd name="connsiteY6" fmla="*/ 2617393 h 2847430"/>
                  <a:gd name="connsiteX7" fmla="*/ 4213800 w 4612081"/>
                  <a:gd name="connsiteY7" fmla="*/ 2842818 h 2847430"/>
                  <a:gd name="connsiteX8" fmla="*/ 673100 w 4612081"/>
                  <a:gd name="connsiteY8" fmla="*/ 2112121 h 2847430"/>
                  <a:gd name="connsiteX9" fmla="*/ 0 w 4612081"/>
                  <a:gd name="connsiteY9" fmla="*/ 1845421 h 2847430"/>
                  <a:gd name="connsiteX10" fmla="*/ 196850 w 4612081"/>
                  <a:gd name="connsiteY10" fmla="*/ 76200 h 2847430"/>
                  <a:gd name="connsiteX0" fmla="*/ 196850 w 4612081"/>
                  <a:gd name="connsiteY0" fmla="*/ 76200 h 2847430"/>
                  <a:gd name="connsiteX1" fmla="*/ 1238250 w 4612081"/>
                  <a:gd name="connsiteY1" fmla="*/ 0 h 2847430"/>
                  <a:gd name="connsiteX2" fmla="*/ 905450 w 4612081"/>
                  <a:gd name="connsiteY2" fmla="*/ 680643 h 2847430"/>
                  <a:gd name="connsiteX3" fmla="*/ 1807150 w 4612081"/>
                  <a:gd name="connsiteY3" fmla="*/ 756843 h 2847430"/>
                  <a:gd name="connsiteX4" fmla="*/ 2416750 w 4612081"/>
                  <a:gd name="connsiteY4" fmla="*/ 667943 h 2847430"/>
                  <a:gd name="connsiteX5" fmla="*/ 3680400 w 4612081"/>
                  <a:gd name="connsiteY5" fmla="*/ 1788718 h 2847430"/>
                  <a:gd name="connsiteX6" fmla="*/ 4591625 w 4612081"/>
                  <a:gd name="connsiteY6" fmla="*/ 2617393 h 2847430"/>
                  <a:gd name="connsiteX7" fmla="*/ 4213800 w 4612081"/>
                  <a:gd name="connsiteY7" fmla="*/ 2842818 h 2847430"/>
                  <a:gd name="connsiteX8" fmla="*/ 673100 w 4612081"/>
                  <a:gd name="connsiteY8" fmla="*/ 2112121 h 2847430"/>
                  <a:gd name="connsiteX9" fmla="*/ 0 w 4612081"/>
                  <a:gd name="connsiteY9" fmla="*/ 1845421 h 2847430"/>
                  <a:gd name="connsiteX10" fmla="*/ 196850 w 4612081"/>
                  <a:gd name="connsiteY10" fmla="*/ 76200 h 2847430"/>
                  <a:gd name="connsiteX0" fmla="*/ 196850 w 4591625"/>
                  <a:gd name="connsiteY0" fmla="*/ 76200 h 2846756"/>
                  <a:gd name="connsiteX1" fmla="*/ 1238250 w 4591625"/>
                  <a:gd name="connsiteY1" fmla="*/ 0 h 2846756"/>
                  <a:gd name="connsiteX2" fmla="*/ 905450 w 4591625"/>
                  <a:gd name="connsiteY2" fmla="*/ 680643 h 2846756"/>
                  <a:gd name="connsiteX3" fmla="*/ 1807150 w 4591625"/>
                  <a:gd name="connsiteY3" fmla="*/ 756843 h 2846756"/>
                  <a:gd name="connsiteX4" fmla="*/ 2416750 w 4591625"/>
                  <a:gd name="connsiteY4" fmla="*/ 667943 h 2846756"/>
                  <a:gd name="connsiteX5" fmla="*/ 3680400 w 4591625"/>
                  <a:gd name="connsiteY5" fmla="*/ 1788718 h 2846756"/>
                  <a:gd name="connsiteX6" fmla="*/ 4591625 w 4591625"/>
                  <a:gd name="connsiteY6" fmla="*/ 2617393 h 2846756"/>
                  <a:gd name="connsiteX7" fmla="*/ 4213800 w 4591625"/>
                  <a:gd name="connsiteY7" fmla="*/ 2842818 h 2846756"/>
                  <a:gd name="connsiteX8" fmla="*/ 673100 w 4591625"/>
                  <a:gd name="connsiteY8" fmla="*/ 2112121 h 2846756"/>
                  <a:gd name="connsiteX9" fmla="*/ 0 w 4591625"/>
                  <a:gd name="connsiteY9" fmla="*/ 1845421 h 2846756"/>
                  <a:gd name="connsiteX10" fmla="*/ 196850 w 4591625"/>
                  <a:gd name="connsiteY10" fmla="*/ 76200 h 2846756"/>
                  <a:gd name="connsiteX0" fmla="*/ 196850 w 4591625"/>
                  <a:gd name="connsiteY0" fmla="*/ 76200 h 2852961"/>
                  <a:gd name="connsiteX1" fmla="*/ 1238250 w 4591625"/>
                  <a:gd name="connsiteY1" fmla="*/ 0 h 2852961"/>
                  <a:gd name="connsiteX2" fmla="*/ 905450 w 4591625"/>
                  <a:gd name="connsiteY2" fmla="*/ 680643 h 2852961"/>
                  <a:gd name="connsiteX3" fmla="*/ 1807150 w 4591625"/>
                  <a:gd name="connsiteY3" fmla="*/ 756843 h 2852961"/>
                  <a:gd name="connsiteX4" fmla="*/ 2416750 w 4591625"/>
                  <a:gd name="connsiteY4" fmla="*/ 667943 h 2852961"/>
                  <a:gd name="connsiteX5" fmla="*/ 3680400 w 4591625"/>
                  <a:gd name="connsiteY5" fmla="*/ 1788718 h 2852961"/>
                  <a:gd name="connsiteX6" fmla="*/ 4591625 w 4591625"/>
                  <a:gd name="connsiteY6" fmla="*/ 2617393 h 2852961"/>
                  <a:gd name="connsiteX7" fmla="*/ 4245550 w 4591625"/>
                  <a:gd name="connsiteY7" fmla="*/ 2849168 h 2852961"/>
                  <a:gd name="connsiteX8" fmla="*/ 673100 w 4591625"/>
                  <a:gd name="connsiteY8" fmla="*/ 2112121 h 2852961"/>
                  <a:gd name="connsiteX9" fmla="*/ 0 w 4591625"/>
                  <a:gd name="connsiteY9" fmla="*/ 1845421 h 2852961"/>
                  <a:gd name="connsiteX10" fmla="*/ 196850 w 4591625"/>
                  <a:gd name="connsiteY10" fmla="*/ 76200 h 2852961"/>
                  <a:gd name="connsiteX0" fmla="*/ 196850 w 4591625"/>
                  <a:gd name="connsiteY0" fmla="*/ 76200 h 2859660"/>
                  <a:gd name="connsiteX1" fmla="*/ 1238250 w 4591625"/>
                  <a:gd name="connsiteY1" fmla="*/ 0 h 2859660"/>
                  <a:gd name="connsiteX2" fmla="*/ 905450 w 4591625"/>
                  <a:gd name="connsiteY2" fmla="*/ 680643 h 2859660"/>
                  <a:gd name="connsiteX3" fmla="*/ 1807150 w 4591625"/>
                  <a:gd name="connsiteY3" fmla="*/ 756843 h 2859660"/>
                  <a:gd name="connsiteX4" fmla="*/ 2416750 w 4591625"/>
                  <a:gd name="connsiteY4" fmla="*/ 667943 h 2859660"/>
                  <a:gd name="connsiteX5" fmla="*/ 3680400 w 4591625"/>
                  <a:gd name="connsiteY5" fmla="*/ 1788718 h 2859660"/>
                  <a:gd name="connsiteX6" fmla="*/ 4591625 w 4591625"/>
                  <a:gd name="connsiteY6" fmla="*/ 2617393 h 2859660"/>
                  <a:gd name="connsiteX7" fmla="*/ 4245550 w 4591625"/>
                  <a:gd name="connsiteY7" fmla="*/ 2849168 h 2859660"/>
                  <a:gd name="connsiteX8" fmla="*/ 673100 w 4591625"/>
                  <a:gd name="connsiteY8" fmla="*/ 2112121 h 2859660"/>
                  <a:gd name="connsiteX9" fmla="*/ 0 w 4591625"/>
                  <a:gd name="connsiteY9" fmla="*/ 1845421 h 2859660"/>
                  <a:gd name="connsiteX10" fmla="*/ 196850 w 4591625"/>
                  <a:gd name="connsiteY10" fmla="*/ 76200 h 2859660"/>
                  <a:gd name="connsiteX0" fmla="*/ 196850 w 4591625"/>
                  <a:gd name="connsiteY0" fmla="*/ 76200 h 2858724"/>
                  <a:gd name="connsiteX1" fmla="*/ 1238250 w 4591625"/>
                  <a:gd name="connsiteY1" fmla="*/ 0 h 2858724"/>
                  <a:gd name="connsiteX2" fmla="*/ 905450 w 4591625"/>
                  <a:gd name="connsiteY2" fmla="*/ 680643 h 2858724"/>
                  <a:gd name="connsiteX3" fmla="*/ 1807150 w 4591625"/>
                  <a:gd name="connsiteY3" fmla="*/ 756843 h 2858724"/>
                  <a:gd name="connsiteX4" fmla="*/ 2416750 w 4591625"/>
                  <a:gd name="connsiteY4" fmla="*/ 667943 h 2858724"/>
                  <a:gd name="connsiteX5" fmla="*/ 3680400 w 4591625"/>
                  <a:gd name="connsiteY5" fmla="*/ 1788718 h 2858724"/>
                  <a:gd name="connsiteX6" fmla="*/ 4591625 w 4591625"/>
                  <a:gd name="connsiteY6" fmla="*/ 2617393 h 2858724"/>
                  <a:gd name="connsiteX7" fmla="*/ 4245550 w 4591625"/>
                  <a:gd name="connsiteY7" fmla="*/ 2849168 h 2858724"/>
                  <a:gd name="connsiteX8" fmla="*/ 673100 w 4591625"/>
                  <a:gd name="connsiteY8" fmla="*/ 2112121 h 2858724"/>
                  <a:gd name="connsiteX9" fmla="*/ 0 w 4591625"/>
                  <a:gd name="connsiteY9" fmla="*/ 1845421 h 2858724"/>
                  <a:gd name="connsiteX10" fmla="*/ 196850 w 4591625"/>
                  <a:gd name="connsiteY10" fmla="*/ 76200 h 2858724"/>
                  <a:gd name="connsiteX0" fmla="*/ 196850 w 4591625"/>
                  <a:gd name="connsiteY0" fmla="*/ 76200 h 2858724"/>
                  <a:gd name="connsiteX1" fmla="*/ 1238250 w 4591625"/>
                  <a:gd name="connsiteY1" fmla="*/ 0 h 2858724"/>
                  <a:gd name="connsiteX2" fmla="*/ 905450 w 4591625"/>
                  <a:gd name="connsiteY2" fmla="*/ 680643 h 2858724"/>
                  <a:gd name="connsiteX3" fmla="*/ 1807150 w 4591625"/>
                  <a:gd name="connsiteY3" fmla="*/ 756843 h 2858724"/>
                  <a:gd name="connsiteX4" fmla="*/ 2416750 w 4591625"/>
                  <a:gd name="connsiteY4" fmla="*/ 667943 h 2858724"/>
                  <a:gd name="connsiteX5" fmla="*/ 3680400 w 4591625"/>
                  <a:gd name="connsiteY5" fmla="*/ 1788718 h 2858724"/>
                  <a:gd name="connsiteX6" fmla="*/ 4591625 w 4591625"/>
                  <a:gd name="connsiteY6" fmla="*/ 2617393 h 2858724"/>
                  <a:gd name="connsiteX7" fmla="*/ 4245550 w 4591625"/>
                  <a:gd name="connsiteY7" fmla="*/ 2849168 h 2858724"/>
                  <a:gd name="connsiteX8" fmla="*/ 2902525 w 4591625"/>
                  <a:gd name="connsiteY8" fmla="*/ 1734741 h 2858724"/>
                  <a:gd name="connsiteX9" fmla="*/ 673100 w 4591625"/>
                  <a:gd name="connsiteY9" fmla="*/ 2112121 h 2858724"/>
                  <a:gd name="connsiteX10" fmla="*/ 0 w 4591625"/>
                  <a:gd name="connsiteY10" fmla="*/ 1845421 h 2858724"/>
                  <a:gd name="connsiteX11" fmla="*/ 196850 w 4591625"/>
                  <a:gd name="connsiteY11" fmla="*/ 76200 h 2858724"/>
                  <a:gd name="connsiteX0" fmla="*/ 196850 w 4591625"/>
                  <a:gd name="connsiteY0" fmla="*/ 76200 h 2858724"/>
                  <a:gd name="connsiteX1" fmla="*/ 1238250 w 4591625"/>
                  <a:gd name="connsiteY1" fmla="*/ 0 h 2858724"/>
                  <a:gd name="connsiteX2" fmla="*/ 905450 w 4591625"/>
                  <a:gd name="connsiteY2" fmla="*/ 680643 h 2858724"/>
                  <a:gd name="connsiteX3" fmla="*/ 1807150 w 4591625"/>
                  <a:gd name="connsiteY3" fmla="*/ 756843 h 2858724"/>
                  <a:gd name="connsiteX4" fmla="*/ 2416750 w 4591625"/>
                  <a:gd name="connsiteY4" fmla="*/ 667943 h 2858724"/>
                  <a:gd name="connsiteX5" fmla="*/ 3680400 w 4591625"/>
                  <a:gd name="connsiteY5" fmla="*/ 1788718 h 2858724"/>
                  <a:gd name="connsiteX6" fmla="*/ 4591625 w 4591625"/>
                  <a:gd name="connsiteY6" fmla="*/ 2617393 h 2858724"/>
                  <a:gd name="connsiteX7" fmla="*/ 4245550 w 4591625"/>
                  <a:gd name="connsiteY7" fmla="*/ 2849168 h 2858724"/>
                  <a:gd name="connsiteX8" fmla="*/ 2902525 w 4591625"/>
                  <a:gd name="connsiteY8" fmla="*/ 1734741 h 2858724"/>
                  <a:gd name="connsiteX9" fmla="*/ 673100 w 4591625"/>
                  <a:gd name="connsiteY9" fmla="*/ 2112121 h 2858724"/>
                  <a:gd name="connsiteX10" fmla="*/ 0 w 4591625"/>
                  <a:gd name="connsiteY10" fmla="*/ 1845421 h 2858724"/>
                  <a:gd name="connsiteX11" fmla="*/ 196850 w 4591625"/>
                  <a:gd name="connsiteY11" fmla="*/ 76200 h 2858724"/>
                  <a:gd name="connsiteX0" fmla="*/ 196850 w 4591625"/>
                  <a:gd name="connsiteY0" fmla="*/ 76200 h 2858724"/>
                  <a:gd name="connsiteX1" fmla="*/ 1238250 w 4591625"/>
                  <a:gd name="connsiteY1" fmla="*/ 0 h 2858724"/>
                  <a:gd name="connsiteX2" fmla="*/ 905450 w 4591625"/>
                  <a:gd name="connsiteY2" fmla="*/ 680643 h 2858724"/>
                  <a:gd name="connsiteX3" fmla="*/ 1807150 w 4591625"/>
                  <a:gd name="connsiteY3" fmla="*/ 756843 h 2858724"/>
                  <a:gd name="connsiteX4" fmla="*/ 2416750 w 4591625"/>
                  <a:gd name="connsiteY4" fmla="*/ 667943 h 2858724"/>
                  <a:gd name="connsiteX5" fmla="*/ 3680400 w 4591625"/>
                  <a:gd name="connsiteY5" fmla="*/ 1788718 h 2858724"/>
                  <a:gd name="connsiteX6" fmla="*/ 4591625 w 4591625"/>
                  <a:gd name="connsiteY6" fmla="*/ 2617393 h 2858724"/>
                  <a:gd name="connsiteX7" fmla="*/ 4245550 w 4591625"/>
                  <a:gd name="connsiteY7" fmla="*/ 2849168 h 2858724"/>
                  <a:gd name="connsiteX8" fmla="*/ 2902525 w 4591625"/>
                  <a:gd name="connsiteY8" fmla="*/ 1734741 h 2858724"/>
                  <a:gd name="connsiteX9" fmla="*/ 673100 w 4591625"/>
                  <a:gd name="connsiteY9" fmla="*/ 2112121 h 2858724"/>
                  <a:gd name="connsiteX10" fmla="*/ 0 w 4591625"/>
                  <a:gd name="connsiteY10" fmla="*/ 1845421 h 2858724"/>
                  <a:gd name="connsiteX11" fmla="*/ 196850 w 4591625"/>
                  <a:gd name="connsiteY11" fmla="*/ 76200 h 2858724"/>
                  <a:gd name="connsiteX0" fmla="*/ 196850 w 4591625"/>
                  <a:gd name="connsiteY0" fmla="*/ 76200 h 2858724"/>
                  <a:gd name="connsiteX1" fmla="*/ 1238250 w 4591625"/>
                  <a:gd name="connsiteY1" fmla="*/ 0 h 2858724"/>
                  <a:gd name="connsiteX2" fmla="*/ 905450 w 4591625"/>
                  <a:gd name="connsiteY2" fmla="*/ 680643 h 2858724"/>
                  <a:gd name="connsiteX3" fmla="*/ 1807150 w 4591625"/>
                  <a:gd name="connsiteY3" fmla="*/ 756843 h 2858724"/>
                  <a:gd name="connsiteX4" fmla="*/ 2416750 w 4591625"/>
                  <a:gd name="connsiteY4" fmla="*/ 667943 h 2858724"/>
                  <a:gd name="connsiteX5" fmla="*/ 3680400 w 4591625"/>
                  <a:gd name="connsiteY5" fmla="*/ 1788718 h 2858724"/>
                  <a:gd name="connsiteX6" fmla="*/ 4591625 w 4591625"/>
                  <a:gd name="connsiteY6" fmla="*/ 2617393 h 2858724"/>
                  <a:gd name="connsiteX7" fmla="*/ 4245550 w 4591625"/>
                  <a:gd name="connsiteY7" fmla="*/ 2849168 h 2858724"/>
                  <a:gd name="connsiteX8" fmla="*/ 2902525 w 4591625"/>
                  <a:gd name="connsiteY8" fmla="*/ 1734741 h 2858724"/>
                  <a:gd name="connsiteX9" fmla="*/ 673100 w 4591625"/>
                  <a:gd name="connsiteY9" fmla="*/ 2112121 h 2858724"/>
                  <a:gd name="connsiteX10" fmla="*/ 0 w 4591625"/>
                  <a:gd name="connsiteY10" fmla="*/ 1845421 h 2858724"/>
                  <a:gd name="connsiteX11" fmla="*/ 196850 w 4591625"/>
                  <a:gd name="connsiteY11" fmla="*/ 76200 h 2858724"/>
                  <a:gd name="connsiteX0" fmla="*/ 196850 w 4591625"/>
                  <a:gd name="connsiteY0" fmla="*/ 76200 h 2858724"/>
                  <a:gd name="connsiteX1" fmla="*/ 1238250 w 4591625"/>
                  <a:gd name="connsiteY1" fmla="*/ 0 h 2858724"/>
                  <a:gd name="connsiteX2" fmla="*/ 905450 w 4591625"/>
                  <a:gd name="connsiteY2" fmla="*/ 680643 h 2858724"/>
                  <a:gd name="connsiteX3" fmla="*/ 1807150 w 4591625"/>
                  <a:gd name="connsiteY3" fmla="*/ 756843 h 2858724"/>
                  <a:gd name="connsiteX4" fmla="*/ 2416750 w 4591625"/>
                  <a:gd name="connsiteY4" fmla="*/ 667943 h 2858724"/>
                  <a:gd name="connsiteX5" fmla="*/ 3680400 w 4591625"/>
                  <a:gd name="connsiteY5" fmla="*/ 1788718 h 2858724"/>
                  <a:gd name="connsiteX6" fmla="*/ 4591625 w 4591625"/>
                  <a:gd name="connsiteY6" fmla="*/ 2617393 h 2858724"/>
                  <a:gd name="connsiteX7" fmla="*/ 4245550 w 4591625"/>
                  <a:gd name="connsiteY7" fmla="*/ 2849168 h 2858724"/>
                  <a:gd name="connsiteX8" fmla="*/ 2902525 w 4591625"/>
                  <a:gd name="connsiteY8" fmla="*/ 1734741 h 2858724"/>
                  <a:gd name="connsiteX9" fmla="*/ 673100 w 4591625"/>
                  <a:gd name="connsiteY9" fmla="*/ 2112121 h 2858724"/>
                  <a:gd name="connsiteX10" fmla="*/ 0 w 4591625"/>
                  <a:gd name="connsiteY10" fmla="*/ 1845421 h 2858724"/>
                  <a:gd name="connsiteX11" fmla="*/ 196850 w 4591625"/>
                  <a:gd name="connsiteY11" fmla="*/ 76200 h 2858724"/>
                  <a:gd name="connsiteX0" fmla="*/ 196850 w 4591625"/>
                  <a:gd name="connsiteY0" fmla="*/ 76200 h 2858724"/>
                  <a:gd name="connsiteX1" fmla="*/ 1238250 w 4591625"/>
                  <a:gd name="connsiteY1" fmla="*/ 0 h 2858724"/>
                  <a:gd name="connsiteX2" fmla="*/ 905450 w 4591625"/>
                  <a:gd name="connsiteY2" fmla="*/ 680643 h 2858724"/>
                  <a:gd name="connsiteX3" fmla="*/ 1807150 w 4591625"/>
                  <a:gd name="connsiteY3" fmla="*/ 756843 h 2858724"/>
                  <a:gd name="connsiteX4" fmla="*/ 2416750 w 4591625"/>
                  <a:gd name="connsiteY4" fmla="*/ 667943 h 2858724"/>
                  <a:gd name="connsiteX5" fmla="*/ 3680400 w 4591625"/>
                  <a:gd name="connsiteY5" fmla="*/ 1788718 h 2858724"/>
                  <a:gd name="connsiteX6" fmla="*/ 4591625 w 4591625"/>
                  <a:gd name="connsiteY6" fmla="*/ 2617393 h 2858724"/>
                  <a:gd name="connsiteX7" fmla="*/ 4245550 w 4591625"/>
                  <a:gd name="connsiteY7" fmla="*/ 2849168 h 2858724"/>
                  <a:gd name="connsiteX8" fmla="*/ 2902525 w 4591625"/>
                  <a:gd name="connsiteY8" fmla="*/ 1734741 h 2858724"/>
                  <a:gd name="connsiteX9" fmla="*/ 673100 w 4591625"/>
                  <a:gd name="connsiteY9" fmla="*/ 2112121 h 2858724"/>
                  <a:gd name="connsiteX10" fmla="*/ 0 w 4591625"/>
                  <a:gd name="connsiteY10" fmla="*/ 1845421 h 2858724"/>
                  <a:gd name="connsiteX11" fmla="*/ 196850 w 4591625"/>
                  <a:gd name="connsiteY11" fmla="*/ 76200 h 2858724"/>
                  <a:gd name="connsiteX0" fmla="*/ 196850 w 4591625"/>
                  <a:gd name="connsiteY0" fmla="*/ 76200 h 2858724"/>
                  <a:gd name="connsiteX1" fmla="*/ 1238250 w 4591625"/>
                  <a:gd name="connsiteY1" fmla="*/ 0 h 2858724"/>
                  <a:gd name="connsiteX2" fmla="*/ 905450 w 4591625"/>
                  <a:gd name="connsiteY2" fmla="*/ 680643 h 2858724"/>
                  <a:gd name="connsiteX3" fmla="*/ 1807150 w 4591625"/>
                  <a:gd name="connsiteY3" fmla="*/ 756843 h 2858724"/>
                  <a:gd name="connsiteX4" fmla="*/ 2416750 w 4591625"/>
                  <a:gd name="connsiteY4" fmla="*/ 667943 h 2858724"/>
                  <a:gd name="connsiteX5" fmla="*/ 3680400 w 4591625"/>
                  <a:gd name="connsiteY5" fmla="*/ 1788718 h 2858724"/>
                  <a:gd name="connsiteX6" fmla="*/ 4591625 w 4591625"/>
                  <a:gd name="connsiteY6" fmla="*/ 2617393 h 2858724"/>
                  <a:gd name="connsiteX7" fmla="*/ 4245550 w 4591625"/>
                  <a:gd name="connsiteY7" fmla="*/ 2849168 h 2858724"/>
                  <a:gd name="connsiteX8" fmla="*/ 2889825 w 4591625"/>
                  <a:gd name="connsiteY8" fmla="*/ 1734741 h 2858724"/>
                  <a:gd name="connsiteX9" fmla="*/ 673100 w 4591625"/>
                  <a:gd name="connsiteY9" fmla="*/ 2112121 h 2858724"/>
                  <a:gd name="connsiteX10" fmla="*/ 0 w 4591625"/>
                  <a:gd name="connsiteY10" fmla="*/ 1845421 h 2858724"/>
                  <a:gd name="connsiteX11" fmla="*/ 196850 w 4591625"/>
                  <a:gd name="connsiteY11" fmla="*/ 76200 h 2858724"/>
                  <a:gd name="connsiteX0" fmla="*/ 196850 w 4591625"/>
                  <a:gd name="connsiteY0" fmla="*/ 76200 h 2922197"/>
                  <a:gd name="connsiteX1" fmla="*/ 1238250 w 4591625"/>
                  <a:gd name="connsiteY1" fmla="*/ 0 h 2922197"/>
                  <a:gd name="connsiteX2" fmla="*/ 905450 w 4591625"/>
                  <a:gd name="connsiteY2" fmla="*/ 680643 h 2922197"/>
                  <a:gd name="connsiteX3" fmla="*/ 1807150 w 4591625"/>
                  <a:gd name="connsiteY3" fmla="*/ 756843 h 2922197"/>
                  <a:gd name="connsiteX4" fmla="*/ 2416750 w 4591625"/>
                  <a:gd name="connsiteY4" fmla="*/ 667943 h 2922197"/>
                  <a:gd name="connsiteX5" fmla="*/ 3680400 w 4591625"/>
                  <a:gd name="connsiteY5" fmla="*/ 1788718 h 2922197"/>
                  <a:gd name="connsiteX6" fmla="*/ 4591625 w 4591625"/>
                  <a:gd name="connsiteY6" fmla="*/ 2617393 h 2922197"/>
                  <a:gd name="connsiteX7" fmla="*/ 4245550 w 4591625"/>
                  <a:gd name="connsiteY7" fmla="*/ 2849168 h 2922197"/>
                  <a:gd name="connsiteX8" fmla="*/ 2889825 w 4591625"/>
                  <a:gd name="connsiteY8" fmla="*/ 1734741 h 2922197"/>
                  <a:gd name="connsiteX9" fmla="*/ 4156650 w 4591625"/>
                  <a:gd name="connsiteY9" fmla="*/ 2919016 h 2922197"/>
                  <a:gd name="connsiteX10" fmla="*/ 673100 w 4591625"/>
                  <a:gd name="connsiteY10" fmla="*/ 2112121 h 2922197"/>
                  <a:gd name="connsiteX11" fmla="*/ 0 w 4591625"/>
                  <a:gd name="connsiteY11" fmla="*/ 1845421 h 2922197"/>
                  <a:gd name="connsiteX12" fmla="*/ 196850 w 4591625"/>
                  <a:gd name="connsiteY12" fmla="*/ 76200 h 2922197"/>
                  <a:gd name="connsiteX0" fmla="*/ 196850 w 4591625"/>
                  <a:gd name="connsiteY0" fmla="*/ 76200 h 3230911"/>
                  <a:gd name="connsiteX1" fmla="*/ 1238250 w 4591625"/>
                  <a:gd name="connsiteY1" fmla="*/ 0 h 3230911"/>
                  <a:gd name="connsiteX2" fmla="*/ 905450 w 4591625"/>
                  <a:gd name="connsiteY2" fmla="*/ 680643 h 3230911"/>
                  <a:gd name="connsiteX3" fmla="*/ 1807150 w 4591625"/>
                  <a:gd name="connsiteY3" fmla="*/ 756843 h 3230911"/>
                  <a:gd name="connsiteX4" fmla="*/ 2416750 w 4591625"/>
                  <a:gd name="connsiteY4" fmla="*/ 667943 h 3230911"/>
                  <a:gd name="connsiteX5" fmla="*/ 3680400 w 4591625"/>
                  <a:gd name="connsiteY5" fmla="*/ 1788718 h 3230911"/>
                  <a:gd name="connsiteX6" fmla="*/ 4591625 w 4591625"/>
                  <a:gd name="connsiteY6" fmla="*/ 2617393 h 3230911"/>
                  <a:gd name="connsiteX7" fmla="*/ 4245550 w 4591625"/>
                  <a:gd name="connsiteY7" fmla="*/ 2849168 h 3230911"/>
                  <a:gd name="connsiteX8" fmla="*/ 2889825 w 4591625"/>
                  <a:gd name="connsiteY8" fmla="*/ 1734741 h 3230911"/>
                  <a:gd name="connsiteX9" fmla="*/ 4156650 w 4591625"/>
                  <a:gd name="connsiteY9" fmla="*/ 2919016 h 3230911"/>
                  <a:gd name="connsiteX10" fmla="*/ 3674050 w 4591625"/>
                  <a:gd name="connsiteY10" fmla="*/ 3188891 h 3230911"/>
                  <a:gd name="connsiteX11" fmla="*/ 673100 w 4591625"/>
                  <a:gd name="connsiteY11" fmla="*/ 2112121 h 3230911"/>
                  <a:gd name="connsiteX12" fmla="*/ 0 w 4591625"/>
                  <a:gd name="connsiteY12" fmla="*/ 1845421 h 3230911"/>
                  <a:gd name="connsiteX13" fmla="*/ 196850 w 4591625"/>
                  <a:gd name="connsiteY13" fmla="*/ 76200 h 3230911"/>
                  <a:gd name="connsiteX0" fmla="*/ 196850 w 4591625"/>
                  <a:gd name="connsiteY0" fmla="*/ 76200 h 3200250"/>
                  <a:gd name="connsiteX1" fmla="*/ 1238250 w 4591625"/>
                  <a:gd name="connsiteY1" fmla="*/ 0 h 3200250"/>
                  <a:gd name="connsiteX2" fmla="*/ 905450 w 4591625"/>
                  <a:gd name="connsiteY2" fmla="*/ 680643 h 3200250"/>
                  <a:gd name="connsiteX3" fmla="*/ 1807150 w 4591625"/>
                  <a:gd name="connsiteY3" fmla="*/ 756843 h 3200250"/>
                  <a:gd name="connsiteX4" fmla="*/ 2416750 w 4591625"/>
                  <a:gd name="connsiteY4" fmla="*/ 667943 h 3200250"/>
                  <a:gd name="connsiteX5" fmla="*/ 3680400 w 4591625"/>
                  <a:gd name="connsiteY5" fmla="*/ 1788718 h 3200250"/>
                  <a:gd name="connsiteX6" fmla="*/ 4591625 w 4591625"/>
                  <a:gd name="connsiteY6" fmla="*/ 2617393 h 3200250"/>
                  <a:gd name="connsiteX7" fmla="*/ 4245550 w 4591625"/>
                  <a:gd name="connsiteY7" fmla="*/ 2849168 h 3200250"/>
                  <a:gd name="connsiteX8" fmla="*/ 2889825 w 4591625"/>
                  <a:gd name="connsiteY8" fmla="*/ 1734741 h 3200250"/>
                  <a:gd name="connsiteX9" fmla="*/ 4156650 w 4591625"/>
                  <a:gd name="connsiteY9" fmla="*/ 2919016 h 3200250"/>
                  <a:gd name="connsiteX10" fmla="*/ 3674050 w 4591625"/>
                  <a:gd name="connsiteY10" fmla="*/ 3188891 h 3200250"/>
                  <a:gd name="connsiteX11" fmla="*/ 673100 w 4591625"/>
                  <a:gd name="connsiteY11" fmla="*/ 2112121 h 3200250"/>
                  <a:gd name="connsiteX12" fmla="*/ 0 w 4591625"/>
                  <a:gd name="connsiteY12" fmla="*/ 1845421 h 3200250"/>
                  <a:gd name="connsiteX13" fmla="*/ 196850 w 4591625"/>
                  <a:gd name="connsiteY13" fmla="*/ 76200 h 3200250"/>
                  <a:gd name="connsiteX0" fmla="*/ 196850 w 4591625"/>
                  <a:gd name="connsiteY0" fmla="*/ 76200 h 3206392"/>
                  <a:gd name="connsiteX1" fmla="*/ 1238250 w 4591625"/>
                  <a:gd name="connsiteY1" fmla="*/ 0 h 3206392"/>
                  <a:gd name="connsiteX2" fmla="*/ 905450 w 4591625"/>
                  <a:gd name="connsiteY2" fmla="*/ 680643 h 3206392"/>
                  <a:gd name="connsiteX3" fmla="*/ 1807150 w 4591625"/>
                  <a:gd name="connsiteY3" fmla="*/ 756843 h 3206392"/>
                  <a:gd name="connsiteX4" fmla="*/ 2416750 w 4591625"/>
                  <a:gd name="connsiteY4" fmla="*/ 667943 h 3206392"/>
                  <a:gd name="connsiteX5" fmla="*/ 3680400 w 4591625"/>
                  <a:gd name="connsiteY5" fmla="*/ 1788718 h 3206392"/>
                  <a:gd name="connsiteX6" fmla="*/ 4591625 w 4591625"/>
                  <a:gd name="connsiteY6" fmla="*/ 2617393 h 3206392"/>
                  <a:gd name="connsiteX7" fmla="*/ 4245550 w 4591625"/>
                  <a:gd name="connsiteY7" fmla="*/ 2849168 h 3206392"/>
                  <a:gd name="connsiteX8" fmla="*/ 2889825 w 4591625"/>
                  <a:gd name="connsiteY8" fmla="*/ 1734741 h 3206392"/>
                  <a:gd name="connsiteX9" fmla="*/ 4156650 w 4591625"/>
                  <a:gd name="connsiteY9" fmla="*/ 2919016 h 3206392"/>
                  <a:gd name="connsiteX10" fmla="*/ 3674050 w 4591625"/>
                  <a:gd name="connsiteY10" fmla="*/ 3188891 h 3206392"/>
                  <a:gd name="connsiteX11" fmla="*/ 673100 w 4591625"/>
                  <a:gd name="connsiteY11" fmla="*/ 2112121 h 3206392"/>
                  <a:gd name="connsiteX12" fmla="*/ 0 w 4591625"/>
                  <a:gd name="connsiteY12" fmla="*/ 1845421 h 3206392"/>
                  <a:gd name="connsiteX13" fmla="*/ 196850 w 4591625"/>
                  <a:gd name="connsiteY13" fmla="*/ 76200 h 3206392"/>
                  <a:gd name="connsiteX0" fmla="*/ 196850 w 4591625"/>
                  <a:gd name="connsiteY0" fmla="*/ 76200 h 3205054"/>
                  <a:gd name="connsiteX1" fmla="*/ 1238250 w 4591625"/>
                  <a:gd name="connsiteY1" fmla="*/ 0 h 3205054"/>
                  <a:gd name="connsiteX2" fmla="*/ 905450 w 4591625"/>
                  <a:gd name="connsiteY2" fmla="*/ 680643 h 3205054"/>
                  <a:gd name="connsiteX3" fmla="*/ 1807150 w 4591625"/>
                  <a:gd name="connsiteY3" fmla="*/ 756843 h 3205054"/>
                  <a:gd name="connsiteX4" fmla="*/ 2416750 w 4591625"/>
                  <a:gd name="connsiteY4" fmla="*/ 667943 h 3205054"/>
                  <a:gd name="connsiteX5" fmla="*/ 3680400 w 4591625"/>
                  <a:gd name="connsiteY5" fmla="*/ 1788718 h 3205054"/>
                  <a:gd name="connsiteX6" fmla="*/ 4591625 w 4591625"/>
                  <a:gd name="connsiteY6" fmla="*/ 2617393 h 3205054"/>
                  <a:gd name="connsiteX7" fmla="*/ 4245550 w 4591625"/>
                  <a:gd name="connsiteY7" fmla="*/ 2849168 h 3205054"/>
                  <a:gd name="connsiteX8" fmla="*/ 2889825 w 4591625"/>
                  <a:gd name="connsiteY8" fmla="*/ 1734741 h 3205054"/>
                  <a:gd name="connsiteX9" fmla="*/ 4156650 w 4591625"/>
                  <a:gd name="connsiteY9" fmla="*/ 2919016 h 3205054"/>
                  <a:gd name="connsiteX10" fmla="*/ 3674050 w 4591625"/>
                  <a:gd name="connsiteY10" fmla="*/ 3188891 h 3205054"/>
                  <a:gd name="connsiteX11" fmla="*/ 673100 w 4591625"/>
                  <a:gd name="connsiteY11" fmla="*/ 2112121 h 3205054"/>
                  <a:gd name="connsiteX12" fmla="*/ 0 w 4591625"/>
                  <a:gd name="connsiteY12" fmla="*/ 1845421 h 3205054"/>
                  <a:gd name="connsiteX13" fmla="*/ 196850 w 4591625"/>
                  <a:gd name="connsiteY13" fmla="*/ 76200 h 3205054"/>
                  <a:gd name="connsiteX0" fmla="*/ 196850 w 4591625"/>
                  <a:gd name="connsiteY0" fmla="*/ 76200 h 3200229"/>
                  <a:gd name="connsiteX1" fmla="*/ 1238250 w 4591625"/>
                  <a:gd name="connsiteY1" fmla="*/ 0 h 3200229"/>
                  <a:gd name="connsiteX2" fmla="*/ 905450 w 4591625"/>
                  <a:gd name="connsiteY2" fmla="*/ 680643 h 3200229"/>
                  <a:gd name="connsiteX3" fmla="*/ 1807150 w 4591625"/>
                  <a:gd name="connsiteY3" fmla="*/ 756843 h 3200229"/>
                  <a:gd name="connsiteX4" fmla="*/ 2416750 w 4591625"/>
                  <a:gd name="connsiteY4" fmla="*/ 667943 h 3200229"/>
                  <a:gd name="connsiteX5" fmla="*/ 3680400 w 4591625"/>
                  <a:gd name="connsiteY5" fmla="*/ 1788718 h 3200229"/>
                  <a:gd name="connsiteX6" fmla="*/ 4591625 w 4591625"/>
                  <a:gd name="connsiteY6" fmla="*/ 2617393 h 3200229"/>
                  <a:gd name="connsiteX7" fmla="*/ 4245550 w 4591625"/>
                  <a:gd name="connsiteY7" fmla="*/ 2849168 h 3200229"/>
                  <a:gd name="connsiteX8" fmla="*/ 2889825 w 4591625"/>
                  <a:gd name="connsiteY8" fmla="*/ 1734741 h 3200229"/>
                  <a:gd name="connsiteX9" fmla="*/ 4156650 w 4591625"/>
                  <a:gd name="connsiteY9" fmla="*/ 2919016 h 3200229"/>
                  <a:gd name="connsiteX10" fmla="*/ 3674050 w 4591625"/>
                  <a:gd name="connsiteY10" fmla="*/ 3188891 h 3200229"/>
                  <a:gd name="connsiteX11" fmla="*/ 673100 w 4591625"/>
                  <a:gd name="connsiteY11" fmla="*/ 2112121 h 3200229"/>
                  <a:gd name="connsiteX12" fmla="*/ 0 w 4591625"/>
                  <a:gd name="connsiteY12" fmla="*/ 1845421 h 3200229"/>
                  <a:gd name="connsiteX13" fmla="*/ 196850 w 4591625"/>
                  <a:gd name="connsiteY13" fmla="*/ 76200 h 3200229"/>
                  <a:gd name="connsiteX0" fmla="*/ 196850 w 4591625"/>
                  <a:gd name="connsiteY0" fmla="*/ 76200 h 3202615"/>
                  <a:gd name="connsiteX1" fmla="*/ 1238250 w 4591625"/>
                  <a:gd name="connsiteY1" fmla="*/ 0 h 3202615"/>
                  <a:gd name="connsiteX2" fmla="*/ 905450 w 4591625"/>
                  <a:gd name="connsiteY2" fmla="*/ 680643 h 3202615"/>
                  <a:gd name="connsiteX3" fmla="*/ 1807150 w 4591625"/>
                  <a:gd name="connsiteY3" fmla="*/ 756843 h 3202615"/>
                  <a:gd name="connsiteX4" fmla="*/ 2416750 w 4591625"/>
                  <a:gd name="connsiteY4" fmla="*/ 667943 h 3202615"/>
                  <a:gd name="connsiteX5" fmla="*/ 3680400 w 4591625"/>
                  <a:gd name="connsiteY5" fmla="*/ 1788718 h 3202615"/>
                  <a:gd name="connsiteX6" fmla="*/ 4591625 w 4591625"/>
                  <a:gd name="connsiteY6" fmla="*/ 2617393 h 3202615"/>
                  <a:gd name="connsiteX7" fmla="*/ 4245550 w 4591625"/>
                  <a:gd name="connsiteY7" fmla="*/ 2849168 h 3202615"/>
                  <a:gd name="connsiteX8" fmla="*/ 2889825 w 4591625"/>
                  <a:gd name="connsiteY8" fmla="*/ 1734741 h 3202615"/>
                  <a:gd name="connsiteX9" fmla="*/ 4156650 w 4591625"/>
                  <a:gd name="connsiteY9" fmla="*/ 2919016 h 3202615"/>
                  <a:gd name="connsiteX10" fmla="*/ 3674050 w 4591625"/>
                  <a:gd name="connsiteY10" fmla="*/ 3188891 h 3202615"/>
                  <a:gd name="connsiteX11" fmla="*/ 673100 w 4591625"/>
                  <a:gd name="connsiteY11" fmla="*/ 2112121 h 3202615"/>
                  <a:gd name="connsiteX12" fmla="*/ 0 w 4591625"/>
                  <a:gd name="connsiteY12" fmla="*/ 1845421 h 3202615"/>
                  <a:gd name="connsiteX13" fmla="*/ 196850 w 4591625"/>
                  <a:gd name="connsiteY13" fmla="*/ 76200 h 3202615"/>
                  <a:gd name="connsiteX0" fmla="*/ 196850 w 4591625"/>
                  <a:gd name="connsiteY0" fmla="*/ 76200 h 3202615"/>
                  <a:gd name="connsiteX1" fmla="*/ 1238250 w 4591625"/>
                  <a:gd name="connsiteY1" fmla="*/ 0 h 3202615"/>
                  <a:gd name="connsiteX2" fmla="*/ 905450 w 4591625"/>
                  <a:gd name="connsiteY2" fmla="*/ 680643 h 3202615"/>
                  <a:gd name="connsiteX3" fmla="*/ 1807150 w 4591625"/>
                  <a:gd name="connsiteY3" fmla="*/ 756843 h 3202615"/>
                  <a:gd name="connsiteX4" fmla="*/ 2416750 w 4591625"/>
                  <a:gd name="connsiteY4" fmla="*/ 667943 h 3202615"/>
                  <a:gd name="connsiteX5" fmla="*/ 3680400 w 4591625"/>
                  <a:gd name="connsiteY5" fmla="*/ 1788718 h 3202615"/>
                  <a:gd name="connsiteX6" fmla="*/ 4591625 w 4591625"/>
                  <a:gd name="connsiteY6" fmla="*/ 2617393 h 3202615"/>
                  <a:gd name="connsiteX7" fmla="*/ 4245550 w 4591625"/>
                  <a:gd name="connsiteY7" fmla="*/ 2849168 h 3202615"/>
                  <a:gd name="connsiteX8" fmla="*/ 2889825 w 4591625"/>
                  <a:gd name="connsiteY8" fmla="*/ 1734741 h 3202615"/>
                  <a:gd name="connsiteX9" fmla="*/ 4156650 w 4591625"/>
                  <a:gd name="connsiteY9" fmla="*/ 2919016 h 3202615"/>
                  <a:gd name="connsiteX10" fmla="*/ 3674050 w 4591625"/>
                  <a:gd name="connsiteY10" fmla="*/ 3188891 h 3202615"/>
                  <a:gd name="connsiteX11" fmla="*/ 673100 w 4591625"/>
                  <a:gd name="connsiteY11" fmla="*/ 2112121 h 3202615"/>
                  <a:gd name="connsiteX12" fmla="*/ 0 w 4591625"/>
                  <a:gd name="connsiteY12" fmla="*/ 1845421 h 3202615"/>
                  <a:gd name="connsiteX13" fmla="*/ 196850 w 4591625"/>
                  <a:gd name="connsiteY13" fmla="*/ 76200 h 3202615"/>
                  <a:gd name="connsiteX0" fmla="*/ 196850 w 4591625"/>
                  <a:gd name="connsiteY0" fmla="*/ 76200 h 3202615"/>
                  <a:gd name="connsiteX1" fmla="*/ 1238250 w 4591625"/>
                  <a:gd name="connsiteY1" fmla="*/ 0 h 3202615"/>
                  <a:gd name="connsiteX2" fmla="*/ 905450 w 4591625"/>
                  <a:gd name="connsiteY2" fmla="*/ 680643 h 3202615"/>
                  <a:gd name="connsiteX3" fmla="*/ 1807150 w 4591625"/>
                  <a:gd name="connsiteY3" fmla="*/ 756843 h 3202615"/>
                  <a:gd name="connsiteX4" fmla="*/ 2416750 w 4591625"/>
                  <a:gd name="connsiteY4" fmla="*/ 667943 h 3202615"/>
                  <a:gd name="connsiteX5" fmla="*/ 3680400 w 4591625"/>
                  <a:gd name="connsiteY5" fmla="*/ 1788718 h 3202615"/>
                  <a:gd name="connsiteX6" fmla="*/ 4591625 w 4591625"/>
                  <a:gd name="connsiteY6" fmla="*/ 2617393 h 3202615"/>
                  <a:gd name="connsiteX7" fmla="*/ 4245550 w 4591625"/>
                  <a:gd name="connsiteY7" fmla="*/ 2849168 h 3202615"/>
                  <a:gd name="connsiteX8" fmla="*/ 2889825 w 4591625"/>
                  <a:gd name="connsiteY8" fmla="*/ 1734741 h 3202615"/>
                  <a:gd name="connsiteX9" fmla="*/ 4156650 w 4591625"/>
                  <a:gd name="connsiteY9" fmla="*/ 2919016 h 3202615"/>
                  <a:gd name="connsiteX10" fmla="*/ 3674050 w 4591625"/>
                  <a:gd name="connsiteY10" fmla="*/ 3188891 h 3202615"/>
                  <a:gd name="connsiteX11" fmla="*/ 673100 w 4591625"/>
                  <a:gd name="connsiteY11" fmla="*/ 2112121 h 3202615"/>
                  <a:gd name="connsiteX12" fmla="*/ 0 w 4591625"/>
                  <a:gd name="connsiteY12" fmla="*/ 1845421 h 3202615"/>
                  <a:gd name="connsiteX13" fmla="*/ 196850 w 4591625"/>
                  <a:gd name="connsiteY13" fmla="*/ 76200 h 3202615"/>
                  <a:gd name="connsiteX0" fmla="*/ 196850 w 4591625"/>
                  <a:gd name="connsiteY0" fmla="*/ 76200 h 3202615"/>
                  <a:gd name="connsiteX1" fmla="*/ 1238250 w 4591625"/>
                  <a:gd name="connsiteY1" fmla="*/ 0 h 3202615"/>
                  <a:gd name="connsiteX2" fmla="*/ 905450 w 4591625"/>
                  <a:gd name="connsiteY2" fmla="*/ 680643 h 3202615"/>
                  <a:gd name="connsiteX3" fmla="*/ 1807150 w 4591625"/>
                  <a:gd name="connsiteY3" fmla="*/ 756843 h 3202615"/>
                  <a:gd name="connsiteX4" fmla="*/ 2416750 w 4591625"/>
                  <a:gd name="connsiteY4" fmla="*/ 667943 h 3202615"/>
                  <a:gd name="connsiteX5" fmla="*/ 3680400 w 4591625"/>
                  <a:gd name="connsiteY5" fmla="*/ 1788718 h 3202615"/>
                  <a:gd name="connsiteX6" fmla="*/ 4591625 w 4591625"/>
                  <a:gd name="connsiteY6" fmla="*/ 2617393 h 3202615"/>
                  <a:gd name="connsiteX7" fmla="*/ 4245550 w 4591625"/>
                  <a:gd name="connsiteY7" fmla="*/ 2849168 h 3202615"/>
                  <a:gd name="connsiteX8" fmla="*/ 2889825 w 4591625"/>
                  <a:gd name="connsiteY8" fmla="*/ 1734741 h 3202615"/>
                  <a:gd name="connsiteX9" fmla="*/ 4156650 w 4591625"/>
                  <a:gd name="connsiteY9" fmla="*/ 2919016 h 3202615"/>
                  <a:gd name="connsiteX10" fmla="*/ 3674050 w 4591625"/>
                  <a:gd name="connsiteY10" fmla="*/ 3188891 h 3202615"/>
                  <a:gd name="connsiteX11" fmla="*/ 673100 w 4591625"/>
                  <a:gd name="connsiteY11" fmla="*/ 2112121 h 3202615"/>
                  <a:gd name="connsiteX12" fmla="*/ 0 w 4591625"/>
                  <a:gd name="connsiteY12" fmla="*/ 1845421 h 3202615"/>
                  <a:gd name="connsiteX13" fmla="*/ 196850 w 4591625"/>
                  <a:gd name="connsiteY13" fmla="*/ 76200 h 3202615"/>
                  <a:gd name="connsiteX0" fmla="*/ 196850 w 4591625"/>
                  <a:gd name="connsiteY0" fmla="*/ 76200 h 3202615"/>
                  <a:gd name="connsiteX1" fmla="*/ 1238250 w 4591625"/>
                  <a:gd name="connsiteY1" fmla="*/ 0 h 3202615"/>
                  <a:gd name="connsiteX2" fmla="*/ 905450 w 4591625"/>
                  <a:gd name="connsiteY2" fmla="*/ 680643 h 3202615"/>
                  <a:gd name="connsiteX3" fmla="*/ 1807150 w 4591625"/>
                  <a:gd name="connsiteY3" fmla="*/ 756843 h 3202615"/>
                  <a:gd name="connsiteX4" fmla="*/ 2416750 w 4591625"/>
                  <a:gd name="connsiteY4" fmla="*/ 667943 h 3202615"/>
                  <a:gd name="connsiteX5" fmla="*/ 3680400 w 4591625"/>
                  <a:gd name="connsiteY5" fmla="*/ 1788718 h 3202615"/>
                  <a:gd name="connsiteX6" fmla="*/ 4591625 w 4591625"/>
                  <a:gd name="connsiteY6" fmla="*/ 2617393 h 3202615"/>
                  <a:gd name="connsiteX7" fmla="*/ 4245550 w 4591625"/>
                  <a:gd name="connsiteY7" fmla="*/ 2849168 h 3202615"/>
                  <a:gd name="connsiteX8" fmla="*/ 2889825 w 4591625"/>
                  <a:gd name="connsiteY8" fmla="*/ 1734741 h 3202615"/>
                  <a:gd name="connsiteX9" fmla="*/ 4156650 w 4591625"/>
                  <a:gd name="connsiteY9" fmla="*/ 2919016 h 3202615"/>
                  <a:gd name="connsiteX10" fmla="*/ 3674050 w 4591625"/>
                  <a:gd name="connsiteY10" fmla="*/ 3188891 h 3202615"/>
                  <a:gd name="connsiteX11" fmla="*/ 673100 w 4591625"/>
                  <a:gd name="connsiteY11" fmla="*/ 2112121 h 3202615"/>
                  <a:gd name="connsiteX12" fmla="*/ 0 w 4591625"/>
                  <a:gd name="connsiteY12" fmla="*/ 1845421 h 3202615"/>
                  <a:gd name="connsiteX13" fmla="*/ 196850 w 4591625"/>
                  <a:gd name="connsiteY13" fmla="*/ 76200 h 3202615"/>
                  <a:gd name="connsiteX0" fmla="*/ 196850 w 4591625"/>
                  <a:gd name="connsiteY0" fmla="*/ 76200 h 3202615"/>
                  <a:gd name="connsiteX1" fmla="*/ 1238250 w 4591625"/>
                  <a:gd name="connsiteY1" fmla="*/ 0 h 3202615"/>
                  <a:gd name="connsiteX2" fmla="*/ 905450 w 4591625"/>
                  <a:gd name="connsiteY2" fmla="*/ 680643 h 3202615"/>
                  <a:gd name="connsiteX3" fmla="*/ 1807150 w 4591625"/>
                  <a:gd name="connsiteY3" fmla="*/ 756843 h 3202615"/>
                  <a:gd name="connsiteX4" fmla="*/ 2416750 w 4591625"/>
                  <a:gd name="connsiteY4" fmla="*/ 667943 h 3202615"/>
                  <a:gd name="connsiteX5" fmla="*/ 3680400 w 4591625"/>
                  <a:gd name="connsiteY5" fmla="*/ 1788718 h 3202615"/>
                  <a:gd name="connsiteX6" fmla="*/ 4591625 w 4591625"/>
                  <a:gd name="connsiteY6" fmla="*/ 2617393 h 3202615"/>
                  <a:gd name="connsiteX7" fmla="*/ 4245550 w 4591625"/>
                  <a:gd name="connsiteY7" fmla="*/ 2849168 h 3202615"/>
                  <a:gd name="connsiteX8" fmla="*/ 2889825 w 4591625"/>
                  <a:gd name="connsiteY8" fmla="*/ 1734741 h 3202615"/>
                  <a:gd name="connsiteX9" fmla="*/ 4156650 w 4591625"/>
                  <a:gd name="connsiteY9" fmla="*/ 2919016 h 3202615"/>
                  <a:gd name="connsiteX10" fmla="*/ 3674050 w 4591625"/>
                  <a:gd name="connsiteY10" fmla="*/ 3188891 h 3202615"/>
                  <a:gd name="connsiteX11" fmla="*/ 673100 w 4591625"/>
                  <a:gd name="connsiteY11" fmla="*/ 2112121 h 3202615"/>
                  <a:gd name="connsiteX12" fmla="*/ 0 w 4591625"/>
                  <a:gd name="connsiteY12" fmla="*/ 1845421 h 3202615"/>
                  <a:gd name="connsiteX13" fmla="*/ 196850 w 4591625"/>
                  <a:gd name="connsiteY13" fmla="*/ 76200 h 3202615"/>
                  <a:gd name="connsiteX0" fmla="*/ 196850 w 4591625"/>
                  <a:gd name="connsiteY0" fmla="*/ 76200 h 3202615"/>
                  <a:gd name="connsiteX1" fmla="*/ 1238250 w 4591625"/>
                  <a:gd name="connsiteY1" fmla="*/ 0 h 3202615"/>
                  <a:gd name="connsiteX2" fmla="*/ 905450 w 4591625"/>
                  <a:gd name="connsiteY2" fmla="*/ 680643 h 3202615"/>
                  <a:gd name="connsiteX3" fmla="*/ 1807150 w 4591625"/>
                  <a:gd name="connsiteY3" fmla="*/ 756843 h 3202615"/>
                  <a:gd name="connsiteX4" fmla="*/ 2416750 w 4591625"/>
                  <a:gd name="connsiteY4" fmla="*/ 667943 h 3202615"/>
                  <a:gd name="connsiteX5" fmla="*/ 3680400 w 4591625"/>
                  <a:gd name="connsiteY5" fmla="*/ 1788718 h 3202615"/>
                  <a:gd name="connsiteX6" fmla="*/ 4591625 w 4591625"/>
                  <a:gd name="connsiteY6" fmla="*/ 2617393 h 3202615"/>
                  <a:gd name="connsiteX7" fmla="*/ 4245550 w 4591625"/>
                  <a:gd name="connsiteY7" fmla="*/ 2849168 h 3202615"/>
                  <a:gd name="connsiteX8" fmla="*/ 2889825 w 4591625"/>
                  <a:gd name="connsiteY8" fmla="*/ 1734741 h 3202615"/>
                  <a:gd name="connsiteX9" fmla="*/ 4156650 w 4591625"/>
                  <a:gd name="connsiteY9" fmla="*/ 2919016 h 3202615"/>
                  <a:gd name="connsiteX10" fmla="*/ 3674050 w 4591625"/>
                  <a:gd name="connsiteY10" fmla="*/ 3188891 h 3202615"/>
                  <a:gd name="connsiteX11" fmla="*/ 673100 w 4591625"/>
                  <a:gd name="connsiteY11" fmla="*/ 2112121 h 3202615"/>
                  <a:gd name="connsiteX12" fmla="*/ 0 w 4591625"/>
                  <a:gd name="connsiteY12" fmla="*/ 1845421 h 3202615"/>
                  <a:gd name="connsiteX13" fmla="*/ 196850 w 4591625"/>
                  <a:gd name="connsiteY13" fmla="*/ 76200 h 3202615"/>
                  <a:gd name="connsiteX0" fmla="*/ 196850 w 4591625"/>
                  <a:gd name="connsiteY0" fmla="*/ 76200 h 3202615"/>
                  <a:gd name="connsiteX1" fmla="*/ 1238250 w 4591625"/>
                  <a:gd name="connsiteY1" fmla="*/ 0 h 3202615"/>
                  <a:gd name="connsiteX2" fmla="*/ 905450 w 4591625"/>
                  <a:gd name="connsiteY2" fmla="*/ 680643 h 3202615"/>
                  <a:gd name="connsiteX3" fmla="*/ 1807150 w 4591625"/>
                  <a:gd name="connsiteY3" fmla="*/ 756843 h 3202615"/>
                  <a:gd name="connsiteX4" fmla="*/ 2416750 w 4591625"/>
                  <a:gd name="connsiteY4" fmla="*/ 667943 h 3202615"/>
                  <a:gd name="connsiteX5" fmla="*/ 3680400 w 4591625"/>
                  <a:gd name="connsiteY5" fmla="*/ 1788718 h 3202615"/>
                  <a:gd name="connsiteX6" fmla="*/ 4591625 w 4591625"/>
                  <a:gd name="connsiteY6" fmla="*/ 2617393 h 3202615"/>
                  <a:gd name="connsiteX7" fmla="*/ 4245550 w 4591625"/>
                  <a:gd name="connsiteY7" fmla="*/ 2849168 h 3202615"/>
                  <a:gd name="connsiteX8" fmla="*/ 2889825 w 4591625"/>
                  <a:gd name="connsiteY8" fmla="*/ 1734741 h 3202615"/>
                  <a:gd name="connsiteX9" fmla="*/ 4156650 w 4591625"/>
                  <a:gd name="connsiteY9" fmla="*/ 2919016 h 3202615"/>
                  <a:gd name="connsiteX10" fmla="*/ 3674050 w 4591625"/>
                  <a:gd name="connsiteY10" fmla="*/ 3188891 h 3202615"/>
                  <a:gd name="connsiteX11" fmla="*/ 673100 w 4591625"/>
                  <a:gd name="connsiteY11" fmla="*/ 2112121 h 3202615"/>
                  <a:gd name="connsiteX12" fmla="*/ 0 w 4591625"/>
                  <a:gd name="connsiteY12" fmla="*/ 1845421 h 3202615"/>
                  <a:gd name="connsiteX13" fmla="*/ 196850 w 4591625"/>
                  <a:gd name="connsiteY13" fmla="*/ 76200 h 3202615"/>
                  <a:gd name="connsiteX0" fmla="*/ 196850 w 4591625"/>
                  <a:gd name="connsiteY0" fmla="*/ 76200 h 3202615"/>
                  <a:gd name="connsiteX1" fmla="*/ 1238250 w 4591625"/>
                  <a:gd name="connsiteY1" fmla="*/ 0 h 3202615"/>
                  <a:gd name="connsiteX2" fmla="*/ 905450 w 4591625"/>
                  <a:gd name="connsiteY2" fmla="*/ 680643 h 3202615"/>
                  <a:gd name="connsiteX3" fmla="*/ 1807150 w 4591625"/>
                  <a:gd name="connsiteY3" fmla="*/ 756843 h 3202615"/>
                  <a:gd name="connsiteX4" fmla="*/ 2416750 w 4591625"/>
                  <a:gd name="connsiteY4" fmla="*/ 667943 h 3202615"/>
                  <a:gd name="connsiteX5" fmla="*/ 3680400 w 4591625"/>
                  <a:gd name="connsiteY5" fmla="*/ 1788718 h 3202615"/>
                  <a:gd name="connsiteX6" fmla="*/ 4591625 w 4591625"/>
                  <a:gd name="connsiteY6" fmla="*/ 2617393 h 3202615"/>
                  <a:gd name="connsiteX7" fmla="*/ 4245550 w 4591625"/>
                  <a:gd name="connsiteY7" fmla="*/ 2849168 h 3202615"/>
                  <a:gd name="connsiteX8" fmla="*/ 2889825 w 4591625"/>
                  <a:gd name="connsiteY8" fmla="*/ 1734741 h 3202615"/>
                  <a:gd name="connsiteX9" fmla="*/ 4156650 w 4591625"/>
                  <a:gd name="connsiteY9" fmla="*/ 2919016 h 3202615"/>
                  <a:gd name="connsiteX10" fmla="*/ 3674050 w 4591625"/>
                  <a:gd name="connsiteY10" fmla="*/ 3188891 h 3202615"/>
                  <a:gd name="connsiteX11" fmla="*/ 2927925 w 4591625"/>
                  <a:gd name="connsiteY11" fmla="*/ 2658667 h 3202615"/>
                  <a:gd name="connsiteX12" fmla="*/ 673100 w 4591625"/>
                  <a:gd name="connsiteY12" fmla="*/ 2112121 h 3202615"/>
                  <a:gd name="connsiteX13" fmla="*/ 0 w 4591625"/>
                  <a:gd name="connsiteY13" fmla="*/ 1845421 h 3202615"/>
                  <a:gd name="connsiteX14" fmla="*/ 196850 w 4591625"/>
                  <a:gd name="connsiteY14" fmla="*/ 76200 h 3202615"/>
                  <a:gd name="connsiteX0" fmla="*/ 196850 w 4591625"/>
                  <a:gd name="connsiteY0" fmla="*/ 76200 h 3262855"/>
                  <a:gd name="connsiteX1" fmla="*/ 1238250 w 4591625"/>
                  <a:gd name="connsiteY1" fmla="*/ 0 h 3262855"/>
                  <a:gd name="connsiteX2" fmla="*/ 905450 w 4591625"/>
                  <a:gd name="connsiteY2" fmla="*/ 680643 h 3262855"/>
                  <a:gd name="connsiteX3" fmla="*/ 1807150 w 4591625"/>
                  <a:gd name="connsiteY3" fmla="*/ 756843 h 3262855"/>
                  <a:gd name="connsiteX4" fmla="*/ 2416750 w 4591625"/>
                  <a:gd name="connsiteY4" fmla="*/ 667943 h 3262855"/>
                  <a:gd name="connsiteX5" fmla="*/ 3680400 w 4591625"/>
                  <a:gd name="connsiteY5" fmla="*/ 1788718 h 3262855"/>
                  <a:gd name="connsiteX6" fmla="*/ 4591625 w 4591625"/>
                  <a:gd name="connsiteY6" fmla="*/ 2617393 h 3262855"/>
                  <a:gd name="connsiteX7" fmla="*/ 4245550 w 4591625"/>
                  <a:gd name="connsiteY7" fmla="*/ 2849168 h 3262855"/>
                  <a:gd name="connsiteX8" fmla="*/ 2889825 w 4591625"/>
                  <a:gd name="connsiteY8" fmla="*/ 1734741 h 3262855"/>
                  <a:gd name="connsiteX9" fmla="*/ 4156650 w 4591625"/>
                  <a:gd name="connsiteY9" fmla="*/ 2919016 h 3262855"/>
                  <a:gd name="connsiteX10" fmla="*/ 3674050 w 4591625"/>
                  <a:gd name="connsiteY10" fmla="*/ 3188891 h 3262855"/>
                  <a:gd name="connsiteX11" fmla="*/ 2927925 w 4591625"/>
                  <a:gd name="connsiteY11" fmla="*/ 2658667 h 3262855"/>
                  <a:gd name="connsiteX12" fmla="*/ 3626425 w 4591625"/>
                  <a:gd name="connsiteY12" fmla="*/ 3255567 h 3262855"/>
                  <a:gd name="connsiteX13" fmla="*/ 673100 w 4591625"/>
                  <a:gd name="connsiteY13" fmla="*/ 2112121 h 3262855"/>
                  <a:gd name="connsiteX14" fmla="*/ 0 w 4591625"/>
                  <a:gd name="connsiteY14" fmla="*/ 1845421 h 3262855"/>
                  <a:gd name="connsiteX15" fmla="*/ 196850 w 4591625"/>
                  <a:gd name="connsiteY15" fmla="*/ 76200 h 3262855"/>
                  <a:gd name="connsiteX0" fmla="*/ 196850 w 4591625"/>
                  <a:gd name="connsiteY0" fmla="*/ 76200 h 3332985"/>
                  <a:gd name="connsiteX1" fmla="*/ 1238250 w 4591625"/>
                  <a:gd name="connsiteY1" fmla="*/ 0 h 3332985"/>
                  <a:gd name="connsiteX2" fmla="*/ 905450 w 4591625"/>
                  <a:gd name="connsiteY2" fmla="*/ 680643 h 3332985"/>
                  <a:gd name="connsiteX3" fmla="*/ 1807150 w 4591625"/>
                  <a:gd name="connsiteY3" fmla="*/ 756843 h 3332985"/>
                  <a:gd name="connsiteX4" fmla="*/ 2416750 w 4591625"/>
                  <a:gd name="connsiteY4" fmla="*/ 667943 h 3332985"/>
                  <a:gd name="connsiteX5" fmla="*/ 3680400 w 4591625"/>
                  <a:gd name="connsiteY5" fmla="*/ 1788718 h 3332985"/>
                  <a:gd name="connsiteX6" fmla="*/ 4591625 w 4591625"/>
                  <a:gd name="connsiteY6" fmla="*/ 2617393 h 3332985"/>
                  <a:gd name="connsiteX7" fmla="*/ 4245550 w 4591625"/>
                  <a:gd name="connsiteY7" fmla="*/ 2849168 h 3332985"/>
                  <a:gd name="connsiteX8" fmla="*/ 2889825 w 4591625"/>
                  <a:gd name="connsiteY8" fmla="*/ 1734741 h 3332985"/>
                  <a:gd name="connsiteX9" fmla="*/ 4156650 w 4591625"/>
                  <a:gd name="connsiteY9" fmla="*/ 2919016 h 3332985"/>
                  <a:gd name="connsiteX10" fmla="*/ 3674050 w 4591625"/>
                  <a:gd name="connsiteY10" fmla="*/ 3188891 h 3332985"/>
                  <a:gd name="connsiteX11" fmla="*/ 2927925 w 4591625"/>
                  <a:gd name="connsiteY11" fmla="*/ 2658667 h 3332985"/>
                  <a:gd name="connsiteX12" fmla="*/ 3626425 w 4591625"/>
                  <a:gd name="connsiteY12" fmla="*/ 3255567 h 3332985"/>
                  <a:gd name="connsiteX13" fmla="*/ 2759650 w 4591625"/>
                  <a:gd name="connsiteY13" fmla="*/ 3223817 h 3332985"/>
                  <a:gd name="connsiteX14" fmla="*/ 673100 w 4591625"/>
                  <a:gd name="connsiteY14" fmla="*/ 2112121 h 3332985"/>
                  <a:gd name="connsiteX15" fmla="*/ 0 w 4591625"/>
                  <a:gd name="connsiteY15" fmla="*/ 1845421 h 3332985"/>
                  <a:gd name="connsiteX16" fmla="*/ 196850 w 4591625"/>
                  <a:gd name="connsiteY16" fmla="*/ 76200 h 3332985"/>
                  <a:gd name="connsiteX0" fmla="*/ 196850 w 4591625"/>
                  <a:gd name="connsiteY0" fmla="*/ 76200 h 3332985"/>
                  <a:gd name="connsiteX1" fmla="*/ 1238250 w 4591625"/>
                  <a:gd name="connsiteY1" fmla="*/ 0 h 3332985"/>
                  <a:gd name="connsiteX2" fmla="*/ 905450 w 4591625"/>
                  <a:gd name="connsiteY2" fmla="*/ 680643 h 3332985"/>
                  <a:gd name="connsiteX3" fmla="*/ 1807150 w 4591625"/>
                  <a:gd name="connsiteY3" fmla="*/ 756843 h 3332985"/>
                  <a:gd name="connsiteX4" fmla="*/ 2416750 w 4591625"/>
                  <a:gd name="connsiteY4" fmla="*/ 667943 h 3332985"/>
                  <a:gd name="connsiteX5" fmla="*/ 3680400 w 4591625"/>
                  <a:gd name="connsiteY5" fmla="*/ 1788718 h 3332985"/>
                  <a:gd name="connsiteX6" fmla="*/ 4591625 w 4591625"/>
                  <a:gd name="connsiteY6" fmla="*/ 2617393 h 3332985"/>
                  <a:gd name="connsiteX7" fmla="*/ 4245550 w 4591625"/>
                  <a:gd name="connsiteY7" fmla="*/ 2849168 h 3332985"/>
                  <a:gd name="connsiteX8" fmla="*/ 2889825 w 4591625"/>
                  <a:gd name="connsiteY8" fmla="*/ 1734741 h 3332985"/>
                  <a:gd name="connsiteX9" fmla="*/ 4156650 w 4591625"/>
                  <a:gd name="connsiteY9" fmla="*/ 2919016 h 3332985"/>
                  <a:gd name="connsiteX10" fmla="*/ 3674050 w 4591625"/>
                  <a:gd name="connsiteY10" fmla="*/ 3188891 h 3332985"/>
                  <a:gd name="connsiteX11" fmla="*/ 2927925 w 4591625"/>
                  <a:gd name="connsiteY11" fmla="*/ 2658667 h 3332985"/>
                  <a:gd name="connsiteX12" fmla="*/ 3626425 w 4591625"/>
                  <a:gd name="connsiteY12" fmla="*/ 3255567 h 3332985"/>
                  <a:gd name="connsiteX13" fmla="*/ 2759650 w 4591625"/>
                  <a:gd name="connsiteY13" fmla="*/ 3223817 h 3332985"/>
                  <a:gd name="connsiteX14" fmla="*/ 673100 w 4591625"/>
                  <a:gd name="connsiteY14" fmla="*/ 2112121 h 3332985"/>
                  <a:gd name="connsiteX15" fmla="*/ 0 w 4591625"/>
                  <a:gd name="connsiteY15" fmla="*/ 1845421 h 3332985"/>
                  <a:gd name="connsiteX16" fmla="*/ 196850 w 4591625"/>
                  <a:gd name="connsiteY16" fmla="*/ 76200 h 3332985"/>
                  <a:gd name="connsiteX0" fmla="*/ 196850 w 4591625"/>
                  <a:gd name="connsiteY0" fmla="*/ 76200 h 3332985"/>
                  <a:gd name="connsiteX1" fmla="*/ 1238250 w 4591625"/>
                  <a:gd name="connsiteY1" fmla="*/ 0 h 3332985"/>
                  <a:gd name="connsiteX2" fmla="*/ 905450 w 4591625"/>
                  <a:gd name="connsiteY2" fmla="*/ 680643 h 3332985"/>
                  <a:gd name="connsiteX3" fmla="*/ 1807150 w 4591625"/>
                  <a:gd name="connsiteY3" fmla="*/ 756843 h 3332985"/>
                  <a:gd name="connsiteX4" fmla="*/ 2416750 w 4591625"/>
                  <a:gd name="connsiteY4" fmla="*/ 667943 h 3332985"/>
                  <a:gd name="connsiteX5" fmla="*/ 3680400 w 4591625"/>
                  <a:gd name="connsiteY5" fmla="*/ 1788718 h 3332985"/>
                  <a:gd name="connsiteX6" fmla="*/ 4591625 w 4591625"/>
                  <a:gd name="connsiteY6" fmla="*/ 2617393 h 3332985"/>
                  <a:gd name="connsiteX7" fmla="*/ 4245550 w 4591625"/>
                  <a:gd name="connsiteY7" fmla="*/ 2849168 h 3332985"/>
                  <a:gd name="connsiteX8" fmla="*/ 2889825 w 4591625"/>
                  <a:gd name="connsiteY8" fmla="*/ 1734741 h 3332985"/>
                  <a:gd name="connsiteX9" fmla="*/ 4156650 w 4591625"/>
                  <a:gd name="connsiteY9" fmla="*/ 2919016 h 3332985"/>
                  <a:gd name="connsiteX10" fmla="*/ 3674050 w 4591625"/>
                  <a:gd name="connsiteY10" fmla="*/ 3188891 h 3332985"/>
                  <a:gd name="connsiteX11" fmla="*/ 2927925 w 4591625"/>
                  <a:gd name="connsiteY11" fmla="*/ 2658667 h 3332985"/>
                  <a:gd name="connsiteX12" fmla="*/ 3626425 w 4591625"/>
                  <a:gd name="connsiteY12" fmla="*/ 3255567 h 3332985"/>
                  <a:gd name="connsiteX13" fmla="*/ 2759650 w 4591625"/>
                  <a:gd name="connsiteY13" fmla="*/ 3223817 h 3332985"/>
                  <a:gd name="connsiteX14" fmla="*/ 673100 w 4591625"/>
                  <a:gd name="connsiteY14" fmla="*/ 2112121 h 3332985"/>
                  <a:gd name="connsiteX15" fmla="*/ 0 w 4591625"/>
                  <a:gd name="connsiteY15" fmla="*/ 1845421 h 3332985"/>
                  <a:gd name="connsiteX16" fmla="*/ 196850 w 4591625"/>
                  <a:gd name="connsiteY16" fmla="*/ 76200 h 3332985"/>
                  <a:gd name="connsiteX0" fmla="*/ 196850 w 4591625"/>
                  <a:gd name="connsiteY0" fmla="*/ 76200 h 3332985"/>
                  <a:gd name="connsiteX1" fmla="*/ 1238250 w 4591625"/>
                  <a:gd name="connsiteY1" fmla="*/ 0 h 3332985"/>
                  <a:gd name="connsiteX2" fmla="*/ 905450 w 4591625"/>
                  <a:gd name="connsiteY2" fmla="*/ 680643 h 3332985"/>
                  <a:gd name="connsiteX3" fmla="*/ 1807150 w 4591625"/>
                  <a:gd name="connsiteY3" fmla="*/ 756843 h 3332985"/>
                  <a:gd name="connsiteX4" fmla="*/ 2416750 w 4591625"/>
                  <a:gd name="connsiteY4" fmla="*/ 667943 h 3332985"/>
                  <a:gd name="connsiteX5" fmla="*/ 3680400 w 4591625"/>
                  <a:gd name="connsiteY5" fmla="*/ 1788718 h 3332985"/>
                  <a:gd name="connsiteX6" fmla="*/ 4591625 w 4591625"/>
                  <a:gd name="connsiteY6" fmla="*/ 2617393 h 3332985"/>
                  <a:gd name="connsiteX7" fmla="*/ 4245550 w 4591625"/>
                  <a:gd name="connsiteY7" fmla="*/ 2849168 h 3332985"/>
                  <a:gd name="connsiteX8" fmla="*/ 2889825 w 4591625"/>
                  <a:gd name="connsiteY8" fmla="*/ 1734741 h 3332985"/>
                  <a:gd name="connsiteX9" fmla="*/ 4156650 w 4591625"/>
                  <a:gd name="connsiteY9" fmla="*/ 2919016 h 3332985"/>
                  <a:gd name="connsiteX10" fmla="*/ 3674050 w 4591625"/>
                  <a:gd name="connsiteY10" fmla="*/ 3188891 h 3332985"/>
                  <a:gd name="connsiteX11" fmla="*/ 2927925 w 4591625"/>
                  <a:gd name="connsiteY11" fmla="*/ 2658667 h 3332985"/>
                  <a:gd name="connsiteX12" fmla="*/ 3626425 w 4591625"/>
                  <a:gd name="connsiteY12" fmla="*/ 3255567 h 3332985"/>
                  <a:gd name="connsiteX13" fmla="*/ 2759650 w 4591625"/>
                  <a:gd name="connsiteY13" fmla="*/ 3223817 h 3332985"/>
                  <a:gd name="connsiteX14" fmla="*/ 673100 w 4591625"/>
                  <a:gd name="connsiteY14" fmla="*/ 2112121 h 3332985"/>
                  <a:gd name="connsiteX15" fmla="*/ 0 w 4591625"/>
                  <a:gd name="connsiteY15" fmla="*/ 1845421 h 3332985"/>
                  <a:gd name="connsiteX16" fmla="*/ 196850 w 4591625"/>
                  <a:gd name="connsiteY16" fmla="*/ 76200 h 3332985"/>
                  <a:gd name="connsiteX0" fmla="*/ 196850 w 4591625"/>
                  <a:gd name="connsiteY0" fmla="*/ 76200 h 3332985"/>
                  <a:gd name="connsiteX1" fmla="*/ 1238250 w 4591625"/>
                  <a:gd name="connsiteY1" fmla="*/ 0 h 3332985"/>
                  <a:gd name="connsiteX2" fmla="*/ 905450 w 4591625"/>
                  <a:gd name="connsiteY2" fmla="*/ 680643 h 3332985"/>
                  <a:gd name="connsiteX3" fmla="*/ 1807150 w 4591625"/>
                  <a:gd name="connsiteY3" fmla="*/ 756843 h 3332985"/>
                  <a:gd name="connsiteX4" fmla="*/ 2416750 w 4591625"/>
                  <a:gd name="connsiteY4" fmla="*/ 667943 h 3332985"/>
                  <a:gd name="connsiteX5" fmla="*/ 3680400 w 4591625"/>
                  <a:gd name="connsiteY5" fmla="*/ 1788718 h 3332985"/>
                  <a:gd name="connsiteX6" fmla="*/ 4591625 w 4591625"/>
                  <a:gd name="connsiteY6" fmla="*/ 2617393 h 3332985"/>
                  <a:gd name="connsiteX7" fmla="*/ 4245550 w 4591625"/>
                  <a:gd name="connsiteY7" fmla="*/ 2849168 h 3332985"/>
                  <a:gd name="connsiteX8" fmla="*/ 2889825 w 4591625"/>
                  <a:gd name="connsiteY8" fmla="*/ 1734741 h 3332985"/>
                  <a:gd name="connsiteX9" fmla="*/ 4156650 w 4591625"/>
                  <a:gd name="connsiteY9" fmla="*/ 2919016 h 3332985"/>
                  <a:gd name="connsiteX10" fmla="*/ 3674050 w 4591625"/>
                  <a:gd name="connsiteY10" fmla="*/ 3188891 h 3332985"/>
                  <a:gd name="connsiteX11" fmla="*/ 2927925 w 4591625"/>
                  <a:gd name="connsiteY11" fmla="*/ 2658667 h 3332985"/>
                  <a:gd name="connsiteX12" fmla="*/ 3626425 w 4591625"/>
                  <a:gd name="connsiteY12" fmla="*/ 3255567 h 3332985"/>
                  <a:gd name="connsiteX13" fmla="*/ 2759650 w 4591625"/>
                  <a:gd name="connsiteY13" fmla="*/ 3223817 h 3332985"/>
                  <a:gd name="connsiteX14" fmla="*/ 673100 w 4591625"/>
                  <a:gd name="connsiteY14" fmla="*/ 2112121 h 3332985"/>
                  <a:gd name="connsiteX15" fmla="*/ 0 w 4591625"/>
                  <a:gd name="connsiteY15" fmla="*/ 1845421 h 3332985"/>
                  <a:gd name="connsiteX16" fmla="*/ 196850 w 4591625"/>
                  <a:gd name="connsiteY16" fmla="*/ 76200 h 3332985"/>
                  <a:gd name="connsiteX0" fmla="*/ 196850 w 4591625"/>
                  <a:gd name="connsiteY0" fmla="*/ 76200 h 3332985"/>
                  <a:gd name="connsiteX1" fmla="*/ 1238250 w 4591625"/>
                  <a:gd name="connsiteY1" fmla="*/ 0 h 3332985"/>
                  <a:gd name="connsiteX2" fmla="*/ 905450 w 4591625"/>
                  <a:gd name="connsiteY2" fmla="*/ 680643 h 3332985"/>
                  <a:gd name="connsiteX3" fmla="*/ 1807150 w 4591625"/>
                  <a:gd name="connsiteY3" fmla="*/ 756843 h 3332985"/>
                  <a:gd name="connsiteX4" fmla="*/ 2416750 w 4591625"/>
                  <a:gd name="connsiteY4" fmla="*/ 667943 h 3332985"/>
                  <a:gd name="connsiteX5" fmla="*/ 3680400 w 4591625"/>
                  <a:gd name="connsiteY5" fmla="*/ 1788718 h 3332985"/>
                  <a:gd name="connsiteX6" fmla="*/ 4591625 w 4591625"/>
                  <a:gd name="connsiteY6" fmla="*/ 2617393 h 3332985"/>
                  <a:gd name="connsiteX7" fmla="*/ 4245550 w 4591625"/>
                  <a:gd name="connsiteY7" fmla="*/ 2849168 h 3332985"/>
                  <a:gd name="connsiteX8" fmla="*/ 2889825 w 4591625"/>
                  <a:gd name="connsiteY8" fmla="*/ 1734741 h 3332985"/>
                  <a:gd name="connsiteX9" fmla="*/ 4156650 w 4591625"/>
                  <a:gd name="connsiteY9" fmla="*/ 2919016 h 3332985"/>
                  <a:gd name="connsiteX10" fmla="*/ 3674050 w 4591625"/>
                  <a:gd name="connsiteY10" fmla="*/ 3188891 h 3332985"/>
                  <a:gd name="connsiteX11" fmla="*/ 2927925 w 4591625"/>
                  <a:gd name="connsiteY11" fmla="*/ 2658667 h 3332985"/>
                  <a:gd name="connsiteX12" fmla="*/ 3626425 w 4591625"/>
                  <a:gd name="connsiteY12" fmla="*/ 3255567 h 3332985"/>
                  <a:gd name="connsiteX13" fmla="*/ 2759650 w 4591625"/>
                  <a:gd name="connsiteY13" fmla="*/ 3223817 h 3332985"/>
                  <a:gd name="connsiteX14" fmla="*/ 673100 w 4591625"/>
                  <a:gd name="connsiteY14" fmla="*/ 2112121 h 3332985"/>
                  <a:gd name="connsiteX15" fmla="*/ 0 w 4591625"/>
                  <a:gd name="connsiteY15" fmla="*/ 1845421 h 3332985"/>
                  <a:gd name="connsiteX16" fmla="*/ 196850 w 4591625"/>
                  <a:gd name="connsiteY16" fmla="*/ 76200 h 3332985"/>
                  <a:gd name="connsiteX0" fmla="*/ 196850 w 4591625"/>
                  <a:gd name="connsiteY0" fmla="*/ 76200 h 3332985"/>
                  <a:gd name="connsiteX1" fmla="*/ 1238250 w 4591625"/>
                  <a:gd name="connsiteY1" fmla="*/ 0 h 3332985"/>
                  <a:gd name="connsiteX2" fmla="*/ 905450 w 4591625"/>
                  <a:gd name="connsiteY2" fmla="*/ 680643 h 3332985"/>
                  <a:gd name="connsiteX3" fmla="*/ 1807150 w 4591625"/>
                  <a:gd name="connsiteY3" fmla="*/ 756843 h 3332985"/>
                  <a:gd name="connsiteX4" fmla="*/ 2416750 w 4591625"/>
                  <a:gd name="connsiteY4" fmla="*/ 667943 h 3332985"/>
                  <a:gd name="connsiteX5" fmla="*/ 3680400 w 4591625"/>
                  <a:gd name="connsiteY5" fmla="*/ 1788718 h 3332985"/>
                  <a:gd name="connsiteX6" fmla="*/ 4591625 w 4591625"/>
                  <a:gd name="connsiteY6" fmla="*/ 2617393 h 3332985"/>
                  <a:gd name="connsiteX7" fmla="*/ 4245550 w 4591625"/>
                  <a:gd name="connsiteY7" fmla="*/ 2849168 h 3332985"/>
                  <a:gd name="connsiteX8" fmla="*/ 2889825 w 4591625"/>
                  <a:gd name="connsiteY8" fmla="*/ 1734741 h 3332985"/>
                  <a:gd name="connsiteX9" fmla="*/ 4156650 w 4591625"/>
                  <a:gd name="connsiteY9" fmla="*/ 2919016 h 3332985"/>
                  <a:gd name="connsiteX10" fmla="*/ 3674050 w 4591625"/>
                  <a:gd name="connsiteY10" fmla="*/ 3188891 h 3332985"/>
                  <a:gd name="connsiteX11" fmla="*/ 2927925 w 4591625"/>
                  <a:gd name="connsiteY11" fmla="*/ 2658667 h 3332985"/>
                  <a:gd name="connsiteX12" fmla="*/ 3626425 w 4591625"/>
                  <a:gd name="connsiteY12" fmla="*/ 3255567 h 3332985"/>
                  <a:gd name="connsiteX13" fmla="*/ 2759650 w 4591625"/>
                  <a:gd name="connsiteY13" fmla="*/ 3223817 h 3332985"/>
                  <a:gd name="connsiteX14" fmla="*/ 673100 w 4591625"/>
                  <a:gd name="connsiteY14" fmla="*/ 2112121 h 3332985"/>
                  <a:gd name="connsiteX15" fmla="*/ 0 w 4591625"/>
                  <a:gd name="connsiteY15" fmla="*/ 1845421 h 3332985"/>
                  <a:gd name="connsiteX16" fmla="*/ 196850 w 4591625"/>
                  <a:gd name="connsiteY16" fmla="*/ 76200 h 3332985"/>
                  <a:gd name="connsiteX0" fmla="*/ 196850 w 4591625"/>
                  <a:gd name="connsiteY0" fmla="*/ 76200 h 3332985"/>
                  <a:gd name="connsiteX1" fmla="*/ 1238250 w 4591625"/>
                  <a:gd name="connsiteY1" fmla="*/ 0 h 3332985"/>
                  <a:gd name="connsiteX2" fmla="*/ 905450 w 4591625"/>
                  <a:gd name="connsiteY2" fmla="*/ 680643 h 3332985"/>
                  <a:gd name="connsiteX3" fmla="*/ 1807150 w 4591625"/>
                  <a:gd name="connsiteY3" fmla="*/ 756843 h 3332985"/>
                  <a:gd name="connsiteX4" fmla="*/ 2416750 w 4591625"/>
                  <a:gd name="connsiteY4" fmla="*/ 667943 h 3332985"/>
                  <a:gd name="connsiteX5" fmla="*/ 3680400 w 4591625"/>
                  <a:gd name="connsiteY5" fmla="*/ 1788718 h 3332985"/>
                  <a:gd name="connsiteX6" fmla="*/ 4591625 w 4591625"/>
                  <a:gd name="connsiteY6" fmla="*/ 2617393 h 3332985"/>
                  <a:gd name="connsiteX7" fmla="*/ 4245550 w 4591625"/>
                  <a:gd name="connsiteY7" fmla="*/ 2849168 h 3332985"/>
                  <a:gd name="connsiteX8" fmla="*/ 2889825 w 4591625"/>
                  <a:gd name="connsiteY8" fmla="*/ 1734741 h 3332985"/>
                  <a:gd name="connsiteX9" fmla="*/ 4156650 w 4591625"/>
                  <a:gd name="connsiteY9" fmla="*/ 2919016 h 3332985"/>
                  <a:gd name="connsiteX10" fmla="*/ 3674050 w 4591625"/>
                  <a:gd name="connsiteY10" fmla="*/ 3188891 h 3332985"/>
                  <a:gd name="connsiteX11" fmla="*/ 2927925 w 4591625"/>
                  <a:gd name="connsiteY11" fmla="*/ 2658667 h 3332985"/>
                  <a:gd name="connsiteX12" fmla="*/ 3626425 w 4591625"/>
                  <a:gd name="connsiteY12" fmla="*/ 3255567 h 3332985"/>
                  <a:gd name="connsiteX13" fmla="*/ 2759650 w 4591625"/>
                  <a:gd name="connsiteY13" fmla="*/ 3223817 h 3332985"/>
                  <a:gd name="connsiteX14" fmla="*/ 673100 w 4591625"/>
                  <a:gd name="connsiteY14" fmla="*/ 2112121 h 3332985"/>
                  <a:gd name="connsiteX15" fmla="*/ 0 w 4591625"/>
                  <a:gd name="connsiteY15" fmla="*/ 1845421 h 3332985"/>
                  <a:gd name="connsiteX16" fmla="*/ 196850 w 4591625"/>
                  <a:gd name="connsiteY16" fmla="*/ 76200 h 3332985"/>
                  <a:gd name="connsiteX0" fmla="*/ 196850 w 4591625"/>
                  <a:gd name="connsiteY0" fmla="*/ 76200 h 3408336"/>
                  <a:gd name="connsiteX1" fmla="*/ 1238250 w 4591625"/>
                  <a:gd name="connsiteY1" fmla="*/ 0 h 3408336"/>
                  <a:gd name="connsiteX2" fmla="*/ 905450 w 4591625"/>
                  <a:gd name="connsiteY2" fmla="*/ 680643 h 3408336"/>
                  <a:gd name="connsiteX3" fmla="*/ 1807150 w 4591625"/>
                  <a:gd name="connsiteY3" fmla="*/ 756843 h 3408336"/>
                  <a:gd name="connsiteX4" fmla="*/ 2416750 w 4591625"/>
                  <a:gd name="connsiteY4" fmla="*/ 667943 h 3408336"/>
                  <a:gd name="connsiteX5" fmla="*/ 3680400 w 4591625"/>
                  <a:gd name="connsiteY5" fmla="*/ 1788718 h 3408336"/>
                  <a:gd name="connsiteX6" fmla="*/ 4591625 w 4591625"/>
                  <a:gd name="connsiteY6" fmla="*/ 2617393 h 3408336"/>
                  <a:gd name="connsiteX7" fmla="*/ 4245550 w 4591625"/>
                  <a:gd name="connsiteY7" fmla="*/ 2849168 h 3408336"/>
                  <a:gd name="connsiteX8" fmla="*/ 2889825 w 4591625"/>
                  <a:gd name="connsiteY8" fmla="*/ 1734741 h 3408336"/>
                  <a:gd name="connsiteX9" fmla="*/ 4156650 w 4591625"/>
                  <a:gd name="connsiteY9" fmla="*/ 2919016 h 3408336"/>
                  <a:gd name="connsiteX10" fmla="*/ 3674050 w 4591625"/>
                  <a:gd name="connsiteY10" fmla="*/ 3188891 h 3408336"/>
                  <a:gd name="connsiteX11" fmla="*/ 2927925 w 4591625"/>
                  <a:gd name="connsiteY11" fmla="*/ 2658667 h 3408336"/>
                  <a:gd name="connsiteX12" fmla="*/ 3626425 w 4591625"/>
                  <a:gd name="connsiteY12" fmla="*/ 3255567 h 3408336"/>
                  <a:gd name="connsiteX13" fmla="*/ 2759650 w 4591625"/>
                  <a:gd name="connsiteY13" fmla="*/ 3223817 h 3408336"/>
                  <a:gd name="connsiteX14" fmla="*/ 673100 w 4591625"/>
                  <a:gd name="connsiteY14" fmla="*/ 2112121 h 3408336"/>
                  <a:gd name="connsiteX15" fmla="*/ 0 w 4591625"/>
                  <a:gd name="connsiteY15" fmla="*/ 1845421 h 3408336"/>
                  <a:gd name="connsiteX16" fmla="*/ 196850 w 4591625"/>
                  <a:gd name="connsiteY16" fmla="*/ 76200 h 3408336"/>
                  <a:gd name="connsiteX0" fmla="*/ 196850 w 4591625"/>
                  <a:gd name="connsiteY0" fmla="*/ 76200 h 3413561"/>
                  <a:gd name="connsiteX1" fmla="*/ 1238250 w 4591625"/>
                  <a:gd name="connsiteY1" fmla="*/ 0 h 3413561"/>
                  <a:gd name="connsiteX2" fmla="*/ 905450 w 4591625"/>
                  <a:gd name="connsiteY2" fmla="*/ 680643 h 3413561"/>
                  <a:gd name="connsiteX3" fmla="*/ 1807150 w 4591625"/>
                  <a:gd name="connsiteY3" fmla="*/ 756843 h 3413561"/>
                  <a:gd name="connsiteX4" fmla="*/ 2416750 w 4591625"/>
                  <a:gd name="connsiteY4" fmla="*/ 667943 h 3413561"/>
                  <a:gd name="connsiteX5" fmla="*/ 3680400 w 4591625"/>
                  <a:gd name="connsiteY5" fmla="*/ 1788718 h 3413561"/>
                  <a:gd name="connsiteX6" fmla="*/ 4591625 w 4591625"/>
                  <a:gd name="connsiteY6" fmla="*/ 2617393 h 3413561"/>
                  <a:gd name="connsiteX7" fmla="*/ 4245550 w 4591625"/>
                  <a:gd name="connsiteY7" fmla="*/ 2849168 h 3413561"/>
                  <a:gd name="connsiteX8" fmla="*/ 2889825 w 4591625"/>
                  <a:gd name="connsiteY8" fmla="*/ 1734741 h 3413561"/>
                  <a:gd name="connsiteX9" fmla="*/ 4156650 w 4591625"/>
                  <a:gd name="connsiteY9" fmla="*/ 2919016 h 3413561"/>
                  <a:gd name="connsiteX10" fmla="*/ 3674050 w 4591625"/>
                  <a:gd name="connsiteY10" fmla="*/ 3188891 h 3413561"/>
                  <a:gd name="connsiteX11" fmla="*/ 2927925 w 4591625"/>
                  <a:gd name="connsiteY11" fmla="*/ 2658667 h 3413561"/>
                  <a:gd name="connsiteX12" fmla="*/ 3626425 w 4591625"/>
                  <a:gd name="connsiteY12" fmla="*/ 3255567 h 3413561"/>
                  <a:gd name="connsiteX13" fmla="*/ 2759650 w 4591625"/>
                  <a:gd name="connsiteY13" fmla="*/ 3223817 h 3413561"/>
                  <a:gd name="connsiteX14" fmla="*/ 673100 w 4591625"/>
                  <a:gd name="connsiteY14" fmla="*/ 2112121 h 3413561"/>
                  <a:gd name="connsiteX15" fmla="*/ 0 w 4591625"/>
                  <a:gd name="connsiteY15" fmla="*/ 1845421 h 3413561"/>
                  <a:gd name="connsiteX16" fmla="*/ 196850 w 4591625"/>
                  <a:gd name="connsiteY16" fmla="*/ 76200 h 3413561"/>
                  <a:gd name="connsiteX0" fmla="*/ 196850 w 4591625"/>
                  <a:gd name="connsiteY0" fmla="*/ 76200 h 3401153"/>
                  <a:gd name="connsiteX1" fmla="*/ 1238250 w 4591625"/>
                  <a:gd name="connsiteY1" fmla="*/ 0 h 3401153"/>
                  <a:gd name="connsiteX2" fmla="*/ 905450 w 4591625"/>
                  <a:gd name="connsiteY2" fmla="*/ 680643 h 3401153"/>
                  <a:gd name="connsiteX3" fmla="*/ 1807150 w 4591625"/>
                  <a:gd name="connsiteY3" fmla="*/ 756843 h 3401153"/>
                  <a:gd name="connsiteX4" fmla="*/ 2416750 w 4591625"/>
                  <a:gd name="connsiteY4" fmla="*/ 667943 h 3401153"/>
                  <a:gd name="connsiteX5" fmla="*/ 3680400 w 4591625"/>
                  <a:gd name="connsiteY5" fmla="*/ 1788718 h 3401153"/>
                  <a:gd name="connsiteX6" fmla="*/ 4591625 w 4591625"/>
                  <a:gd name="connsiteY6" fmla="*/ 2617393 h 3401153"/>
                  <a:gd name="connsiteX7" fmla="*/ 4245550 w 4591625"/>
                  <a:gd name="connsiteY7" fmla="*/ 2849168 h 3401153"/>
                  <a:gd name="connsiteX8" fmla="*/ 2889825 w 4591625"/>
                  <a:gd name="connsiteY8" fmla="*/ 1734741 h 3401153"/>
                  <a:gd name="connsiteX9" fmla="*/ 4156650 w 4591625"/>
                  <a:gd name="connsiteY9" fmla="*/ 2919016 h 3401153"/>
                  <a:gd name="connsiteX10" fmla="*/ 3674050 w 4591625"/>
                  <a:gd name="connsiteY10" fmla="*/ 3188891 h 3401153"/>
                  <a:gd name="connsiteX11" fmla="*/ 2927925 w 4591625"/>
                  <a:gd name="connsiteY11" fmla="*/ 2658667 h 3401153"/>
                  <a:gd name="connsiteX12" fmla="*/ 3626425 w 4591625"/>
                  <a:gd name="connsiteY12" fmla="*/ 3255567 h 3401153"/>
                  <a:gd name="connsiteX13" fmla="*/ 2759650 w 4591625"/>
                  <a:gd name="connsiteY13" fmla="*/ 3223817 h 3401153"/>
                  <a:gd name="connsiteX14" fmla="*/ 673100 w 4591625"/>
                  <a:gd name="connsiteY14" fmla="*/ 2112121 h 3401153"/>
                  <a:gd name="connsiteX15" fmla="*/ 0 w 4591625"/>
                  <a:gd name="connsiteY15" fmla="*/ 1845421 h 3401153"/>
                  <a:gd name="connsiteX16" fmla="*/ 196850 w 4591625"/>
                  <a:gd name="connsiteY16" fmla="*/ 76200 h 3401153"/>
                  <a:gd name="connsiteX0" fmla="*/ 196850 w 4591625"/>
                  <a:gd name="connsiteY0" fmla="*/ 76200 h 3403906"/>
                  <a:gd name="connsiteX1" fmla="*/ 1238250 w 4591625"/>
                  <a:gd name="connsiteY1" fmla="*/ 0 h 3403906"/>
                  <a:gd name="connsiteX2" fmla="*/ 905450 w 4591625"/>
                  <a:gd name="connsiteY2" fmla="*/ 680643 h 3403906"/>
                  <a:gd name="connsiteX3" fmla="*/ 1807150 w 4591625"/>
                  <a:gd name="connsiteY3" fmla="*/ 756843 h 3403906"/>
                  <a:gd name="connsiteX4" fmla="*/ 2416750 w 4591625"/>
                  <a:gd name="connsiteY4" fmla="*/ 667943 h 3403906"/>
                  <a:gd name="connsiteX5" fmla="*/ 3680400 w 4591625"/>
                  <a:gd name="connsiteY5" fmla="*/ 1788718 h 3403906"/>
                  <a:gd name="connsiteX6" fmla="*/ 4591625 w 4591625"/>
                  <a:gd name="connsiteY6" fmla="*/ 2617393 h 3403906"/>
                  <a:gd name="connsiteX7" fmla="*/ 4245550 w 4591625"/>
                  <a:gd name="connsiteY7" fmla="*/ 2849168 h 3403906"/>
                  <a:gd name="connsiteX8" fmla="*/ 2889825 w 4591625"/>
                  <a:gd name="connsiteY8" fmla="*/ 1734741 h 3403906"/>
                  <a:gd name="connsiteX9" fmla="*/ 4156650 w 4591625"/>
                  <a:gd name="connsiteY9" fmla="*/ 2919016 h 3403906"/>
                  <a:gd name="connsiteX10" fmla="*/ 3674050 w 4591625"/>
                  <a:gd name="connsiteY10" fmla="*/ 3188891 h 3403906"/>
                  <a:gd name="connsiteX11" fmla="*/ 2927925 w 4591625"/>
                  <a:gd name="connsiteY11" fmla="*/ 2658667 h 3403906"/>
                  <a:gd name="connsiteX12" fmla="*/ 3626425 w 4591625"/>
                  <a:gd name="connsiteY12" fmla="*/ 3255567 h 3403906"/>
                  <a:gd name="connsiteX13" fmla="*/ 2759650 w 4591625"/>
                  <a:gd name="connsiteY13" fmla="*/ 3223817 h 3403906"/>
                  <a:gd name="connsiteX14" fmla="*/ 673100 w 4591625"/>
                  <a:gd name="connsiteY14" fmla="*/ 2112121 h 3403906"/>
                  <a:gd name="connsiteX15" fmla="*/ 0 w 4591625"/>
                  <a:gd name="connsiteY15" fmla="*/ 1845421 h 3403906"/>
                  <a:gd name="connsiteX16" fmla="*/ 196850 w 4591625"/>
                  <a:gd name="connsiteY16" fmla="*/ 76200 h 3403906"/>
                  <a:gd name="connsiteX0" fmla="*/ 196850 w 4591625"/>
                  <a:gd name="connsiteY0" fmla="*/ 76200 h 3450748"/>
                  <a:gd name="connsiteX1" fmla="*/ 1238250 w 4591625"/>
                  <a:gd name="connsiteY1" fmla="*/ 0 h 3450748"/>
                  <a:gd name="connsiteX2" fmla="*/ 905450 w 4591625"/>
                  <a:gd name="connsiteY2" fmla="*/ 680643 h 3450748"/>
                  <a:gd name="connsiteX3" fmla="*/ 1807150 w 4591625"/>
                  <a:gd name="connsiteY3" fmla="*/ 756843 h 3450748"/>
                  <a:gd name="connsiteX4" fmla="*/ 2416750 w 4591625"/>
                  <a:gd name="connsiteY4" fmla="*/ 667943 h 3450748"/>
                  <a:gd name="connsiteX5" fmla="*/ 3680400 w 4591625"/>
                  <a:gd name="connsiteY5" fmla="*/ 1788718 h 3450748"/>
                  <a:gd name="connsiteX6" fmla="*/ 4591625 w 4591625"/>
                  <a:gd name="connsiteY6" fmla="*/ 2617393 h 3450748"/>
                  <a:gd name="connsiteX7" fmla="*/ 4245550 w 4591625"/>
                  <a:gd name="connsiteY7" fmla="*/ 2849168 h 3450748"/>
                  <a:gd name="connsiteX8" fmla="*/ 2889825 w 4591625"/>
                  <a:gd name="connsiteY8" fmla="*/ 1734741 h 3450748"/>
                  <a:gd name="connsiteX9" fmla="*/ 4156650 w 4591625"/>
                  <a:gd name="connsiteY9" fmla="*/ 2919016 h 3450748"/>
                  <a:gd name="connsiteX10" fmla="*/ 3674050 w 4591625"/>
                  <a:gd name="connsiteY10" fmla="*/ 3188891 h 3450748"/>
                  <a:gd name="connsiteX11" fmla="*/ 2927925 w 4591625"/>
                  <a:gd name="connsiteY11" fmla="*/ 2658667 h 3450748"/>
                  <a:gd name="connsiteX12" fmla="*/ 3626425 w 4591625"/>
                  <a:gd name="connsiteY12" fmla="*/ 3255567 h 3450748"/>
                  <a:gd name="connsiteX13" fmla="*/ 2759650 w 4591625"/>
                  <a:gd name="connsiteY13" fmla="*/ 3223817 h 3450748"/>
                  <a:gd name="connsiteX14" fmla="*/ 2391350 w 4591625"/>
                  <a:gd name="connsiteY14" fmla="*/ 3401615 h 3450748"/>
                  <a:gd name="connsiteX15" fmla="*/ 673100 w 4591625"/>
                  <a:gd name="connsiteY15" fmla="*/ 2112121 h 3450748"/>
                  <a:gd name="connsiteX16" fmla="*/ 0 w 4591625"/>
                  <a:gd name="connsiteY16" fmla="*/ 1845421 h 3450748"/>
                  <a:gd name="connsiteX17" fmla="*/ 196850 w 4591625"/>
                  <a:gd name="connsiteY17" fmla="*/ 76200 h 3450748"/>
                  <a:gd name="connsiteX0" fmla="*/ 196850 w 4591625"/>
                  <a:gd name="connsiteY0" fmla="*/ 76200 h 3537270"/>
                  <a:gd name="connsiteX1" fmla="*/ 1238250 w 4591625"/>
                  <a:gd name="connsiteY1" fmla="*/ 0 h 3537270"/>
                  <a:gd name="connsiteX2" fmla="*/ 905450 w 4591625"/>
                  <a:gd name="connsiteY2" fmla="*/ 680643 h 3537270"/>
                  <a:gd name="connsiteX3" fmla="*/ 1807150 w 4591625"/>
                  <a:gd name="connsiteY3" fmla="*/ 756843 h 3537270"/>
                  <a:gd name="connsiteX4" fmla="*/ 2416750 w 4591625"/>
                  <a:gd name="connsiteY4" fmla="*/ 667943 h 3537270"/>
                  <a:gd name="connsiteX5" fmla="*/ 3680400 w 4591625"/>
                  <a:gd name="connsiteY5" fmla="*/ 1788718 h 3537270"/>
                  <a:gd name="connsiteX6" fmla="*/ 4591625 w 4591625"/>
                  <a:gd name="connsiteY6" fmla="*/ 2617393 h 3537270"/>
                  <a:gd name="connsiteX7" fmla="*/ 4245550 w 4591625"/>
                  <a:gd name="connsiteY7" fmla="*/ 2849168 h 3537270"/>
                  <a:gd name="connsiteX8" fmla="*/ 2889825 w 4591625"/>
                  <a:gd name="connsiteY8" fmla="*/ 1734741 h 3537270"/>
                  <a:gd name="connsiteX9" fmla="*/ 4156650 w 4591625"/>
                  <a:gd name="connsiteY9" fmla="*/ 2919016 h 3537270"/>
                  <a:gd name="connsiteX10" fmla="*/ 3674050 w 4591625"/>
                  <a:gd name="connsiteY10" fmla="*/ 3188891 h 3537270"/>
                  <a:gd name="connsiteX11" fmla="*/ 2927925 w 4591625"/>
                  <a:gd name="connsiteY11" fmla="*/ 2658667 h 3537270"/>
                  <a:gd name="connsiteX12" fmla="*/ 3626425 w 4591625"/>
                  <a:gd name="connsiteY12" fmla="*/ 3255567 h 3537270"/>
                  <a:gd name="connsiteX13" fmla="*/ 2759650 w 4591625"/>
                  <a:gd name="connsiteY13" fmla="*/ 3223817 h 3537270"/>
                  <a:gd name="connsiteX14" fmla="*/ 3102550 w 4591625"/>
                  <a:gd name="connsiteY14" fmla="*/ 3496865 h 3537270"/>
                  <a:gd name="connsiteX15" fmla="*/ 2391350 w 4591625"/>
                  <a:gd name="connsiteY15" fmla="*/ 3401615 h 3537270"/>
                  <a:gd name="connsiteX16" fmla="*/ 673100 w 4591625"/>
                  <a:gd name="connsiteY16" fmla="*/ 2112121 h 3537270"/>
                  <a:gd name="connsiteX17" fmla="*/ 0 w 4591625"/>
                  <a:gd name="connsiteY17" fmla="*/ 1845421 h 3537270"/>
                  <a:gd name="connsiteX18" fmla="*/ 196850 w 4591625"/>
                  <a:gd name="connsiteY18" fmla="*/ 76200 h 3537270"/>
                  <a:gd name="connsiteX0" fmla="*/ 196850 w 4591625"/>
                  <a:gd name="connsiteY0" fmla="*/ 76200 h 3577750"/>
                  <a:gd name="connsiteX1" fmla="*/ 1238250 w 4591625"/>
                  <a:gd name="connsiteY1" fmla="*/ 0 h 3577750"/>
                  <a:gd name="connsiteX2" fmla="*/ 905450 w 4591625"/>
                  <a:gd name="connsiteY2" fmla="*/ 680643 h 3577750"/>
                  <a:gd name="connsiteX3" fmla="*/ 1807150 w 4591625"/>
                  <a:gd name="connsiteY3" fmla="*/ 756843 h 3577750"/>
                  <a:gd name="connsiteX4" fmla="*/ 2416750 w 4591625"/>
                  <a:gd name="connsiteY4" fmla="*/ 667943 h 3577750"/>
                  <a:gd name="connsiteX5" fmla="*/ 3680400 w 4591625"/>
                  <a:gd name="connsiteY5" fmla="*/ 1788718 h 3577750"/>
                  <a:gd name="connsiteX6" fmla="*/ 4591625 w 4591625"/>
                  <a:gd name="connsiteY6" fmla="*/ 2617393 h 3577750"/>
                  <a:gd name="connsiteX7" fmla="*/ 4245550 w 4591625"/>
                  <a:gd name="connsiteY7" fmla="*/ 2849168 h 3577750"/>
                  <a:gd name="connsiteX8" fmla="*/ 2889825 w 4591625"/>
                  <a:gd name="connsiteY8" fmla="*/ 1734741 h 3577750"/>
                  <a:gd name="connsiteX9" fmla="*/ 4156650 w 4591625"/>
                  <a:gd name="connsiteY9" fmla="*/ 2919016 h 3577750"/>
                  <a:gd name="connsiteX10" fmla="*/ 3674050 w 4591625"/>
                  <a:gd name="connsiteY10" fmla="*/ 3188891 h 3577750"/>
                  <a:gd name="connsiteX11" fmla="*/ 2927925 w 4591625"/>
                  <a:gd name="connsiteY11" fmla="*/ 2658667 h 3577750"/>
                  <a:gd name="connsiteX12" fmla="*/ 3626425 w 4591625"/>
                  <a:gd name="connsiteY12" fmla="*/ 3255567 h 3577750"/>
                  <a:gd name="connsiteX13" fmla="*/ 2759650 w 4591625"/>
                  <a:gd name="connsiteY13" fmla="*/ 3223817 h 3577750"/>
                  <a:gd name="connsiteX14" fmla="*/ 3102550 w 4591625"/>
                  <a:gd name="connsiteY14" fmla="*/ 3496865 h 3577750"/>
                  <a:gd name="connsiteX15" fmla="*/ 2391350 w 4591625"/>
                  <a:gd name="connsiteY15" fmla="*/ 3401615 h 3577750"/>
                  <a:gd name="connsiteX16" fmla="*/ 673100 w 4591625"/>
                  <a:gd name="connsiteY16" fmla="*/ 2112121 h 3577750"/>
                  <a:gd name="connsiteX17" fmla="*/ 0 w 4591625"/>
                  <a:gd name="connsiteY17" fmla="*/ 1845421 h 3577750"/>
                  <a:gd name="connsiteX18" fmla="*/ 196850 w 4591625"/>
                  <a:gd name="connsiteY18" fmla="*/ 76200 h 3577750"/>
                  <a:gd name="connsiteX0" fmla="*/ 196850 w 4591625"/>
                  <a:gd name="connsiteY0" fmla="*/ 76200 h 3552955"/>
                  <a:gd name="connsiteX1" fmla="*/ 1238250 w 4591625"/>
                  <a:gd name="connsiteY1" fmla="*/ 0 h 3552955"/>
                  <a:gd name="connsiteX2" fmla="*/ 905450 w 4591625"/>
                  <a:gd name="connsiteY2" fmla="*/ 680643 h 3552955"/>
                  <a:gd name="connsiteX3" fmla="*/ 1807150 w 4591625"/>
                  <a:gd name="connsiteY3" fmla="*/ 756843 h 3552955"/>
                  <a:gd name="connsiteX4" fmla="*/ 2416750 w 4591625"/>
                  <a:gd name="connsiteY4" fmla="*/ 667943 h 3552955"/>
                  <a:gd name="connsiteX5" fmla="*/ 3680400 w 4591625"/>
                  <a:gd name="connsiteY5" fmla="*/ 1788718 h 3552955"/>
                  <a:gd name="connsiteX6" fmla="*/ 4591625 w 4591625"/>
                  <a:gd name="connsiteY6" fmla="*/ 2617393 h 3552955"/>
                  <a:gd name="connsiteX7" fmla="*/ 4245550 w 4591625"/>
                  <a:gd name="connsiteY7" fmla="*/ 2849168 h 3552955"/>
                  <a:gd name="connsiteX8" fmla="*/ 2889825 w 4591625"/>
                  <a:gd name="connsiteY8" fmla="*/ 1734741 h 3552955"/>
                  <a:gd name="connsiteX9" fmla="*/ 4156650 w 4591625"/>
                  <a:gd name="connsiteY9" fmla="*/ 2919016 h 3552955"/>
                  <a:gd name="connsiteX10" fmla="*/ 3674050 w 4591625"/>
                  <a:gd name="connsiteY10" fmla="*/ 3188891 h 3552955"/>
                  <a:gd name="connsiteX11" fmla="*/ 2927925 w 4591625"/>
                  <a:gd name="connsiteY11" fmla="*/ 2658667 h 3552955"/>
                  <a:gd name="connsiteX12" fmla="*/ 3626425 w 4591625"/>
                  <a:gd name="connsiteY12" fmla="*/ 3255567 h 3552955"/>
                  <a:gd name="connsiteX13" fmla="*/ 2759650 w 4591625"/>
                  <a:gd name="connsiteY13" fmla="*/ 3223817 h 3552955"/>
                  <a:gd name="connsiteX14" fmla="*/ 3102550 w 4591625"/>
                  <a:gd name="connsiteY14" fmla="*/ 3496865 h 3552955"/>
                  <a:gd name="connsiteX15" fmla="*/ 2391350 w 4591625"/>
                  <a:gd name="connsiteY15" fmla="*/ 3401615 h 3552955"/>
                  <a:gd name="connsiteX16" fmla="*/ 673100 w 4591625"/>
                  <a:gd name="connsiteY16" fmla="*/ 2112121 h 3552955"/>
                  <a:gd name="connsiteX17" fmla="*/ 0 w 4591625"/>
                  <a:gd name="connsiteY17" fmla="*/ 1845421 h 3552955"/>
                  <a:gd name="connsiteX18" fmla="*/ 196850 w 4591625"/>
                  <a:gd name="connsiteY18" fmla="*/ 76200 h 3552955"/>
                  <a:gd name="connsiteX0" fmla="*/ 196850 w 4591625"/>
                  <a:gd name="connsiteY0" fmla="*/ 76200 h 3574294"/>
                  <a:gd name="connsiteX1" fmla="*/ 1238250 w 4591625"/>
                  <a:gd name="connsiteY1" fmla="*/ 0 h 3574294"/>
                  <a:gd name="connsiteX2" fmla="*/ 905450 w 4591625"/>
                  <a:gd name="connsiteY2" fmla="*/ 680643 h 3574294"/>
                  <a:gd name="connsiteX3" fmla="*/ 1807150 w 4591625"/>
                  <a:gd name="connsiteY3" fmla="*/ 756843 h 3574294"/>
                  <a:gd name="connsiteX4" fmla="*/ 2416750 w 4591625"/>
                  <a:gd name="connsiteY4" fmla="*/ 667943 h 3574294"/>
                  <a:gd name="connsiteX5" fmla="*/ 3680400 w 4591625"/>
                  <a:gd name="connsiteY5" fmla="*/ 1788718 h 3574294"/>
                  <a:gd name="connsiteX6" fmla="*/ 4591625 w 4591625"/>
                  <a:gd name="connsiteY6" fmla="*/ 2617393 h 3574294"/>
                  <a:gd name="connsiteX7" fmla="*/ 4245550 w 4591625"/>
                  <a:gd name="connsiteY7" fmla="*/ 2849168 h 3574294"/>
                  <a:gd name="connsiteX8" fmla="*/ 2889825 w 4591625"/>
                  <a:gd name="connsiteY8" fmla="*/ 1734741 h 3574294"/>
                  <a:gd name="connsiteX9" fmla="*/ 4156650 w 4591625"/>
                  <a:gd name="connsiteY9" fmla="*/ 2919016 h 3574294"/>
                  <a:gd name="connsiteX10" fmla="*/ 3674050 w 4591625"/>
                  <a:gd name="connsiteY10" fmla="*/ 3188891 h 3574294"/>
                  <a:gd name="connsiteX11" fmla="*/ 2927925 w 4591625"/>
                  <a:gd name="connsiteY11" fmla="*/ 2658667 h 3574294"/>
                  <a:gd name="connsiteX12" fmla="*/ 3626425 w 4591625"/>
                  <a:gd name="connsiteY12" fmla="*/ 3255567 h 3574294"/>
                  <a:gd name="connsiteX13" fmla="*/ 2759650 w 4591625"/>
                  <a:gd name="connsiteY13" fmla="*/ 3223817 h 3574294"/>
                  <a:gd name="connsiteX14" fmla="*/ 3102550 w 4591625"/>
                  <a:gd name="connsiteY14" fmla="*/ 3496865 h 3574294"/>
                  <a:gd name="connsiteX15" fmla="*/ 2391350 w 4591625"/>
                  <a:gd name="connsiteY15" fmla="*/ 3401615 h 3574294"/>
                  <a:gd name="connsiteX16" fmla="*/ 673100 w 4591625"/>
                  <a:gd name="connsiteY16" fmla="*/ 2112121 h 3574294"/>
                  <a:gd name="connsiteX17" fmla="*/ 0 w 4591625"/>
                  <a:gd name="connsiteY17" fmla="*/ 1845421 h 3574294"/>
                  <a:gd name="connsiteX18" fmla="*/ 196850 w 4591625"/>
                  <a:gd name="connsiteY18" fmla="*/ 76200 h 3574294"/>
                  <a:gd name="connsiteX0" fmla="*/ 196850 w 4591625"/>
                  <a:gd name="connsiteY0" fmla="*/ 76200 h 3574294"/>
                  <a:gd name="connsiteX1" fmla="*/ 1238250 w 4591625"/>
                  <a:gd name="connsiteY1" fmla="*/ 0 h 3574294"/>
                  <a:gd name="connsiteX2" fmla="*/ 905450 w 4591625"/>
                  <a:gd name="connsiteY2" fmla="*/ 680643 h 3574294"/>
                  <a:gd name="connsiteX3" fmla="*/ 1807150 w 4591625"/>
                  <a:gd name="connsiteY3" fmla="*/ 756843 h 3574294"/>
                  <a:gd name="connsiteX4" fmla="*/ 2416750 w 4591625"/>
                  <a:gd name="connsiteY4" fmla="*/ 667943 h 3574294"/>
                  <a:gd name="connsiteX5" fmla="*/ 3680400 w 4591625"/>
                  <a:gd name="connsiteY5" fmla="*/ 1788718 h 3574294"/>
                  <a:gd name="connsiteX6" fmla="*/ 4591625 w 4591625"/>
                  <a:gd name="connsiteY6" fmla="*/ 2617393 h 3574294"/>
                  <a:gd name="connsiteX7" fmla="*/ 4245550 w 4591625"/>
                  <a:gd name="connsiteY7" fmla="*/ 2849168 h 3574294"/>
                  <a:gd name="connsiteX8" fmla="*/ 2889825 w 4591625"/>
                  <a:gd name="connsiteY8" fmla="*/ 1734741 h 3574294"/>
                  <a:gd name="connsiteX9" fmla="*/ 4156650 w 4591625"/>
                  <a:gd name="connsiteY9" fmla="*/ 2919016 h 3574294"/>
                  <a:gd name="connsiteX10" fmla="*/ 3674050 w 4591625"/>
                  <a:gd name="connsiteY10" fmla="*/ 3188891 h 3574294"/>
                  <a:gd name="connsiteX11" fmla="*/ 2927925 w 4591625"/>
                  <a:gd name="connsiteY11" fmla="*/ 2658667 h 3574294"/>
                  <a:gd name="connsiteX12" fmla="*/ 3626425 w 4591625"/>
                  <a:gd name="connsiteY12" fmla="*/ 3255567 h 3574294"/>
                  <a:gd name="connsiteX13" fmla="*/ 2759650 w 4591625"/>
                  <a:gd name="connsiteY13" fmla="*/ 3223817 h 3574294"/>
                  <a:gd name="connsiteX14" fmla="*/ 3102550 w 4591625"/>
                  <a:gd name="connsiteY14" fmla="*/ 3496865 h 3574294"/>
                  <a:gd name="connsiteX15" fmla="*/ 2391350 w 4591625"/>
                  <a:gd name="connsiteY15" fmla="*/ 3401615 h 3574294"/>
                  <a:gd name="connsiteX16" fmla="*/ 673100 w 4591625"/>
                  <a:gd name="connsiteY16" fmla="*/ 2112121 h 3574294"/>
                  <a:gd name="connsiteX17" fmla="*/ 0 w 4591625"/>
                  <a:gd name="connsiteY17" fmla="*/ 1845421 h 3574294"/>
                  <a:gd name="connsiteX18" fmla="*/ 196850 w 4591625"/>
                  <a:gd name="connsiteY18" fmla="*/ 76200 h 3574294"/>
                  <a:gd name="connsiteX0" fmla="*/ 196850 w 4591625"/>
                  <a:gd name="connsiteY0" fmla="*/ 76200 h 3574294"/>
                  <a:gd name="connsiteX1" fmla="*/ 1238250 w 4591625"/>
                  <a:gd name="connsiteY1" fmla="*/ 0 h 3574294"/>
                  <a:gd name="connsiteX2" fmla="*/ 905450 w 4591625"/>
                  <a:gd name="connsiteY2" fmla="*/ 680643 h 3574294"/>
                  <a:gd name="connsiteX3" fmla="*/ 1807150 w 4591625"/>
                  <a:gd name="connsiteY3" fmla="*/ 756843 h 3574294"/>
                  <a:gd name="connsiteX4" fmla="*/ 2416750 w 4591625"/>
                  <a:gd name="connsiteY4" fmla="*/ 667943 h 3574294"/>
                  <a:gd name="connsiteX5" fmla="*/ 3680400 w 4591625"/>
                  <a:gd name="connsiteY5" fmla="*/ 1788718 h 3574294"/>
                  <a:gd name="connsiteX6" fmla="*/ 4591625 w 4591625"/>
                  <a:gd name="connsiteY6" fmla="*/ 2617393 h 3574294"/>
                  <a:gd name="connsiteX7" fmla="*/ 4245550 w 4591625"/>
                  <a:gd name="connsiteY7" fmla="*/ 2849168 h 3574294"/>
                  <a:gd name="connsiteX8" fmla="*/ 2889825 w 4591625"/>
                  <a:gd name="connsiteY8" fmla="*/ 1734741 h 3574294"/>
                  <a:gd name="connsiteX9" fmla="*/ 4156650 w 4591625"/>
                  <a:gd name="connsiteY9" fmla="*/ 2919016 h 3574294"/>
                  <a:gd name="connsiteX10" fmla="*/ 3674050 w 4591625"/>
                  <a:gd name="connsiteY10" fmla="*/ 3188891 h 3574294"/>
                  <a:gd name="connsiteX11" fmla="*/ 2927925 w 4591625"/>
                  <a:gd name="connsiteY11" fmla="*/ 2658667 h 3574294"/>
                  <a:gd name="connsiteX12" fmla="*/ 3626425 w 4591625"/>
                  <a:gd name="connsiteY12" fmla="*/ 3255567 h 3574294"/>
                  <a:gd name="connsiteX13" fmla="*/ 2759650 w 4591625"/>
                  <a:gd name="connsiteY13" fmla="*/ 3223817 h 3574294"/>
                  <a:gd name="connsiteX14" fmla="*/ 3102550 w 4591625"/>
                  <a:gd name="connsiteY14" fmla="*/ 3496865 h 3574294"/>
                  <a:gd name="connsiteX15" fmla="*/ 2391350 w 4591625"/>
                  <a:gd name="connsiteY15" fmla="*/ 3401615 h 3574294"/>
                  <a:gd name="connsiteX16" fmla="*/ 673100 w 4591625"/>
                  <a:gd name="connsiteY16" fmla="*/ 2112121 h 3574294"/>
                  <a:gd name="connsiteX17" fmla="*/ 0 w 4591625"/>
                  <a:gd name="connsiteY17" fmla="*/ 1845421 h 3574294"/>
                  <a:gd name="connsiteX18" fmla="*/ 196850 w 4591625"/>
                  <a:gd name="connsiteY18" fmla="*/ 76200 h 3574294"/>
                  <a:gd name="connsiteX0" fmla="*/ 196850 w 4591625"/>
                  <a:gd name="connsiteY0" fmla="*/ 76200 h 3566642"/>
                  <a:gd name="connsiteX1" fmla="*/ 1238250 w 4591625"/>
                  <a:gd name="connsiteY1" fmla="*/ 0 h 3566642"/>
                  <a:gd name="connsiteX2" fmla="*/ 905450 w 4591625"/>
                  <a:gd name="connsiteY2" fmla="*/ 680643 h 3566642"/>
                  <a:gd name="connsiteX3" fmla="*/ 1807150 w 4591625"/>
                  <a:gd name="connsiteY3" fmla="*/ 756843 h 3566642"/>
                  <a:gd name="connsiteX4" fmla="*/ 2416750 w 4591625"/>
                  <a:gd name="connsiteY4" fmla="*/ 667943 h 3566642"/>
                  <a:gd name="connsiteX5" fmla="*/ 3680400 w 4591625"/>
                  <a:gd name="connsiteY5" fmla="*/ 1788718 h 3566642"/>
                  <a:gd name="connsiteX6" fmla="*/ 4591625 w 4591625"/>
                  <a:gd name="connsiteY6" fmla="*/ 2617393 h 3566642"/>
                  <a:gd name="connsiteX7" fmla="*/ 4245550 w 4591625"/>
                  <a:gd name="connsiteY7" fmla="*/ 2849168 h 3566642"/>
                  <a:gd name="connsiteX8" fmla="*/ 2889825 w 4591625"/>
                  <a:gd name="connsiteY8" fmla="*/ 1734741 h 3566642"/>
                  <a:gd name="connsiteX9" fmla="*/ 4156650 w 4591625"/>
                  <a:gd name="connsiteY9" fmla="*/ 2919016 h 3566642"/>
                  <a:gd name="connsiteX10" fmla="*/ 3674050 w 4591625"/>
                  <a:gd name="connsiteY10" fmla="*/ 3188891 h 3566642"/>
                  <a:gd name="connsiteX11" fmla="*/ 2927925 w 4591625"/>
                  <a:gd name="connsiteY11" fmla="*/ 2658667 h 3566642"/>
                  <a:gd name="connsiteX12" fmla="*/ 3626425 w 4591625"/>
                  <a:gd name="connsiteY12" fmla="*/ 3255567 h 3566642"/>
                  <a:gd name="connsiteX13" fmla="*/ 2759650 w 4591625"/>
                  <a:gd name="connsiteY13" fmla="*/ 3223817 h 3566642"/>
                  <a:gd name="connsiteX14" fmla="*/ 3094951 w 4591625"/>
                  <a:gd name="connsiteY14" fmla="*/ 3486733 h 3566642"/>
                  <a:gd name="connsiteX15" fmla="*/ 2391350 w 4591625"/>
                  <a:gd name="connsiteY15" fmla="*/ 3401615 h 3566642"/>
                  <a:gd name="connsiteX16" fmla="*/ 673100 w 4591625"/>
                  <a:gd name="connsiteY16" fmla="*/ 2112121 h 3566642"/>
                  <a:gd name="connsiteX17" fmla="*/ 0 w 4591625"/>
                  <a:gd name="connsiteY17" fmla="*/ 1845421 h 3566642"/>
                  <a:gd name="connsiteX18" fmla="*/ 196850 w 4591625"/>
                  <a:gd name="connsiteY18" fmla="*/ 76200 h 3566642"/>
                  <a:gd name="connsiteX0" fmla="*/ 196850 w 4591625"/>
                  <a:gd name="connsiteY0" fmla="*/ 76200 h 3573395"/>
                  <a:gd name="connsiteX1" fmla="*/ 1238250 w 4591625"/>
                  <a:gd name="connsiteY1" fmla="*/ 0 h 3573395"/>
                  <a:gd name="connsiteX2" fmla="*/ 905450 w 4591625"/>
                  <a:gd name="connsiteY2" fmla="*/ 680643 h 3573395"/>
                  <a:gd name="connsiteX3" fmla="*/ 1807150 w 4591625"/>
                  <a:gd name="connsiteY3" fmla="*/ 756843 h 3573395"/>
                  <a:gd name="connsiteX4" fmla="*/ 2416750 w 4591625"/>
                  <a:gd name="connsiteY4" fmla="*/ 667943 h 3573395"/>
                  <a:gd name="connsiteX5" fmla="*/ 3680400 w 4591625"/>
                  <a:gd name="connsiteY5" fmla="*/ 1788718 h 3573395"/>
                  <a:gd name="connsiteX6" fmla="*/ 4591625 w 4591625"/>
                  <a:gd name="connsiteY6" fmla="*/ 2617393 h 3573395"/>
                  <a:gd name="connsiteX7" fmla="*/ 4245550 w 4591625"/>
                  <a:gd name="connsiteY7" fmla="*/ 2849168 h 3573395"/>
                  <a:gd name="connsiteX8" fmla="*/ 2889825 w 4591625"/>
                  <a:gd name="connsiteY8" fmla="*/ 1734741 h 3573395"/>
                  <a:gd name="connsiteX9" fmla="*/ 4156650 w 4591625"/>
                  <a:gd name="connsiteY9" fmla="*/ 2919016 h 3573395"/>
                  <a:gd name="connsiteX10" fmla="*/ 3674050 w 4591625"/>
                  <a:gd name="connsiteY10" fmla="*/ 3188891 h 3573395"/>
                  <a:gd name="connsiteX11" fmla="*/ 2927925 w 4591625"/>
                  <a:gd name="connsiteY11" fmla="*/ 2658667 h 3573395"/>
                  <a:gd name="connsiteX12" fmla="*/ 3626425 w 4591625"/>
                  <a:gd name="connsiteY12" fmla="*/ 3255567 h 3573395"/>
                  <a:gd name="connsiteX13" fmla="*/ 2759650 w 4591625"/>
                  <a:gd name="connsiteY13" fmla="*/ 3223817 h 3573395"/>
                  <a:gd name="connsiteX14" fmla="*/ 3094951 w 4591625"/>
                  <a:gd name="connsiteY14" fmla="*/ 3486733 h 3573395"/>
                  <a:gd name="connsiteX15" fmla="*/ 2391350 w 4591625"/>
                  <a:gd name="connsiteY15" fmla="*/ 3401615 h 3573395"/>
                  <a:gd name="connsiteX16" fmla="*/ 673100 w 4591625"/>
                  <a:gd name="connsiteY16" fmla="*/ 2112121 h 3573395"/>
                  <a:gd name="connsiteX17" fmla="*/ 0 w 4591625"/>
                  <a:gd name="connsiteY17" fmla="*/ 1845421 h 3573395"/>
                  <a:gd name="connsiteX18" fmla="*/ 196850 w 4591625"/>
                  <a:gd name="connsiteY18" fmla="*/ 76200 h 3573395"/>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673100 w 4591625"/>
                  <a:gd name="connsiteY16" fmla="*/ 2112121 h 3577897"/>
                  <a:gd name="connsiteX17" fmla="*/ 0 w 4591625"/>
                  <a:gd name="connsiteY17" fmla="*/ 1845421 h 3577897"/>
                  <a:gd name="connsiteX18" fmla="*/ 196850 w 4591625"/>
                  <a:gd name="connsiteY18"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403628 w 4591625"/>
                  <a:gd name="connsiteY16" fmla="*/ 2346046 h 3577897"/>
                  <a:gd name="connsiteX17" fmla="*/ 673100 w 4591625"/>
                  <a:gd name="connsiteY17" fmla="*/ 2112121 h 3577897"/>
                  <a:gd name="connsiteX18" fmla="*/ 0 w 4591625"/>
                  <a:gd name="connsiteY18" fmla="*/ 1845421 h 3577897"/>
                  <a:gd name="connsiteX19" fmla="*/ 196850 w 4591625"/>
                  <a:gd name="connsiteY19"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403628 w 4591625"/>
                  <a:gd name="connsiteY16" fmla="*/ 2346046 h 3577897"/>
                  <a:gd name="connsiteX17" fmla="*/ 673100 w 4591625"/>
                  <a:gd name="connsiteY17" fmla="*/ 2112121 h 3577897"/>
                  <a:gd name="connsiteX18" fmla="*/ 0 w 4591625"/>
                  <a:gd name="connsiteY18" fmla="*/ 1845421 h 3577897"/>
                  <a:gd name="connsiteX19" fmla="*/ 196850 w 4591625"/>
                  <a:gd name="connsiteY19"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673100 w 4591625"/>
                  <a:gd name="connsiteY18" fmla="*/ 2112121 h 3577897"/>
                  <a:gd name="connsiteX19" fmla="*/ 0 w 4591625"/>
                  <a:gd name="connsiteY19" fmla="*/ 1845421 h 3577897"/>
                  <a:gd name="connsiteX20" fmla="*/ 196850 w 4591625"/>
                  <a:gd name="connsiteY20"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673100 w 4591625"/>
                  <a:gd name="connsiteY18" fmla="*/ 2112121 h 3577897"/>
                  <a:gd name="connsiteX19" fmla="*/ 0 w 4591625"/>
                  <a:gd name="connsiteY19" fmla="*/ 1845421 h 3577897"/>
                  <a:gd name="connsiteX20" fmla="*/ 196850 w 4591625"/>
                  <a:gd name="connsiteY20"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673100 w 4591625"/>
                  <a:gd name="connsiteY18" fmla="*/ 2112121 h 3577897"/>
                  <a:gd name="connsiteX19" fmla="*/ 0 w 4591625"/>
                  <a:gd name="connsiteY19" fmla="*/ 1845421 h 3577897"/>
                  <a:gd name="connsiteX20" fmla="*/ 196850 w 4591625"/>
                  <a:gd name="connsiteY20"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673100 w 4591625"/>
                  <a:gd name="connsiteY18" fmla="*/ 2112121 h 3577897"/>
                  <a:gd name="connsiteX19" fmla="*/ 0 w 4591625"/>
                  <a:gd name="connsiteY19" fmla="*/ 1845421 h 3577897"/>
                  <a:gd name="connsiteX20" fmla="*/ 196850 w 4591625"/>
                  <a:gd name="connsiteY20"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673100 w 4591625"/>
                  <a:gd name="connsiteY18" fmla="*/ 2112121 h 3577897"/>
                  <a:gd name="connsiteX19" fmla="*/ 0 w 4591625"/>
                  <a:gd name="connsiteY19" fmla="*/ 1845421 h 3577897"/>
                  <a:gd name="connsiteX20" fmla="*/ 196850 w 4591625"/>
                  <a:gd name="connsiteY20"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673100 w 4591625"/>
                  <a:gd name="connsiteY18" fmla="*/ 2112121 h 3577897"/>
                  <a:gd name="connsiteX19" fmla="*/ 0 w 4591625"/>
                  <a:gd name="connsiteY19" fmla="*/ 1845421 h 3577897"/>
                  <a:gd name="connsiteX20" fmla="*/ 196850 w 4591625"/>
                  <a:gd name="connsiteY20"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673100 w 4591625"/>
                  <a:gd name="connsiteY18" fmla="*/ 2112121 h 3577897"/>
                  <a:gd name="connsiteX19" fmla="*/ 0 w 4591625"/>
                  <a:gd name="connsiteY19" fmla="*/ 1845421 h 3577897"/>
                  <a:gd name="connsiteX20" fmla="*/ 196850 w 4591625"/>
                  <a:gd name="connsiteY20"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673100 w 4591625"/>
                  <a:gd name="connsiteY18" fmla="*/ 2112121 h 3577897"/>
                  <a:gd name="connsiteX19" fmla="*/ 0 w 4591625"/>
                  <a:gd name="connsiteY19" fmla="*/ 1845421 h 3577897"/>
                  <a:gd name="connsiteX20" fmla="*/ 196850 w 4591625"/>
                  <a:gd name="connsiteY20"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1623475 w 4591625"/>
                  <a:gd name="connsiteY18" fmla="*/ 2135810 h 3577897"/>
                  <a:gd name="connsiteX19" fmla="*/ 673100 w 4591625"/>
                  <a:gd name="connsiteY19" fmla="*/ 2112121 h 3577897"/>
                  <a:gd name="connsiteX20" fmla="*/ 0 w 4591625"/>
                  <a:gd name="connsiteY20" fmla="*/ 1845421 h 3577897"/>
                  <a:gd name="connsiteX21" fmla="*/ 196850 w 4591625"/>
                  <a:gd name="connsiteY21"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84579 w 4591625"/>
                  <a:gd name="connsiteY18" fmla="*/ 1948371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6850 w 4591625"/>
                  <a:gd name="connsiteY22"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84579 w 4591625"/>
                  <a:gd name="connsiteY18" fmla="*/ 1948371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6850 w 4591625"/>
                  <a:gd name="connsiteY22"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84579 w 4591625"/>
                  <a:gd name="connsiteY18" fmla="*/ 1948371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6850 w 4591625"/>
                  <a:gd name="connsiteY22"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84579 w 4591625"/>
                  <a:gd name="connsiteY18" fmla="*/ 1948371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6850 w 4591625"/>
                  <a:gd name="connsiteY22"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84579 w 4591625"/>
                  <a:gd name="connsiteY18" fmla="*/ 1948371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6850 w 4591625"/>
                  <a:gd name="connsiteY22"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84579 w 4591625"/>
                  <a:gd name="connsiteY18" fmla="*/ 1948371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6850 w 4591625"/>
                  <a:gd name="connsiteY22"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69382 w 4591625"/>
                  <a:gd name="connsiteY18" fmla="*/ 1933173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6850 w 4591625"/>
                  <a:gd name="connsiteY22"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69382 w 4591625"/>
                  <a:gd name="connsiteY18" fmla="*/ 1933173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6850 w 4591625"/>
                  <a:gd name="connsiteY22" fmla="*/ 76200 h 3577897"/>
                  <a:gd name="connsiteX0" fmla="*/ 196850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69382 w 4591625"/>
                  <a:gd name="connsiteY18" fmla="*/ 1933173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6850 w 4591625"/>
                  <a:gd name="connsiteY22" fmla="*/ 76200 h 3577897"/>
                  <a:gd name="connsiteX0" fmla="*/ 191784 w 4591625"/>
                  <a:gd name="connsiteY0" fmla="*/ 76200 h 3577897"/>
                  <a:gd name="connsiteX1" fmla="*/ 1238250 w 4591625"/>
                  <a:gd name="connsiteY1" fmla="*/ 0 h 3577897"/>
                  <a:gd name="connsiteX2" fmla="*/ 905450 w 4591625"/>
                  <a:gd name="connsiteY2" fmla="*/ 680643 h 3577897"/>
                  <a:gd name="connsiteX3" fmla="*/ 1807150 w 4591625"/>
                  <a:gd name="connsiteY3" fmla="*/ 756843 h 3577897"/>
                  <a:gd name="connsiteX4" fmla="*/ 2416750 w 4591625"/>
                  <a:gd name="connsiteY4" fmla="*/ 667943 h 3577897"/>
                  <a:gd name="connsiteX5" fmla="*/ 3680400 w 4591625"/>
                  <a:gd name="connsiteY5" fmla="*/ 1788718 h 3577897"/>
                  <a:gd name="connsiteX6" fmla="*/ 4591625 w 4591625"/>
                  <a:gd name="connsiteY6" fmla="*/ 2617393 h 3577897"/>
                  <a:gd name="connsiteX7" fmla="*/ 4245550 w 4591625"/>
                  <a:gd name="connsiteY7" fmla="*/ 2849168 h 3577897"/>
                  <a:gd name="connsiteX8" fmla="*/ 2889825 w 4591625"/>
                  <a:gd name="connsiteY8" fmla="*/ 1734741 h 3577897"/>
                  <a:gd name="connsiteX9" fmla="*/ 4156650 w 4591625"/>
                  <a:gd name="connsiteY9" fmla="*/ 2919016 h 3577897"/>
                  <a:gd name="connsiteX10" fmla="*/ 3674050 w 4591625"/>
                  <a:gd name="connsiteY10" fmla="*/ 3188891 h 3577897"/>
                  <a:gd name="connsiteX11" fmla="*/ 2927925 w 4591625"/>
                  <a:gd name="connsiteY11" fmla="*/ 2658667 h 3577897"/>
                  <a:gd name="connsiteX12" fmla="*/ 3626425 w 4591625"/>
                  <a:gd name="connsiteY12" fmla="*/ 3255567 h 3577897"/>
                  <a:gd name="connsiteX13" fmla="*/ 2759650 w 4591625"/>
                  <a:gd name="connsiteY13" fmla="*/ 3223817 h 3577897"/>
                  <a:gd name="connsiteX14" fmla="*/ 3094951 w 4591625"/>
                  <a:gd name="connsiteY14" fmla="*/ 3486733 h 3577897"/>
                  <a:gd name="connsiteX15" fmla="*/ 2391350 w 4591625"/>
                  <a:gd name="connsiteY15" fmla="*/ 3401615 h 3577897"/>
                  <a:gd name="connsiteX16" fmla="*/ 2702518 w 4591625"/>
                  <a:gd name="connsiteY16" fmla="*/ 2677865 h 3577897"/>
                  <a:gd name="connsiteX17" fmla="*/ 2403628 w 4591625"/>
                  <a:gd name="connsiteY17" fmla="*/ 2346046 h 3577897"/>
                  <a:gd name="connsiteX18" fmla="*/ 2269382 w 4591625"/>
                  <a:gd name="connsiteY18" fmla="*/ 1933173 h 3577897"/>
                  <a:gd name="connsiteX19" fmla="*/ 1623475 w 4591625"/>
                  <a:gd name="connsiteY19" fmla="*/ 2135810 h 3577897"/>
                  <a:gd name="connsiteX20" fmla="*/ 673100 w 4591625"/>
                  <a:gd name="connsiteY20" fmla="*/ 2112121 h 3577897"/>
                  <a:gd name="connsiteX21" fmla="*/ 0 w 4591625"/>
                  <a:gd name="connsiteY21" fmla="*/ 1845421 h 3577897"/>
                  <a:gd name="connsiteX22" fmla="*/ 191784 w 4591625"/>
                  <a:gd name="connsiteY22"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693364 w 4611889"/>
                  <a:gd name="connsiteY20" fmla="*/ 2112121 h 3577897"/>
                  <a:gd name="connsiteX21" fmla="*/ 0 w 4611889"/>
                  <a:gd name="connsiteY21" fmla="*/ 1878350 h 3577897"/>
                  <a:gd name="connsiteX22" fmla="*/ 212048 w 4611889"/>
                  <a:gd name="connsiteY22"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693364 w 4611889"/>
                  <a:gd name="connsiteY20" fmla="*/ 2112121 h 3577897"/>
                  <a:gd name="connsiteX21" fmla="*/ 0 w 4611889"/>
                  <a:gd name="connsiteY21" fmla="*/ 1878350 h 3577897"/>
                  <a:gd name="connsiteX22" fmla="*/ 212048 w 4611889"/>
                  <a:gd name="connsiteY22"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695897 w 4611889"/>
                  <a:gd name="connsiteY20" fmla="*/ 2094390 h 3577897"/>
                  <a:gd name="connsiteX21" fmla="*/ 0 w 4611889"/>
                  <a:gd name="connsiteY21" fmla="*/ 1878350 h 3577897"/>
                  <a:gd name="connsiteX22" fmla="*/ 212048 w 4611889"/>
                  <a:gd name="connsiteY22"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690832 w 4611889"/>
                  <a:gd name="connsiteY20" fmla="*/ 2094390 h 3577897"/>
                  <a:gd name="connsiteX21" fmla="*/ 0 w 4611889"/>
                  <a:gd name="connsiteY21" fmla="*/ 1878350 h 3577897"/>
                  <a:gd name="connsiteX22" fmla="*/ 212048 w 4611889"/>
                  <a:gd name="connsiteY22"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690832 w 4611889"/>
                  <a:gd name="connsiteY20" fmla="*/ 2094390 h 3577897"/>
                  <a:gd name="connsiteX21" fmla="*/ 0 w 4611889"/>
                  <a:gd name="connsiteY21" fmla="*/ 1878350 h 3577897"/>
                  <a:gd name="connsiteX22" fmla="*/ 212048 w 4611889"/>
                  <a:gd name="connsiteY22"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690832 w 4611889"/>
                  <a:gd name="connsiteY20" fmla="*/ 2094390 h 3577897"/>
                  <a:gd name="connsiteX21" fmla="*/ 0 w 4611889"/>
                  <a:gd name="connsiteY21" fmla="*/ 1878350 h 3577897"/>
                  <a:gd name="connsiteX22" fmla="*/ 212048 w 4611889"/>
                  <a:gd name="connsiteY22"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685766 w 4611889"/>
                  <a:gd name="connsiteY20" fmla="*/ 2094390 h 3577897"/>
                  <a:gd name="connsiteX21" fmla="*/ 0 w 4611889"/>
                  <a:gd name="connsiteY21" fmla="*/ 1878350 h 3577897"/>
                  <a:gd name="connsiteX22" fmla="*/ 212048 w 4611889"/>
                  <a:gd name="connsiteY22"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1268860 w 4611889"/>
                  <a:gd name="connsiteY20" fmla="*/ 1771063 h 3577897"/>
                  <a:gd name="connsiteX21" fmla="*/ 685766 w 4611889"/>
                  <a:gd name="connsiteY21" fmla="*/ 2094390 h 3577897"/>
                  <a:gd name="connsiteX22" fmla="*/ 0 w 4611889"/>
                  <a:gd name="connsiteY22" fmla="*/ 1878350 h 3577897"/>
                  <a:gd name="connsiteX23" fmla="*/ 212048 w 4611889"/>
                  <a:gd name="connsiteY23"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1268860 w 4611889"/>
                  <a:gd name="connsiteY20" fmla="*/ 1771063 h 3577897"/>
                  <a:gd name="connsiteX21" fmla="*/ 685766 w 4611889"/>
                  <a:gd name="connsiteY21" fmla="*/ 2094390 h 3577897"/>
                  <a:gd name="connsiteX22" fmla="*/ 0 w 4611889"/>
                  <a:gd name="connsiteY22" fmla="*/ 1878350 h 3577897"/>
                  <a:gd name="connsiteX23" fmla="*/ 212048 w 4611889"/>
                  <a:gd name="connsiteY23"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1268860 w 4611889"/>
                  <a:gd name="connsiteY20" fmla="*/ 1771063 h 3577897"/>
                  <a:gd name="connsiteX21" fmla="*/ 685766 w 4611889"/>
                  <a:gd name="connsiteY21" fmla="*/ 2094390 h 3577897"/>
                  <a:gd name="connsiteX22" fmla="*/ 0 w 4611889"/>
                  <a:gd name="connsiteY22" fmla="*/ 1878350 h 3577897"/>
                  <a:gd name="connsiteX23" fmla="*/ 212048 w 4611889"/>
                  <a:gd name="connsiteY23"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1268860 w 4611889"/>
                  <a:gd name="connsiteY20" fmla="*/ 1771063 h 3577897"/>
                  <a:gd name="connsiteX21" fmla="*/ 685766 w 4611889"/>
                  <a:gd name="connsiteY21" fmla="*/ 2094390 h 3577897"/>
                  <a:gd name="connsiteX22" fmla="*/ 0 w 4611889"/>
                  <a:gd name="connsiteY22" fmla="*/ 1878350 h 3577897"/>
                  <a:gd name="connsiteX23" fmla="*/ 212048 w 4611889"/>
                  <a:gd name="connsiteY23"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1278992 w 4611889"/>
                  <a:gd name="connsiteY20" fmla="*/ 1763464 h 3577897"/>
                  <a:gd name="connsiteX21" fmla="*/ 685766 w 4611889"/>
                  <a:gd name="connsiteY21" fmla="*/ 2094390 h 3577897"/>
                  <a:gd name="connsiteX22" fmla="*/ 0 w 4611889"/>
                  <a:gd name="connsiteY22" fmla="*/ 1878350 h 3577897"/>
                  <a:gd name="connsiteX23" fmla="*/ 212048 w 4611889"/>
                  <a:gd name="connsiteY23" fmla="*/ 76200 h 3577897"/>
                  <a:gd name="connsiteX0" fmla="*/ 212048 w 4611889"/>
                  <a:gd name="connsiteY0" fmla="*/ 76200 h 3577897"/>
                  <a:gd name="connsiteX1" fmla="*/ 1258514 w 4611889"/>
                  <a:gd name="connsiteY1" fmla="*/ 0 h 3577897"/>
                  <a:gd name="connsiteX2" fmla="*/ 925714 w 4611889"/>
                  <a:gd name="connsiteY2" fmla="*/ 680643 h 3577897"/>
                  <a:gd name="connsiteX3" fmla="*/ 1827414 w 4611889"/>
                  <a:gd name="connsiteY3" fmla="*/ 756843 h 3577897"/>
                  <a:gd name="connsiteX4" fmla="*/ 2437014 w 4611889"/>
                  <a:gd name="connsiteY4" fmla="*/ 667943 h 3577897"/>
                  <a:gd name="connsiteX5" fmla="*/ 3700664 w 4611889"/>
                  <a:gd name="connsiteY5" fmla="*/ 1788718 h 3577897"/>
                  <a:gd name="connsiteX6" fmla="*/ 4611889 w 4611889"/>
                  <a:gd name="connsiteY6" fmla="*/ 2617393 h 3577897"/>
                  <a:gd name="connsiteX7" fmla="*/ 4265814 w 4611889"/>
                  <a:gd name="connsiteY7" fmla="*/ 2849168 h 3577897"/>
                  <a:gd name="connsiteX8" fmla="*/ 2910089 w 4611889"/>
                  <a:gd name="connsiteY8" fmla="*/ 1734741 h 3577897"/>
                  <a:gd name="connsiteX9" fmla="*/ 4176914 w 4611889"/>
                  <a:gd name="connsiteY9" fmla="*/ 2919016 h 3577897"/>
                  <a:gd name="connsiteX10" fmla="*/ 3694314 w 4611889"/>
                  <a:gd name="connsiteY10" fmla="*/ 3188891 h 3577897"/>
                  <a:gd name="connsiteX11" fmla="*/ 2948189 w 4611889"/>
                  <a:gd name="connsiteY11" fmla="*/ 2658667 h 3577897"/>
                  <a:gd name="connsiteX12" fmla="*/ 3646689 w 4611889"/>
                  <a:gd name="connsiteY12" fmla="*/ 3255567 h 3577897"/>
                  <a:gd name="connsiteX13" fmla="*/ 2779914 w 4611889"/>
                  <a:gd name="connsiteY13" fmla="*/ 3223817 h 3577897"/>
                  <a:gd name="connsiteX14" fmla="*/ 3115215 w 4611889"/>
                  <a:gd name="connsiteY14" fmla="*/ 3486733 h 3577897"/>
                  <a:gd name="connsiteX15" fmla="*/ 2411614 w 4611889"/>
                  <a:gd name="connsiteY15" fmla="*/ 3401615 h 3577897"/>
                  <a:gd name="connsiteX16" fmla="*/ 2722782 w 4611889"/>
                  <a:gd name="connsiteY16" fmla="*/ 2677865 h 3577897"/>
                  <a:gd name="connsiteX17" fmla="*/ 2423892 w 4611889"/>
                  <a:gd name="connsiteY17" fmla="*/ 2346046 h 3577897"/>
                  <a:gd name="connsiteX18" fmla="*/ 2289646 w 4611889"/>
                  <a:gd name="connsiteY18" fmla="*/ 1933173 h 3577897"/>
                  <a:gd name="connsiteX19" fmla="*/ 1643739 w 4611889"/>
                  <a:gd name="connsiteY19" fmla="*/ 2135810 h 3577897"/>
                  <a:gd name="connsiteX20" fmla="*/ 1273926 w 4611889"/>
                  <a:gd name="connsiteY20" fmla="*/ 1768530 h 3577897"/>
                  <a:gd name="connsiteX21" fmla="*/ 685766 w 4611889"/>
                  <a:gd name="connsiteY21" fmla="*/ 2094390 h 3577897"/>
                  <a:gd name="connsiteX22" fmla="*/ 0 w 4611889"/>
                  <a:gd name="connsiteY22" fmla="*/ 1878350 h 3577897"/>
                  <a:gd name="connsiteX23" fmla="*/ 212048 w 4611889"/>
                  <a:gd name="connsiteY23" fmla="*/ 76200 h 357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11889" h="3577897">
                    <a:moveTo>
                      <a:pt x="212048" y="76200"/>
                    </a:moveTo>
                    <a:cubicBezTo>
                      <a:pt x="622681" y="101600"/>
                      <a:pt x="911381" y="57150"/>
                      <a:pt x="1258514" y="0"/>
                    </a:cubicBezTo>
                    <a:cubicBezTo>
                      <a:pt x="1141231" y="231114"/>
                      <a:pt x="1131897" y="455879"/>
                      <a:pt x="925714" y="680643"/>
                    </a:cubicBezTo>
                    <a:cubicBezTo>
                      <a:pt x="607156" y="1115618"/>
                      <a:pt x="1425247" y="1302943"/>
                      <a:pt x="1827414" y="756843"/>
                    </a:cubicBezTo>
                    <a:cubicBezTo>
                      <a:pt x="1914197" y="573751"/>
                      <a:pt x="2191047" y="555305"/>
                      <a:pt x="2437014" y="667943"/>
                    </a:cubicBezTo>
                    <a:cubicBezTo>
                      <a:pt x="2784147" y="840980"/>
                      <a:pt x="3299344" y="1292783"/>
                      <a:pt x="3700664" y="1788718"/>
                    </a:cubicBezTo>
                    <a:cubicBezTo>
                      <a:pt x="4012449" y="2120188"/>
                      <a:pt x="4302846" y="2438398"/>
                      <a:pt x="4611889" y="2617393"/>
                    </a:cubicBezTo>
                    <a:cubicBezTo>
                      <a:pt x="4573260" y="2733280"/>
                      <a:pt x="4464347" y="2900572"/>
                      <a:pt x="4265814" y="2849168"/>
                    </a:cubicBezTo>
                    <a:cubicBezTo>
                      <a:pt x="4112885" y="2770322"/>
                      <a:pt x="3286422" y="2337007"/>
                      <a:pt x="2910089" y="1734741"/>
                    </a:cubicBezTo>
                    <a:cubicBezTo>
                      <a:pt x="2977822" y="2016257"/>
                      <a:pt x="3381143" y="2503694"/>
                      <a:pt x="4176914" y="2919016"/>
                    </a:cubicBezTo>
                    <a:cubicBezTo>
                      <a:pt x="4080077" y="3171958"/>
                      <a:pt x="3941531" y="3234473"/>
                      <a:pt x="3694314" y="3188891"/>
                    </a:cubicBezTo>
                    <a:cubicBezTo>
                      <a:pt x="3480531" y="3146558"/>
                      <a:pt x="3092747" y="2854004"/>
                      <a:pt x="2948189" y="2658667"/>
                    </a:cubicBezTo>
                    <a:cubicBezTo>
                      <a:pt x="2978352" y="2818476"/>
                      <a:pt x="3298593" y="3191083"/>
                      <a:pt x="3646689" y="3255567"/>
                    </a:cubicBezTo>
                    <a:cubicBezTo>
                      <a:pt x="3580014" y="3327534"/>
                      <a:pt x="3294360" y="3566791"/>
                      <a:pt x="2779914" y="3223817"/>
                    </a:cubicBezTo>
                    <a:cubicBezTo>
                      <a:pt x="2792651" y="3326758"/>
                      <a:pt x="3009422" y="3441902"/>
                      <a:pt x="3115215" y="3486733"/>
                    </a:cubicBezTo>
                    <a:cubicBezTo>
                      <a:pt x="2934396" y="3688246"/>
                      <a:pt x="2637664" y="3508052"/>
                      <a:pt x="2411614" y="3401615"/>
                    </a:cubicBezTo>
                    <a:cubicBezTo>
                      <a:pt x="2361407" y="3304377"/>
                      <a:pt x="2735934" y="2970309"/>
                      <a:pt x="2722782" y="2677865"/>
                    </a:cubicBezTo>
                    <a:cubicBezTo>
                      <a:pt x="2707097" y="2524734"/>
                      <a:pt x="2686139" y="2381656"/>
                      <a:pt x="2423892" y="2346046"/>
                    </a:cubicBezTo>
                    <a:cubicBezTo>
                      <a:pt x="2478773" y="2226575"/>
                      <a:pt x="2429803" y="2011273"/>
                      <a:pt x="2289646" y="1933173"/>
                    </a:cubicBezTo>
                    <a:cubicBezTo>
                      <a:pt x="2139357" y="1837343"/>
                      <a:pt x="1905141" y="1834536"/>
                      <a:pt x="1643739" y="2135810"/>
                    </a:cubicBezTo>
                    <a:cubicBezTo>
                      <a:pt x="1649227" y="1934439"/>
                      <a:pt x="1433588" y="1775433"/>
                      <a:pt x="1273926" y="1768530"/>
                    </a:cubicBezTo>
                    <a:cubicBezTo>
                      <a:pt x="1109199" y="1774292"/>
                      <a:pt x="827164" y="2018673"/>
                      <a:pt x="685766" y="2094390"/>
                    </a:cubicBezTo>
                    <a:cubicBezTo>
                      <a:pt x="561029" y="1907548"/>
                      <a:pt x="350170" y="1718175"/>
                      <a:pt x="0" y="1878350"/>
                    </a:cubicBezTo>
                    <a:lnTo>
                      <a:pt x="212048" y="7620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24">
                <a:extLst>
                  <a:ext uri="{FF2B5EF4-FFF2-40B4-BE49-F238E27FC236}">
                    <a16:creationId xmlns:a16="http://schemas.microsoft.com/office/drawing/2014/main" xmlns="" id="{45F1718F-B9F1-4CEC-9D80-7E36A5834D18}"/>
                  </a:ext>
                </a:extLst>
              </p:cNvPr>
              <p:cNvSpPr/>
              <p:nvPr/>
            </p:nvSpPr>
            <p:spPr>
              <a:xfrm>
                <a:off x="3940814" y="4523567"/>
                <a:ext cx="975768" cy="1174375"/>
              </a:xfrm>
              <a:custGeom>
                <a:avLst/>
                <a:gdLst>
                  <a:gd name="connsiteX0" fmla="*/ 0 w 749743"/>
                  <a:gd name="connsiteY0" fmla="*/ 0 h 1312021"/>
                  <a:gd name="connsiteX1" fmla="*/ 749743 w 749743"/>
                  <a:gd name="connsiteY1" fmla="*/ 0 h 1312021"/>
                  <a:gd name="connsiteX2" fmla="*/ 749743 w 749743"/>
                  <a:gd name="connsiteY2" fmla="*/ 1312021 h 1312021"/>
                  <a:gd name="connsiteX3" fmla="*/ 0 w 749743"/>
                  <a:gd name="connsiteY3" fmla="*/ 1312021 h 1312021"/>
                  <a:gd name="connsiteX4" fmla="*/ 0 w 749743"/>
                  <a:gd name="connsiteY4" fmla="*/ 0 h 1312021"/>
                  <a:gd name="connsiteX0" fmla="*/ 0 w 756093"/>
                  <a:gd name="connsiteY0" fmla="*/ 0 h 1445371"/>
                  <a:gd name="connsiteX1" fmla="*/ 756093 w 756093"/>
                  <a:gd name="connsiteY1" fmla="*/ 133350 h 1445371"/>
                  <a:gd name="connsiteX2" fmla="*/ 756093 w 756093"/>
                  <a:gd name="connsiteY2" fmla="*/ 1445371 h 1445371"/>
                  <a:gd name="connsiteX3" fmla="*/ 6350 w 756093"/>
                  <a:gd name="connsiteY3" fmla="*/ 1445371 h 1445371"/>
                  <a:gd name="connsiteX4" fmla="*/ 0 w 756093"/>
                  <a:gd name="connsiteY4" fmla="*/ 0 h 1445371"/>
                  <a:gd name="connsiteX0" fmla="*/ 708029 w 1464122"/>
                  <a:gd name="connsiteY0" fmla="*/ 0 h 1445371"/>
                  <a:gd name="connsiteX1" fmla="*/ 1464122 w 1464122"/>
                  <a:gd name="connsiteY1" fmla="*/ 133350 h 1445371"/>
                  <a:gd name="connsiteX2" fmla="*/ 1464122 w 1464122"/>
                  <a:gd name="connsiteY2" fmla="*/ 1445371 h 1445371"/>
                  <a:gd name="connsiteX3" fmla="*/ 4 w 1464122"/>
                  <a:gd name="connsiteY3" fmla="*/ 845296 h 1445371"/>
                  <a:gd name="connsiteX4" fmla="*/ 708029 w 1464122"/>
                  <a:gd name="connsiteY4" fmla="*/ 0 h 1445371"/>
                  <a:gd name="connsiteX0" fmla="*/ 729509 w 1485602"/>
                  <a:gd name="connsiteY0" fmla="*/ 0 h 1445371"/>
                  <a:gd name="connsiteX1" fmla="*/ 1485602 w 1485602"/>
                  <a:gd name="connsiteY1" fmla="*/ 133350 h 1445371"/>
                  <a:gd name="connsiteX2" fmla="*/ 1485602 w 1485602"/>
                  <a:gd name="connsiteY2" fmla="*/ 1445371 h 1445371"/>
                  <a:gd name="connsiteX3" fmla="*/ 4 w 1485602"/>
                  <a:gd name="connsiteY3" fmla="*/ 829953 h 1445371"/>
                  <a:gd name="connsiteX4" fmla="*/ 729509 w 1485602"/>
                  <a:gd name="connsiteY4" fmla="*/ 0 h 1445371"/>
                  <a:gd name="connsiteX0" fmla="*/ 729505 w 1485598"/>
                  <a:gd name="connsiteY0" fmla="*/ 0 h 1445371"/>
                  <a:gd name="connsiteX1" fmla="*/ 1485598 w 1485598"/>
                  <a:gd name="connsiteY1" fmla="*/ 133350 h 1445371"/>
                  <a:gd name="connsiteX2" fmla="*/ 1485598 w 1485598"/>
                  <a:gd name="connsiteY2" fmla="*/ 1445371 h 1445371"/>
                  <a:gd name="connsiteX3" fmla="*/ 0 w 1485598"/>
                  <a:gd name="connsiteY3" fmla="*/ 829953 h 1445371"/>
                  <a:gd name="connsiteX4" fmla="*/ 729505 w 1485598"/>
                  <a:gd name="connsiteY4" fmla="*/ 0 h 1445371"/>
                  <a:gd name="connsiteX0" fmla="*/ 729505 w 1485598"/>
                  <a:gd name="connsiteY0" fmla="*/ 0 h 1445371"/>
                  <a:gd name="connsiteX1" fmla="*/ 1485598 w 1485598"/>
                  <a:gd name="connsiteY1" fmla="*/ 133350 h 1445371"/>
                  <a:gd name="connsiteX2" fmla="*/ 1485598 w 1485598"/>
                  <a:gd name="connsiteY2" fmla="*/ 1445371 h 1445371"/>
                  <a:gd name="connsiteX3" fmla="*/ 0 w 1485598"/>
                  <a:gd name="connsiteY3" fmla="*/ 829953 h 1445371"/>
                  <a:gd name="connsiteX4" fmla="*/ 729505 w 1485598"/>
                  <a:gd name="connsiteY4" fmla="*/ 0 h 1445371"/>
                  <a:gd name="connsiteX0" fmla="*/ 726437 w 1482530"/>
                  <a:gd name="connsiteY0" fmla="*/ 0 h 1445371"/>
                  <a:gd name="connsiteX1" fmla="*/ 1482530 w 1482530"/>
                  <a:gd name="connsiteY1" fmla="*/ 133350 h 1445371"/>
                  <a:gd name="connsiteX2" fmla="*/ 1482530 w 1482530"/>
                  <a:gd name="connsiteY2" fmla="*/ 1445371 h 1445371"/>
                  <a:gd name="connsiteX3" fmla="*/ 0 w 1482530"/>
                  <a:gd name="connsiteY3" fmla="*/ 829953 h 1445371"/>
                  <a:gd name="connsiteX4" fmla="*/ 726437 w 1482530"/>
                  <a:gd name="connsiteY4" fmla="*/ 0 h 1445371"/>
                  <a:gd name="connsiteX0" fmla="*/ 726437 w 1482530"/>
                  <a:gd name="connsiteY0" fmla="*/ 0 h 1445371"/>
                  <a:gd name="connsiteX1" fmla="*/ 681663 w 1482530"/>
                  <a:gd name="connsiteY1" fmla="*/ 372689 h 1445371"/>
                  <a:gd name="connsiteX2" fmla="*/ 1482530 w 1482530"/>
                  <a:gd name="connsiteY2" fmla="*/ 1445371 h 1445371"/>
                  <a:gd name="connsiteX3" fmla="*/ 0 w 1482530"/>
                  <a:gd name="connsiteY3" fmla="*/ 829953 h 1445371"/>
                  <a:gd name="connsiteX4" fmla="*/ 726437 w 1482530"/>
                  <a:gd name="connsiteY4" fmla="*/ 0 h 1445371"/>
                  <a:gd name="connsiteX0" fmla="*/ 726437 w 1482530"/>
                  <a:gd name="connsiteY0" fmla="*/ 0 h 1445371"/>
                  <a:gd name="connsiteX1" fmla="*/ 963961 w 1482530"/>
                  <a:gd name="connsiteY1" fmla="*/ 323593 h 1445371"/>
                  <a:gd name="connsiteX2" fmla="*/ 1482530 w 1482530"/>
                  <a:gd name="connsiteY2" fmla="*/ 1445371 h 1445371"/>
                  <a:gd name="connsiteX3" fmla="*/ 0 w 1482530"/>
                  <a:gd name="connsiteY3" fmla="*/ 829953 h 1445371"/>
                  <a:gd name="connsiteX4" fmla="*/ 726437 w 1482530"/>
                  <a:gd name="connsiteY4" fmla="*/ 0 h 1445371"/>
                  <a:gd name="connsiteX0" fmla="*/ 726437 w 1482530"/>
                  <a:gd name="connsiteY0" fmla="*/ 0 h 1445371"/>
                  <a:gd name="connsiteX1" fmla="*/ 963961 w 1482530"/>
                  <a:gd name="connsiteY1" fmla="*/ 323593 h 1445371"/>
                  <a:gd name="connsiteX2" fmla="*/ 1482530 w 1482530"/>
                  <a:gd name="connsiteY2" fmla="*/ 1445371 h 1445371"/>
                  <a:gd name="connsiteX3" fmla="*/ 0 w 1482530"/>
                  <a:gd name="connsiteY3" fmla="*/ 829953 h 1445371"/>
                  <a:gd name="connsiteX4" fmla="*/ 726437 w 1482530"/>
                  <a:gd name="connsiteY4" fmla="*/ 0 h 1445371"/>
                  <a:gd name="connsiteX0" fmla="*/ 729506 w 1482530"/>
                  <a:gd name="connsiteY0" fmla="*/ 0 h 1439234"/>
                  <a:gd name="connsiteX1" fmla="*/ 963961 w 1482530"/>
                  <a:gd name="connsiteY1" fmla="*/ 317456 h 1439234"/>
                  <a:gd name="connsiteX2" fmla="*/ 1482530 w 1482530"/>
                  <a:gd name="connsiteY2" fmla="*/ 1439234 h 1439234"/>
                  <a:gd name="connsiteX3" fmla="*/ 0 w 1482530"/>
                  <a:gd name="connsiteY3" fmla="*/ 823816 h 1439234"/>
                  <a:gd name="connsiteX4" fmla="*/ 729506 w 1482530"/>
                  <a:gd name="connsiteY4" fmla="*/ 0 h 1439234"/>
                  <a:gd name="connsiteX0" fmla="*/ 729506 w 1482530"/>
                  <a:gd name="connsiteY0" fmla="*/ 0 h 1439234"/>
                  <a:gd name="connsiteX1" fmla="*/ 963961 w 1482530"/>
                  <a:gd name="connsiteY1" fmla="*/ 317456 h 1439234"/>
                  <a:gd name="connsiteX2" fmla="*/ 1482530 w 1482530"/>
                  <a:gd name="connsiteY2" fmla="*/ 1439234 h 1439234"/>
                  <a:gd name="connsiteX3" fmla="*/ 0 w 1482530"/>
                  <a:gd name="connsiteY3" fmla="*/ 823816 h 1439234"/>
                  <a:gd name="connsiteX4" fmla="*/ 729506 w 1482530"/>
                  <a:gd name="connsiteY4" fmla="*/ 0 h 1439234"/>
                  <a:gd name="connsiteX0" fmla="*/ 729506 w 1482530"/>
                  <a:gd name="connsiteY0" fmla="*/ 5782 h 1445016"/>
                  <a:gd name="connsiteX1" fmla="*/ 963961 w 1482530"/>
                  <a:gd name="connsiteY1" fmla="*/ 323238 h 1445016"/>
                  <a:gd name="connsiteX2" fmla="*/ 1482530 w 1482530"/>
                  <a:gd name="connsiteY2" fmla="*/ 1445016 h 1445016"/>
                  <a:gd name="connsiteX3" fmla="*/ 0 w 1482530"/>
                  <a:gd name="connsiteY3" fmla="*/ 829598 h 1445016"/>
                  <a:gd name="connsiteX4" fmla="*/ 729506 w 1482530"/>
                  <a:gd name="connsiteY4" fmla="*/ 5782 h 1445016"/>
                  <a:gd name="connsiteX0" fmla="*/ 729506 w 1482530"/>
                  <a:gd name="connsiteY0" fmla="*/ 6885 h 1446119"/>
                  <a:gd name="connsiteX1" fmla="*/ 963961 w 1482530"/>
                  <a:gd name="connsiteY1" fmla="*/ 324341 h 1446119"/>
                  <a:gd name="connsiteX2" fmla="*/ 1482530 w 1482530"/>
                  <a:gd name="connsiteY2" fmla="*/ 1446119 h 1446119"/>
                  <a:gd name="connsiteX3" fmla="*/ 0 w 1482530"/>
                  <a:gd name="connsiteY3" fmla="*/ 830701 h 1446119"/>
                  <a:gd name="connsiteX4" fmla="*/ 729506 w 1482530"/>
                  <a:gd name="connsiteY4" fmla="*/ 6885 h 1446119"/>
                  <a:gd name="connsiteX0" fmla="*/ 729506 w 975772"/>
                  <a:gd name="connsiteY0" fmla="*/ 6885 h 1120862"/>
                  <a:gd name="connsiteX1" fmla="*/ 963961 w 975772"/>
                  <a:gd name="connsiteY1" fmla="*/ 324341 h 1120862"/>
                  <a:gd name="connsiteX2" fmla="*/ 899523 w 975772"/>
                  <a:gd name="connsiteY2" fmla="*/ 1120862 h 1120862"/>
                  <a:gd name="connsiteX3" fmla="*/ 0 w 975772"/>
                  <a:gd name="connsiteY3" fmla="*/ 830701 h 1120862"/>
                  <a:gd name="connsiteX4" fmla="*/ 729506 w 975772"/>
                  <a:gd name="connsiteY4" fmla="*/ 6885 h 1120862"/>
                  <a:gd name="connsiteX0" fmla="*/ 729506 w 975772"/>
                  <a:gd name="connsiteY0" fmla="*/ 6885 h 1120862"/>
                  <a:gd name="connsiteX1" fmla="*/ 963961 w 975772"/>
                  <a:gd name="connsiteY1" fmla="*/ 324341 h 1120862"/>
                  <a:gd name="connsiteX2" fmla="*/ 899523 w 975772"/>
                  <a:gd name="connsiteY2" fmla="*/ 1120862 h 1120862"/>
                  <a:gd name="connsiteX3" fmla="*/ 0 w 975772"/>
                  <a:gd name="connsiteY3" fmla="*/ 830701 h 1120862"/>
                  <a:gd name="connsiteX4" fmla="*/ 729506 w 975772"/>
                  <a:gd name="connsiteY4" fmla="*/ 6885 h 1120862"/>
                  <a:gd name="connsiteX0" fmla="*/ 729506 w 975772"/>
                  <a:gd name="connsiteY0" fmla="*/ 6885 h 1172449"/>
                  <a:gd name="connsiteX1" fmla="*/ 963961 w 975772"/>
                  <a:gd name="connsiteY1" fmla="*/ 324341 h 1172449"/>
                  <a:gd name="connsiteX2" fmla="*/ 899523 w 975772"/>
                  <a:gd name="connsiteY2" fmla="*/ 1120862 h 1172449"/>
                  <a:gd name="connsiteX3" fmla="*/ 0 w 975772"/>
                  <a:gd name="connsiteY3" fmla="*/ 830701 h 1172449"/>
                  <a:gd name="connsiteX4" fmla="*/ 729506 w 975772"/>
                  <a:gd name="connsiteY4" fmla="*/ 6885 h 1172449"/>
                  <a:gd name="connsiteX0" fmla="*/ 729506 w 975772"/>
                  <a:gd name="connsiteY0" fmla="*/ 6885 h 1172449"/>
                  <a:gd name="connsiteX1" fmla="*/ 963961 w 975772"/>
                  <a:gd name="connsiteY1" fmla="*/ 324341 h 1172449"/>
                  <a:gd name="connsiteX2" fmla="*/ 655736 w 975772"/>
                  <a:gd name="connsiteY2" fmla="*/ 962833 h 1172449"/>
                  <a:gd name="connsiteX3" fmla="*/ 899523 w 975772"/>
                  <a:gd name="connsiteY3" fmla="*/ 1120862 h 1172449"/>
                  <a:gd name="connsiteX4" fmla="*/ 0 w 975772"/>
                  <a:gd name="connsiteY4" fmla="*/ 830701 h 1172449"/>
                  <a:gd name="connsiteX5" fmla="*/ 729506 w 975772"/>
                  <a:gd name="connsiteY5" fmla="*/ 6885 h 1172449"/>
                  <a:gd name="connsiteX0" fmla="*/ 729506 w 975772"/>
                  <a:gd name="connsiteY0" fmla="*/ 6885 h 1172449"/>
                  <a:gd name="connsiteX1" fmla="*/ 963961 w 975772"/>
                  <a:gd name="connsiteY1" fmla="*/ 324341 h 1172449"/>
                  <a:gd name="connsiteX2" fmla="*/ 655736 w 975772"/>
                  <a:gd name="connsiteY2" fmla="*/ 962833 h 1172449"/>
                  <a:gd name="connsiteX3" fmla="*/ 899523 w 975772"/>
                  <a:gd name="connsiteY3" fmla="*/ 1120862 h 1172449"/>
                  <a:gd name="connsiteX4" fmla="*/ 0 w 975772"/>
                  <a:gd name="connsiteY4" fmla="*/ 830701 h 1172449"/>
                  <a:gd name="connsiteX5" fmla="*/ 729506 w 975772"/>
                  <a:gd name="connsiteY5" fmla="*/ 6885 h 1172449"/>
                  <a:gd name="connsiteX0" fmla="*/ 729506 w 975772"/>
                  <a:gd name="connsiteY0" fmla="*/ 6885 h 1172449"/>
                  <a:gd name="connsiteX1" fmla="*/ 963961 w 975772"/>
                  <a:gd name="connsiteY1" fmla="*/ 324341 h 1172449"/>
                  <a:gd name="connsiteX2" fmla="*/ 655736 w 975772"/>
                  <a:gd name="connsiteY2" fmla="*/ 962833 h 1172449"/>
                  <a:gd name="connsiteX3" fmla="*/ 899523 w 975772"/>
                  <a:gd name="connsiteY3" fmla="*/ 1120862 h 1172449"/>
                  <a:gd name="connsiteX4" fmla="*/ 0 w 975772"/>
                  <a:gd name="connsiteY4" fmla="*/ 830701 h 1172449"/>
                  <a:gd name="connsiteX5" fmla="*/ 729506 w 975772"/>
                  <a:gd name="connsiteY5" fmla="*/ 6885 h 1172449"/>
                  <a:gd name="connsiteX0" fmla="*/ 729506 w 975772"/>
                  <a:gd name="connsiteY0" fmla="*/ 6885 h 1172449"/>
                  <a:gd name="connsiteX1" fmla="*/ 963961 w 975772"/>
                  <a:gd name="connsiteY1" fmla="*/ 324341 h 1172449"/>
                  <a:gd name="connsiteX2" fmla="*/ 655736 w 975772"/>
                  <a:gd name="connsiteY2" fmla="*/ 962833 h 1172449"/>
                  <a:gd name="connsiteX3" fmla="*/ 899523 w 975772"/>
                  <a:gd name="connsiteY3" fmla="*/ 1120862 h 1172449"/>
                  <a:gd name="connsiteX4" fmla="*/ 0 w 975772"/>
                  <a:gd name="connsiteY4" fmla="*/ 830701 h 1172449"/>
                  <a:gd name="connsiteX5" fmla="*/ 729506 w 975772"/>
                  <a:gd name="connsiteY5" fmla="*/ 6885 h 1172449"/>
                  <a:gd name="connsiteX0" fmla="*/ 729506 w 975772"/>
                  <a:gd name="connsiteY0" fmla="*/ 6885 h 1172449"/>
                  <a:gd name="connsiteX1" fmla="*/ 963961 w 975772"/>
                  <a:gd name="connsiteY1" fmla="*/ 324341 h 1172449"/>
                  <a:gd name="connsiteX2" fmla="*/ 655736 w 975772"/>
                  <a:gd name="connsiteY2" fmla="*/ 962833 h 1172449"/>
                  <a:gd name="connsiteX3" fmla="*/ 899523 w 975772"/>
                  <a:gd name="connsiteY3" fmla="*/ 1120862 h 1172449"/>
                  <a:gd name="connsiteX4" fmla="*/ 0 w 975772"/>
                  <a:gd name="connsiteY4" fmla="*/ 830701 h 1172449"/>
                  <a:gd name="connsiteX5" fmla="*/ 729506 w 975772"/>
                  <a:gd name="connsiteY5" fmla="*/ 6885 h 1172449"/>
                  <a:gd name="connsiteX0" fmla="*/ 729506 w 975772"/>
                  <a:gd name="connsiteY0" fmla="*/ 6885 h 1167607"/>
                  <a:gd name="connsiteX1" fmla="*/ 963961 w 975772"/>
                  <a:gd name="connsiteY1" fmla="*/ 324341 h 1167607"/>
                  <a:gd name="connsiteX2" fmla="*/ 655736 w 975772"/>
                  <a:gd name="connsiteY2" fmla="*/ 962833 h 1167607"/>
                  <a:gd name="connsiteX3" fmla="*/ 905660 w 975772"/>
                  <a:gd name="connsiteY3" fmla="*/ 1114725 h 1167607"/>
                  <a:gd name="connsiteX4" fmla="*/ 0 w 975772"/>
                  <a:gd name="connsiteY4" fmla="*/ 830701 h 1167607"/>
                  <a:gd name="connsiteX5" fmla="*/ 729506 w 975772"/>
                  <a:gd name="connsiteY5" fmla="*/ 6885 h 1167607"/>
                  <a:gd name="connsiteX0" fmla="*/ 729506 w 975772"/>
                  <a:gd name="connsiteY0" fmla="*/ 6885 h 1174374"/>
                  <a:gd name="connsiteX1" fmla="*/ 963961 w 975772"/>
                  <a:gd name="connsiteY1" fmla="*/ 324341 h 1174374"/>
                  <a:gd name="connsiteX2" fmla="*/ 655736 w 975772"/>
                  <a:gd name="connsiteY2" fmla="*/ 962833 h 1174374"/>
                  <a:gd name="connsiteX3" fmla="*/ 905660 w 975772"/>
                  <a:gd name="connsiteY3" fmla="*/ 1114725 h 1174374"/>
                  <a:gd name="connsiteX4" fmla="*/ 0 w 975772"/>
                  <a:gd name="connsiteY4" fmla="*/ 830701 h 1174374"/>
                  <a:gd name="connsiteX5" fmla="*/ 729506 w 975772"/>
                  <a:gd name="connsiteY5" fmla="*/ 6885 h 1174374"/>
                  <a:gd name="connsiteX0" fmla="*/ 729506 w 975772"/>
                  <a:gd name="connsiteY0" fmla="*/ 6885 h 1174374"/>
                  <a:gd name="connsiteX1" fmla="*/ 963961 w 975772"/>
                  <a:gd name="connsiteY1" fmla="*/ 324341 h 1174374"/>
                  <a:gd name="connsiteX2" fmla="*/ 512861 w 975772"/>
                  <a:gd name="connsiteY2" fmla="*/ 996170 h 1174374"/>
                  <a:gd name="connsiteX3" fmla="*/ 905660 w 975772"/>
                  <a:gd name="connsiteY3" fmla="*/ 1114725 h 1174374"/>
                  <a:gd name="connsiteX4" fmla="*/ 0 w 975772"/>
                  <a:gd name="connsiteY4" fmla="*/ 830701 h 1174374"/>
                  <a:gd name="connsiteX5" fmla="*/ 729506 w 975772"/>
                  <a:gd name="connsiteY5" fmla="*/ 6885 h 1174374"/>
                  <a:gd name="connsiteX0" fmla="*/ 729506 w 975772"/>
                  <a:gd name="connsiteY0" fmla="*/ 6885 h 1174374"/>
                  <a:gd name="connsiteX1" fmla="*/ 963961 w 975772"/>
                  <a:gd name="connsiteY1" fmla="*/ 324341 h 1174374"/>
                  <a:gd name="connsiteX2" fmla="*/ 660498 w 975772"/>
                  <a:gd name="connsiteY2" fmla="*/ 969976 h 1174374"/>
                  <a:gd name="connsiteX3" fmla="*/ 905660 w 975772"/>
                  <a:gd name="connsiteY3" fmla="*/ 1114725 h 1174374"/>
                  <a:gd name="connsiteX4" fmla="*/ 0 w 975772"/>
                  <a:gd name="connsiteY4" fmla="*/ 830701 h 1174374"/>
                  <a:gd name="connsiteX5" fmla="*/ 729506 w 975772"/>
                  <a:gd name="connsiteY5" fmla="*/ 6885 h 1174374"/>
                  <a:gd name="connsiteX0" fmla="*/ 729506 w 975772"/>
                  <a:gd name="connsiteY0" fmla="*/ 6885 h 1174374"/>
                  <a:gd name="connsiteX1" fmla="*/ 963961 w 975772"/>
                  <a:gd name="connsiteY1" fmla="*/ 324341 h 1174374"/>
                  <a:gd name="connsiteX2" fmla="*/ 660498 w 975772"/>
                  <a:gd name="connsiteY2" fmla="*/ 969976 h 1174374"/>
                  <a:gd name="connsiteX3" fmla="*/ 905660 w 975772"/>
                  <a:gd name="connsiteY3" fmla="*/ 1114725 h 1174374"/>
                  <a:gd name="connsiteX4" fmla="*/ 0 w 975772"/>
                  <a:gd name="connsiteY4" fmla="*/ 830701 h 1174374"/>
                  <a:gd name="connsiteX5" fmla="*/ 729506 w 975772"/>
                  <a:gd name="connsiteY5" fmla="*/ 6885 h 1174374"/>
                  <a:gd name="connsiteX0" fmla="*/ 729506 w 975772"/>
                  <a:gd name="connsiteY0" fmla="*/ 6885 h 1174374"/>
                  <a:gd name="connsiteX1" fmla="*/ 963961 w 975772"/>
                  <a:gd name="connsiteY1" fmla="*/ 324341 h 1174374"/>
                  <a:gd name="connsiteX2" fmla="*/ 660498 w 975772"/>
                  <a:gd name="connsiteY2" fmla="*/ 969976 h 1174374"/>
                  <a:gd name="connsiteX3" fmla="*/ 905660 w 975772"/>
                  <a:gd name="connsiteY3" fmla="*/ 1114725 h 1174374"/>
                  <a:gd name="connsiteX4" fmla="*/ 0 w 975772"/>
                  <a:gd name="connsiteY4" fmla="*/ 830701 h 1174374"/>
                  <a:gd name="connsiteX5" fmla="*/ 729506 w 975772"/>
                  <a:gd name="connsiteY5" fmla="*/ 6885 h 1174374"/>
                  <a:gd name="connsiteX0" fmla="*/ 729506 w 975772"/>
                  <a:gd name="connsiteY0" fmla="*/ 6885 h 1174374"/>
                  <a:gd name="connsiteX1" fmla="*/ 963961 w 975772"/>
                  <a:gd name="connsiteY1" fmla="*/ 324341 h 1174374"/>
                  <a:gd name="connsiteX2" fmla="*/ 665260 w 975772"/>
                  <a:gd name="connsiteY2" fmla="*/ 955688 h 1174374"/>
                  <a:gd name="connsiteX3" fmla="*/ 905660 w 975772"/>
                  <a:gd name="connsiteY3" fmla="*/ 1114725 h 1174374"/>
                  <a:gd name="connsiteX4" fmla="*/ 0 w 975772"/>
                  <a:gd name="connsiteY4" fmla="*/ 830701 h 1174374"/>
                  <a:gd name="connsiteX5" fmla="*/ 729506 w 975772"/>
                  <a:gd name="connsiteY5" fmla="*/ 6885 h 1174374"/>
                  <a:gd name="connsiteX0" fmla="*/ 729506 w 975772"/>
                  <a:gd name="connsiteY0" fmla="*/ 6885 h 1174374"/>
                  <a:gd name="connsiteX1" fmla="*/ 963961 w 975772"/>
                  <a:gd name="connsiteY1" fmla="*/ 324341 h 1174374"/>
                  <a:gd name="connsiteX2" fmla="*/ 665260 w 975772"/>
                  <a:gd name="connsiteY2" fmla="*/ 955688 h 1174374"/>
                  <a:gd name="connsiteX3" fmla="*/ 905660 w 975772"/>
                  <a:gd name="connsiteY3" fmla="*/ 1114725 h 1174374"/>
                  <a:gd name="connsiteX4" fmla="*/ 0 w 975772"/>
                  <a:gd name="connsiteY4" fmla="*/ 830701 h 1174374"/>
                  <a:gd name="connsiteX5" fmla="*/ 729506 w 975772"/>
                  <a:gd name="connsiteY5" fmla="*/ 6885 h 1174374"/>
                  <a:gd name="connsiteX0" fmla="*/ 729506 w 975772"/>
                  <a:gd name="connsiteY0" fmla="*/ 6885 h 1174374"/>
                  <a:gd name="connsiteX1" fmla="*/ 963961 w 975772"/>
                  <a:gd name="connsiteY1" fmla="*/ 324341 h 1174374"/>
                  <a:gd name="connsiteX2" fmla="*/ 665260 w 975772"/>
                  <a:gd name="connsiteY2" fmla="*/ 955688 h 1174374"/>
                  <a:gd name="connsiteX3" fmla="*/ 905660 w 975772"/>
                  <a:gd name="connsiteY3" fmla="*/ 1114725 h 1174374"/>
                  <a:gd name="connsiteX4" fmla="*/ 0 w 975772"/>
                  <a:gd name="connsiteY4" fmla="*/ 830701 h 1174374"/>
                  <a:gd name="connsiteX5" fmla="*/ 729506 w 975772"/>
                  <a:gd name="connsiteY5" fmla="*/ 6885 h 1174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772" h="1174374">
                    <a:moveTo>
                      <a:pt x="729506" y="6885"/>
                    </a:moveTo>
                    <a:cubicBezTo>
                      <a:pt x="866982" y="-29468"/>
                      <a:pt x="1019798" y="78396"/>
                      <a:pt x="963961" y="324341"/>
                    </a:cubicBezTo>
                    <a:cubicBezTo>
                      <a:pt x="918498" y="534103"/>
                      <a:pt x="655907" y="724398"/>
                      <a:pt x="665260" y="955688"/>
                    </a:cubicBezTo>
                    <a:cubicBezTo>
                      <a:pt x="692073" y="1092170"/>
                      <a:pt x="824398" y="1062049"/>
                      <a:pt x="905660" y="1114725"/>
                    </a:cubicBezTo>
                    <a:cubicBezTo>
                      <a:pt x="348069" y="1245070"/>
                      <a:pt x="60502" y="1166760"/>
                      <a:pt x="0" y="830701"/>
                    </a:cubicBezTo>
                    <a:cubicBezTo>
                      <a:pt x="215743" y="508470"/>
                      <a:pt x="483078" y="298431"/>
                      <a:pt x="729506" y="6885"/>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25">
                <a:extLst>
                  <a:ext uri="{FF2B5EF4-FFF2-40B4-BE49-F238E27FC236}">
                    <a16:creationId xmlns:a16="http://schemas.microsoft.com/office/drawing/2014/main" xmlns="" id="{624C836B-5A4C-4F23-8663-BCB0230B1BED}"/>
                  </a:ext>
                </a:extLst>
              </p:cNvPr>
              <p:cNvSpPr/>
              <p:nvPr/>
            </p:nvSpPr>
            <p:spPr>
              <a:xfrm>
                <a:off x="2783225" y="3946215"/>
                <a:ext cx="1053300" cy="1003150"/>
              </a:xfrm>
              <a:custGeom>
                <a:avLst/>
                <a:gdLst>
                  <a:gd name="connsiteX0" fmla="*/ 0 w 1485900"/>
                  <a:gd name="connsiteY0" fmla="*/ 0 h 1312021"/>
                  <a:gd name="connsiteX1" fmla="*/ 1485900 w 1485900"/>
                  <a:gd name="connsiteY1" fmla="*/ 0 h 1312021"/>
                  <a:gd name="connsiteX2" fmla="*/ 1485900 w 1485900"/>
                  <a:gd name="connsiteY2" fmla="*/ 1312021 h 1312021"/>
                  <a:gd name="connsiteX3" fmla="*/ 0 w 1485900"/>
                  <a:gd name="connsiteY3" fmla="*/ 1312021 h 1312021"/>
                  <a:gd name="connsiteX4" fmla="*/ 0 w 1485900"/>
                  <a:gd name="connsiteY4" fmla="*/ 0 h 1312021"/>
                  <a:gd name="connsiteX0" fmla="*/ 1133475 w 1485900"/>
                  <a:gd name="connsiteY0" fmla="*/ 0 h 1688258"/>
                  <a:gd name="connsiteX1" fmla="*/ 1485900 w 1485900"/>
                  <a:gd name="connsiteY1" fmla="*/ 376237 h 1688258"/>
                  <a:gd name="connsiteX2" fmla="*/ 1485900 w 1485900"/>
                  <a:gd name="connsiteY2" fmla="*/ 1688258 h 1688258"/>
                  <a:gd name="connsiteX3" fmla="*/ 0 w 1485900"/>
                  <a:gd name="connsiteY3" fmla="*/ 1688258 h 1688258"/>
                  <a:gd name="connsiteX4" fmla="*/ 1133475 w 1485900"/>
                  <a:gd name="connsiteY4" fmla="*/ 0 h 1688258"/>
                  <a:gd name="connsiteX0" fmla="*/ 1143000 w 1485900"/>
                  <a:gd name="connsiteY0" fmla="*/ 0 h 1697783"/>
                  <a:gd name="connsiteX1" fmla="*/ 1485900 w 1485900"/>
                  <a:gd name="connsiteY1" fmla="*/ 385762 h 1697783"/>
                  <a:gd name="connsiteX2" fmla="*/ 1485900 w 1485900"/>
                  <a:gd name="connsiteY2" fmla="*/ 1697783 h 1697783"/>
                  <a:gd name="connsiteX3" fmla="*/ 0 w 1485900"/>
                  <a:gd name="connsiteY3" fmla="*/ 1697783 h 1697783"/>
                  <a:gd name="connsiteX4" fmla="*/ 1143000 w 1485900"/>
                  <a:gd name="connsiteY4" fmla="*/ 0 h 1697783"/>
                  <a:gd name="connsiteX0" fmla="*/ 671513 w 1014413"/>
                  <a:gd name="connsiteY0" fmla="*/ 0 h 1697783"/>
                  <a:gd name="connsiteX1" fmla="*/ 1014413 w 1014413"/>
                  <a:gd name="connsiteY1" fmla="*/ 385762 h 1697783"/>
                  <a:gd name="connsiteX2" fmla="*/ 1014413 w 1014413"/>
                  <a:gd name="connsiteY2" fmla="*/ 1697783 h 1697783"/>
                  <a:gd name="connsiteX3" fmla="*/ 0 w 1014413"/>
                  <a:gd name="connsiteY3" fmla="*/ 511921 h 1697783"/>
                  <a:gd name="connsiteX4" fmla="*/ 671513 w 1014413"/>
                  <a:gd name="connsiteY4" fmla="*/ 0 h 1697783"/>
                  <a:gd name="connsiteX0" fmla="*/ 671513 w 1014413"/>
                  <a:gd name="connsiteY0" fmla="*/ 0 h 892921"/>
                  <a:gd name="connsiteX1" fmla="*/ 1014413 w 1014413"/>
                  <a:gd name="connsiteY1" fmla="*/ 385762 h 892921"/>
                  <a:gd name="connsiteX2" fmla="*/ 557213 w 1014413"/>
                  <a:gd name="connsiteY2" fmla="*/ 892921 h 892921"/>
                  <a:gd name="connsiteX3" fmla="*/ 0 w 1014413"/>
                  <a:gd name="connsiteY3" fmla="*/ 511921 h 892921"/>
                  <a:gd name="connsiteX4" fmla="*/ 671513 w 1014413"/>
                  <a:gd name="connsiteY4" fmla="*/ 0 h 892921"/>
                  <a:gd name="connsiteX0" fmla="*/ 671513 w 1014413"/>
                  <a:gd name="connsiteY0" fmla="*/ 0 h 950601"/>
                  <a:gd name="connsiteX1" fmla="*/ 1014413 w 1014413"/>
                  <a:gd name="connsiteY1" fmla="*/ 385762 h 950601"/>
                  <a:gd name="connsiteX2" fmla="*/ 557213 w 1014413"/>
                  <a:gd name="connsiteY2" fmla="*/ 892921 h 950601"/>
                  <a:gd name="connsiteX3" fmla="*/ 0 w 1014413"/>
                  <a:gd name="connsiteY3" fmla="*/ 511921 h 950601"/>
                  <a:gd name="connsiteX4" fmla="*/ 671513 w 1014413"/>
                  <a:gd name="connsiteY4" fmla="*/ 0 h 950601"/>
                  <a:gd name="connsiteX0" fmla="*/ 686663 w 1029563"/>
                  <a:gd name="connsiteY0" fmla="*/ 0 h 973835"/>
                  <a:gd name="connsiteX1" fmla="*/ 1029563 w 1029563"/>
                  <a:gd name="connsiteY1" fmla="*/ 385762 h 973835"/>
                  <a:gd name="connsiteX2" fmla="*/ 572363 w 1029563"/>
                  <a:gd name="connsiteY2" fmla="*/ 892921 h 973835"/>
                  <a:gd name="connsiteX3" fmla="*/ 15150 w 1029563"/>
                  <a:gd name="connsiteY3" fmla="*/ 511921 h 973835"/>
                  <a:gd name="connsiteX4" fmla="*/ 686663 w 1029563"/>
                  <a:gd name="connsiteY4" fmla="*/ 0 h 973835"/>
                  <a:gd name="connsiteX0" fmla="*/ 686663 w 1029563"/>
                  <a:gd name="connsiteY0" fmla="*/ 0 h 973835"/>
                  <a:gd name="connsiteX1" fmla="*/ 1029563 w 1029563"/>
                  <a:gd name="connsiteY1" fmla="*/ 385762 h 973835"/>
                  <a:gd name="connsiteX2" fmla="*/ 572363 w 1029563"/>
                  <a:gd name="connsiteY2" fmla="*/ 892921 h 973835"/>
                  <a:gd name="connsiteX3" fmla="*/ 15150 w 1029563"/>
                  <a:gd name="connsiteY3" fmla="*/ 511921 h 973835"/>
                  <a:gd name="connsiteX4" fmla="*/ 686663 w 1029563"/>
                  <a:gd name="connsiteY4" fmla="*/ 0 h 973835"/>
                  <a:gd name="connsiteX0" fmla="*/ 686663 w 1029563"/>
                  <a:gd name="connsiteY0" fmla="*/ 0 h 973835"/>
                  <a:gd name="connsiteX1" fmla="*/ 1029563 w 1029563"/>
                  <a:gd name="connsiteY1" fmla="*/ 385762 h 973835"/>
                  <a:gd name="connsiteX2" fmla="*/ 572363 w 1029563"/>
                  <a:gd name="connsiteY2" fmla="*/ 892921 h 973835"/>
                  <a:gd name="connsiteX3" fmla="*/ 15150 w 1029563"/>
                  <a:gd name="connsiteY3" fmla="*/ 511921 h 973835"/>
                  <a:gd name="connsiteX4" fmla="*/ 686663 w 1029563"/>
                  <a:gd name="connsiteY4" fmla="*/ 0 h 973835"/>
                  <a:gd name="connsiteX0" fmla="*/ 686663 w 1029563"/>
                  <a:gd name="connsiteY0" fmla="*/ 6872 h 980707"/>
                  <a:gd name="connsiteX1" fmla="*/ 1029563 w 1029563"/>
                  <a:gd name="connsiteY1" fmla="*/ 392634 h 980707"/>
                  <a:gd name="connsiteX2" fmla="*/ 572363 w 1029563"/>
                  <a:gd name="connsiteY2" fmla="*/ 899793 h 980707"/>
                  <a:gd name="connsiteX3" fmla="*/ 15150 w 1029563"/>
                  <a:gd name="connsiteY3" fmla="*/ 518793 h 980707"/>
                  <a:gd name="connsiteX4" fmla="*/ 686663 w 1029563"/>
                  <a:gd name="connsiteY4" fmla="*/ 6872 h 980707"/>
                  <a:gd name="connsiteX0" fmla="*/ 686663 w 1064213"/>
                  <a:gd name="connsiteY0" fmla="*/ 8487 h 982322"/>
                  <a:gd name="connsiteX1" fmla="*/ 1029563 w 1064213"/>
                  <a:gd name="connsiteY1" fmla="*/ 394249 h 982322"/>
                  <a:gd name="connsiteX2" fmla="*/ 572363 w 1064213"/>
                  <a:gd name="connsiteY2" fmla="*/ 901408 h 982322"/>
                  <a:gd name="connsiteX3" fmla="*/ 15150 w 1064213"/>
                  <a:gd name="connsiteY3" fmla="*/ 520408 h 982322"/>
                  <a:gd name="connsiteX4" fmla="*/ 686663 w 1064213"/>
                  <a:gd name="connsiteY4" fmla="*/ 8487 h 982322"/>
                  <a:gd name="connsiteX0" fmla="*/ 677138 w 1063039"/>
                  <a:gd name="connsiteY0" fmla="*/ 8487 h 982322"/>
                  <a:gd name="connsiteX1" fmla="*/ 1029563 w 1063039"/>
                  <a:gd name="connsiteY1" fmla="*/ 394249 h 982322"/>
                  <a:gd name="connsiteX2" fmla="*/ 572363 w 1063039"/>
                  <a:gd name="connsiteY2" fmla="*/ 901408 h 982322"/>
                  <a:gd name="connsiteX3" fmla="*/ 15150 w 1063039"/>
                  <a:gd name="connsiteY3" fmla="*/ 520408 h 982322"/>
                  <a:gd name="connsiteX4" fmla="*/ 677138 w 1063039"/>
                  <a:gd name="connsiteY4" fmla="*/ 8487 h 982322"/>
                  <a:gd name="connsiteX0" fmla="*/ 677138 w 1060120"/>
                  <a:gd name="connsiteY0" fmla="*/ 25208 h 999043"/>
                  <a:gd name="connsiteX1" fmla="*/ 1029563 w 1060120"/>
                  <a:gd name="connsiteY1" fmla="*/ 410970 h 999043"/>
                  <a:gd name="connsiteX2" fmla="*/ 572363 w 1060120"/>
                  <a:gd name="connsiteY2" fmla="*/ 918129 h 999043"/>
                  <a:gd name="connsiteX3" fmla="*/ 15150 w 1060120"/>
                  <a:gd name="connsiteY3" fmla="*/ 537129 h 999043"/>
                  <a:gd name="connsiteX4" fmla="*/ 677138 w 1060120"/>
                  <a:gd name="connsiteY4" fmla="*/ 25208 h 999043"/>
                  <a:gd name="connsiteX0" fmla="*/ 677138 w 1059672"/>
                  <a:gd name="connsiteY0" fmla="*/ 28377 h 1002212"/>
                  <a:gd name="connsiteX1" fmla="*/ 1029563 w 1059672"/>
                  <a:gd name="connsiteY1" fmla="*/ 414139 h 1002212"/>
                  <a:gd name="connsiteX2" fmla="*/ 572363 w 1059672"/>
                  <a:gd name="connsiteY2" fmla="*/ 921298 h 1002212"/>
                  <a:gd name="connsiteX3" fmla="*/ 15150 w 1059672"/>
                  <a:gd name="connsiteY3" fmla="*/ 540298 h 1002212"/>
                  <a:gd name="connsiteX4" fmla="*/ 677138 w 1059672"/>
                  <a:gd name="connsiteY4" fmla="*/ 28377 h 1002212"/>
                  <a:gd name="connsiteX0" fmla="*/ 668001 w 1050535"/>
                  <a:gd name="connsiteY0" fmla="*/ 28377 h 1004582"/>
                  <a:gd name="connsiteX1" fmla="*/ 1020426 w 1050535"/>
                  <a:gd name="connsiteY1" fmla="*/ 414139 h 1004582"/>
                  <a:gd name="connsiteX2" fmla="*/ 563226 w 1050535"/>
                  <a:gd name="connsiteY2" fmla="*/ 921298 h 1004582"/>
                  <a:gd name="connsiteX3" fmla="*/ 15538 w 1050535"/>
                  <a:gd name="connsiteY3" fmla="*/ 554586 h 1004582"/>
                  <a:gd name="connsiteX4" fmla="*/ 668001 w 1050535"/>
                  <a:gd name="connsiteY4" fmla="*/ 28377 h 1004582"/>
                  <a:gd name="connsiteX0" fmla="*/ 668001 w 1050535"/>
                  <a:gd name="connsiteY0" fmla="*/ 28377 h 1004582"/>
                  <a:gd name="connsiteX1" fmla="*/ 1020426 w 1050535"/>
                  <a:gd name="connsiteY1" fmla="*/ 414139 h 1004582"/>
                  <a:gd name="connsiteX2" fmla="*/ 563226 w 1050535"/>
                  <a:gd name="connsiteY2" fmla="*/ 921298 h 1004582"/>
                  <a:gd name="connsiteX3" fmla="*/ 15538 w 1050535"/>
                  <a:gd name="connsiteY3" fmla="*/ 554586 h 1004582"/>
                  <a:gd name="connsiteX4" fmla="*/ 668001 w 1050535"/>
                  <a:gd name="connsiteY4" fmla="*/ 28377 h 1004582"/>
                  <a:gd name="connsiteX0" fmla="*/ 668001 w 1050535"/>
                  <a:gd name="connsiteY0" fmla="*/ 28377 h 1004582"/>
                  <a:gd name="connsiteX1" fmla="*/ 1020426 w 1050535"/>
                  <a:gd name="connsiteY1" fmla="*/ 414139 h 1004582"/>
                  <a:gd name="connsiteX2" fmla="*/ 563226 w 1050535"/>
                  <a:gd name="connsiteY2" fmla="*/ 921298 h 1004582"/>
                  <a:gd name="connsiteX3" fmla="*/ 15538 w 1050535"/>
                  <a:gd name="connsiteY3" fmla="*/ 554586 h 1004582"/>
                  <a:gd name="connsiteX4" fmla="*/ 668001 w 1050535"/>
                  <a:gd name="connsiteY4" fmla="*/ 28377 h 1004582"/>
                  <a:gd name="connsiteX0" fmla="*/ 670763 w 1053297"/>
                  <a:gd name="connsiteY0" fmla="*/ 28377 h 1003152"/>
                  <a:gd name="connsiteX1" fmla="*/ 1023188 w 1053297"/>
                  <a:gd name="connsiteY1" fmla="*/ 414139 h 1003152"/>
                  <a:gd name="connsiteX2" fmla="*/ 565988 w 1053297"/>
                  <a:gd name="connsiteY2" fmla="*/ 921298 h 1003152"/>
                  <a:gd name="connsiteX3" fmla="*/ 18300 w 1053297"/>
                  <a:gd name="connsiteY3" fmla="*/ 554586 h 1003152"/>
                  <a:gd name="connsiteX4" fmla="*/ 670763 w 1053297"/>
                  <a:gd name="connsiteY4" fmla="*/ 28377 h 100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297" h="1003152">
                    <a:moveTo>
                      <a:pt x="670763" y="28377"/>
                    </a:moveTo>
                    <a:cubicBezTo>
                      <a:pt x="946987" y="-95448"/>
                      <a:pt x="1127963" y="214114"/>
                      <a:pt x="1023188" y="414139"/>
                    </a:cubicBezTo>
                    <a:lnTo>
                      <a:pt x="565988" y="921298"/>
                    </a:lnTo>
                    <a:cubicBezTo>
                      <a:pt x="213562" y="1141961"/>
                      <a:pt x="-76949" y="881611"/>
                      <a:pt x="18300" y="554586"/>
                    </a:cubicBezTo>
                    <a:cubicBezTo>
                      <a:pt x="127838" y="355371"/>
                      <a:pt x="456450" y="194255"/>
                      <a:pt x="670763" y="2837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26">
                <a:extLst>
                  <a:ext uri="{FF2B5EF4-FFF2-40B4-BE49-F238E27FC236}">
                    <a16:creationId xmlns:a16="http://schemas.microsoft.com/office/drawing/2014/main" xmlns="" id="{3EE0CBDF-1D39-4E1E-9F3C-8375D8C4939F}"/>
                  </a:ext>
                </a:extLst>
              </p:cNvPr>
              <p:cNvSpPr/>
              <p:nvPr/>
            </p:nvSpPr>
            <p:spPr>
              <a:xfrm>
                <a:off x="3417239" y="4050972"/>
                <a:ext cx="1223055" cy="1282378"/>
              </a:xfrm>
              <a:custGeom>
                <a:avLst/>
                <a:gdLst>
                  <a:gd name="connsiteX0" fmla="*/ 0 w 1485900"/>
                  <a:gd name="connsiteY0" fmla="*/ 0 h 1312021"/>
                  <a:gd name="connsiteX1" fmla="*/ 1485900 w 1485900"/>
                  <a:gd name="connsiteY1" fmla="*/ 0 h 1312021"/>
                  <a:gd name="connsiteX2" fmla="*/ 1485900 w 1485900"/>
                  <a:gd name="connsiteY2" fmla="*/ 1312021 h 1312021"/>
                  <a:gd name="connsiteX3" fmla="*/ 0 w 1485900"/>
                  <a:gd name="connsiteY3" fmla="*/ 1312021 h 1312021"/>
                  <a:gd name="connsiteX4" fmla="*/ 0 w 1485900"/>
                  <a:gd name="connsiteY4" fmla="*/ 0 h 1312021"/>
                  <a:gd name="connsiteX0" fmla="*/ 1057275 w 1485900"/>
                  <a:gd name="connsiteY0" fmla="*/ 0 h 1612058"/>
                  <a:gd name="connsiteX1" fmla="*/ 1485900 w 1485900"/>
                  <a:gd name="connsiteY1" fmla="*/ 300037 h 1612058"/>
                  <a:gd name="connsiteX2" fmla="*/ 1485900 w 1485900"/>
                  <a:gd name="connsiteY2" fmla="*/ 1612058 h 1612058"/>
                  <a:gd name="connsiteX3" fmla="*/ 0 w 1485900"/>
                  <a:gd name="connsiteY3" fmla="*/ 1612058 h 1612058"/>
                  <a:gd name="connsiteX4" fmla="*/ 1057275 w 1485900"/>
                  <a:gd name="connsiteY4" fmla="*/ 0 h 1612058"/>
                  <a:gd name="connsiteX0" fmla="*/ 781050 w 1209675"/>
                  <a:gd name="connsiteY0" fmla="*/ 0 h 1612058"/>
                  <a:gd name="connsiteX1" fmla="*/ 1209675 w 1209675"/>
                  <a:gd name="connsiteY1" fmla="*/ 300037 h 1612058"/>
                  <a:gd name="connsiteX2" fmla="*/ 1209675 w 1209675"/>
                  <a:gd name="connsiteY2" fmla="*/ 1612058 h 1612058"/>
                  <a:gd name="connsiteX3" fmla="*/ 0 w 1209675"/>
                  <a:gd name="connsiteY3" fmla="*/ 826246 h 1612058"/>
                  <a:gd name="connsiteX4" fmla="*/ 781050 w 1209675"/>
                  <a:gd name="connsiteY4" fmla="*/ 0 h 1612058"/>
                  <a:gd name="connsiteX0" fmla="*/ 781050 w 1209675"/>
                  <a:gd name="connsiteY0" fmla="*/ 0 h 1188196"/>
                  <a:gd name="connsiteX1" fmla="*/ 1209675 w 1209675"/>
                  <a:gd name="connsiteY1" fmla="*/ 300037 h 1188196"/>
                  <a:gd name="connsiteX2" fmla="*/ 438150 w 1209675"/>
                  <a:gd name="connsiteY2" fmla="*/ 1188196 h 1188196"/>
                  <a:gd name="connsiteX3" fmla="*/ 0 w 1209675"/>
                  <a:gd name="connsiteY3" fmla="*/ 826246 h 1188196"/>
                  <a:gd name="connsiteX4" fmla="*/ 781050 w 1209675"/>
                  <a:gd name="connsiteY4" fmla="*/ 0 h 1188196"/>
                  <a:gd name="connsiteX0" fmla="*/ 781050 w 1209675"/>
                  <a:gd name="connsiteY0" fmla="*/ 0 h 1188196"/>
                  <a:gd name="connsiteX1" fmla="*/ 1209675 w 1209675"/>
                  <a:gd name="connsiteY1" fmla="*/ 300037 h 1188196"/>
                  <a:gd name="connsiteX2" fmla="*/ 438150 w 1209675"/>
                  <a:gd name="connsiteY2" fmla="*/ 1188196 h 1188196"/>
                  <a:gd name="connsiteX3" fmla="*/ 0 w 1209675"/>
                  <a:gd name="connsiteY3" fmla="*/ 826246 h 1188196"/>
                  <a:gd name="connsiteX4" fmla="*/ 781050 w 1209675"/>
                  <a:gd name="connsiteY4" fmla="*/ 0 h 1188196"/>
                  <a:gd name="connsiteX0" fmla="*/ 781050 w 1209675"/>
                  <a:gd name="connsiteY0" fmla="*/ 0 h 1188196"/>
                  <a:gd name="connsiteX1" fmla="*/ 1209675 w 1209675"/>
                  <a:gd name="connsiteY1" fmla="*/ 300037 h 1188196"/>
                  <a:gd name="connsiteX2" fmla="*/ 438150 w 1209675"/>
                  <a:gd name="connsiteY2" fmla="*/ 1188196 h 1188196"/>
                  <a:gd name="connsiteX3" fmla="*/ 0 w 1209675"/>
                  <a:gd name="connsiteY3" fmla="*/ 826246 h 1188196"/>
                  <a:gd name="connsiteX4" fmla="*/ 781050 w 1209675"/>
                  <a:gd name="connsiteY4" fmla="*/ 0 h 1188196"/>
                  <a:gd name="connsiteX0" fmla="*/ 781050 w 1209675"/>
                  <a:gd name="connsiteY0" fmla="*/ 0 h 1188196"/>
                  <a:gd name="connsiteX1" fmla="*/ 1209675 w 1209675"/>
                  <a:gd name="connsiteY1" fmla="*/ 300037 h 1188196"/>
                  <a:gd name="connsiteX2" fmla="*/ 438150 w 1209675"/>
                  <a:gd name="connsiteY2" fmla="*/ 1188196 h 1188196"/>
                  <a:gd name="connsiteX3" fmla="*/ 0 w 1209675"/>
                  <a:gd name="connsiteY3" fmla="*/ 826246 h 1188196"/>
                  <a:gd name="connsiteX4" fmla="*/ 781050 w 1209675"/>
                  <a:gd name="connsiteY4" fmla="*/ 0 h 1188196"/>
                  <a:gd name="connsiteX0" fmla="*/ 781050 w 1209675"/>
                  <a:gd name="connsiteY0" fmla="*/ 0 h 1188196"/>
                  <a:gd name="connsiteX1" fmla="*/ 1209675 w 1209675"/>
                  <a:gd name="connsiteY1" fmla="*/ 300037 h 1188196"/>
                  <a:gd name="connsiteX2" fmla="*/ 438150 w 1209675"/>
                  <a:gd name="connsiteY2" fmla="*/ 1188196 h 1188196"/>
                  <a:gd name="connsiteX3" fmla="*/ 0 w 1209675"/>
                  <a:gd name="connsiteY3" fmla="*/ 826246 h 1188196"/>
                  <a:gd name="connsiteX4" fmla="*/ 781050 w 1209675"/>
                  <a:gd name="connsiteY4" fmla="*/ 0 h 1188196"/>
                  <a:gd name="connsiteX0" fmla="*/ 781050 w 1209675"/>
                  <a:gd name="connsiteY0" fmla="*/ 0 h 1211615"/>
                  <a:gd name="connsiteX1" fmla="*/ 1209675 w 1209675"/>
                  <a:gd name="connsiteY1" fmla="*/ 300037 h 1211615"/>
                  <a:gd name="connsiteX2" fmla="*/ 438150 w 1209675"/>
                  <a:gd name="connsiteY2" fmla="*/ 1188196 h 1211615"/>
                  <a:gd name="connsiteX3" fmla="*/ 0 w 1209675"/>
                  <a:gd name="connsiteY3" fmla="*/ 826246 h 1211615"/>
                  <a:gd name="connsiteX4" fmla="*/ 781050 w 1209675"/>
                  <a:gd name="connsiteY4" fmla="*/ 0 h 1211615"/>
                  <a:gd name="connsiteX0" fmla="*/ 781056 w 1209681"/>
                  <a:gd name="connsiteY0" fmla="*/ 0 h 1206340"/>
                  <a:gd name="connsiteX1" fmla="*/ 1209681 w 1209681"/>
                  <a:gd name="connsiteY1" fmla="*/ 300037 h 1206340"/>
                  <a:gd name="connsiteX2" fmla="*/ 438156 w 1209681"/>
                  <a:gd name="connsiteY2" fmla="*/ 1188196 h 1206340"/>
                  <a:gd name="connsiteX3" fmla="*/ 6 w 1209681"/>
                  <a:gd name="connsiteY3" fmla="*/ 826246 h 1206340"/>
                  <a:gd name="connsiteX4" fmla="*/ 781056 w 1209681"/>
                  <a:gd name="connsiteY4" fmla="*/ 0 h 1206340"/>
                  <a:gd name="connsiteX0" fmla="*/ 781056 w 1209681"/>
                  <a:gd name="connsiteY0" fmla="*/ 0 h 1215621"/>
                  <a:gd name="connsiteX1" fmla="*/ 1209681 w 1209681"/>
                  <a:gd name="connsiteY1" fmla="*/ 300037 h 1215621"/>
                  <a:gd name="connsiteX2" fmla="*/ 438156 w 1209681"/>
                  <a:gd name="connsiteY2" fmla="*/ 1188196 h 1215621"/>
                  <a:gd name="connsiteX3" fmla="*/ 6 w 1209681"/>
                  <a:gd name="connsiteY3" fmla="*/ 826246 h 1215621"/>
                  <a:gd name="connsiteX4" fmla="*/ 781056 w 1209681"/>
                  <a:gd name="connsiteY4" fmla="*/ 0 h 1215621"/>
                  <a:gd name="connsiteX0" fmla="*/ 781056 w 1209681"/>
                  <a:gd name="connsiteY0" fmla="*/ 23134 h 1238755"/>
                  <a:gd name="connsiteX1" fmla="*/ 1209681 w 1209681"/>
                  <a:gd name="connsiteY1" fmla="*/ 323171 h 1238755"/>
                  <a:gd name="connsiteX2" fmla="*/ 438156 w 1209681"/>
                  <a:gd name="connsiteY2" fmla="*/ 1211330 h 1238755"/>
                  <a:gd name="connsiteX3" fmla="*/ 6 w 1209681"/>
                  <a:gd name="connsiteY3" fmla="*/ 849380 h 1238755"/>
                  <a:gd name="connsiteX4" fmla="*/ 781056 w 1209681"/>
                  <a:gd name="connsiteY4" fmla="*/ 23134 h 1238755"/>
                  <a:gd name="connsiteX0" fmla="*/ 781056 w 1224233"/>
                  <a:gd name="connsiteY0" fmla="*/ 33321 h 1248942"/>
                  <a:gd name="connsiteX1" fmla="*/ 1209681 w 1224233"/>
                  <a:gd name="connsiteY1" fmla="*/ 333358 h 1248942"/>
                  <a:gd name="connsiteX2" fmla="*/ 438156 w 1224233"/>
                  <a:gd name="connsiteY2" fmla="*/ 1221517 h 1248942"/>
                  <a:gd name="connsiteX3" fmla="*/ 6 w 1224233"/>
                  <a:gd name="connsiteY3" fmla="*/ 859567 h 1248942"/>
                  <a:gd name="connsiteX4" fmla="*/ 781056 w 1224233"/>
                  <a:gd name="connsiteY4" fmla="*/ 33321 h 1248942"/>
                  <a:gd name="connsiteX0" fmla="*/ 781056 w 1220992"/>
                  <a:gd name="connsiteY0" fmla="*/ 72333 h 1287954"/>
                  <a:gd name="connsiteX1" fmla="*/ 1209681 w 1220992"/>
                  <a:gd name="connsiteY1" fmla="*/ 372370 h 1287954"/>
                  <a:gd name="connsiteX2" fmla="*/ 438156 w 1220992"/>
                  <a:gd name="connsiteY2" fmla="*/ 1260529 h 1287954"/>
                  <a:gd name="connsiteX3" fmla="*/ 6 w 1220992"/>
                  <a:gd name="connsiteY3" fmla="*/ 898579 h 1287954"/>
                  <a:gd name="connsiteX4" fmla="*/ 781056 w 1220992"/>
                  <a:gd name="connsiteY4" fmla="*/ 72333 h 1287954"/>
                  <a:gd name="connsiteX0" fmla="*/ 781056 w 1220992"/>
                  <a:gd name="connsiteY0" fmla="*/ 70390 h 1286011"/>
                  <a:gd name="connsiteX1" fmla="*/ 1209681 w 1220992"/>
                  <a:gd name="connsiteY1" fmla="*/ 370427 h 1286011"/>
                  <a:gd name="connsiteX2" fmla="*/ 438156 w 1220992"/>
                  <a:gd name="connsiteY2" fmla="*/ 1258586 h 1286011"/>
                  <a:gd name="connsiteX3" fmla="*/ 6 w 1220992"/>
                  <a:gd name="connsiteY3" fmla="*/ 896636 h 1286011"/>
                  <a:gd name="connsiteX4" fmla="*/ 781056 w 1220992"/>
                  <a:gd name="connsiteY4" fmla="*/ 70390 h 1286011"/>
                  <a:gd name="connsiteX0" fmla="*/ 781056 w 1220992"/>
                  <a:gd name="connsiteY0" fmla="*/ 70390 h 1281828"/>
                  <a:gd name="connsiteX1" fmla="*/ 1209681 w 1220992"/>
                  <a:gd name="connsiteY1" fmla="*/ 370427 h 1281828"/>
                  <a:gd name="connsiteX2" fmla="*/ 428631 w 1220992"/>
                  <a:gd name="connsiteY2" fmla="*/ 1253824 h 1281828"/>
                  <a:gd name="connsiteX3" fmla="*/ 6 w 1220992"/>
                  <a:gd name="connsiteY3" fmla="*/ 896636 h 1281828"/>
                  <a:gd name="connsiteX4" fmla="*/ 781056 w 1220992"/>
                  <a:gd name="connsiteY4" fmla="*/ 70390 h 1281828"/>
                  <a:gd name="connsiteX0" fmla="*/ 781056 w 1220992"/>
                  <a:gd name="connsiteY0" fmla="*/ 70390 h 1272455"/>
                  <a:gd name="connsiteX1" fmla="*/ 1209681 w 1220992"/>
                  <a:gd name="connsiteY1" fmla="*/ 370427 h 1272455"/>
                  <a:gd name="connsiteX2" fmla="*/ 428631 w 1220992"/>
                  <a:gd name="connsiteY2" fmla="*/ 1253824 h 1272455"/>
                  <a:gd name="connsiteX3" fmla="*/ 6 w 1220992"/>
                  <a:gd name="connsiteY3" fmla="*/ 896636 h 1272455"/>
                  <a:gd name="connsiteX4" fmla="*/ 781056 w 1220992"/>
                  <a:gd name="connsiteY4" fmla="*/ 70390 h 1272455"/>
                  <a:gd name="connsiteX0" fmla="*/ 781056 w 1220992"/>
                  <a:gd name="connsiteY0" fmla="*/ 70390 h 1285673"/>
                  <a:gd name="connsiteX1" fmla="*/ 1209681 w 1220992"/>
                  <a:gd name="connsiteY1" fmla="*/ 370427 h 1285673"/>
                  <a:gd name="connsiteX2" fmla="*/ 428631 w 1220992"/>
                  <a:gd name="connsiteY2" fmla="*/ 1253824 h 1285673"/>
                  <a:gd name="connsiteX3" fmla="*/ 6 w 1220992"/>
                  <a:gd name="connsiteY3" fmla="*/ 896636 h 1285673"/>
                  <a:gd name="connsiteX4" fmla="*/ 781056 w 1220992"/>
                  <a:gd name="connsiteY4" fmla="*/ 70390 h 1285673"/>
                  <a:gd name="connsiteX0" fmla="*/ 781056 w 1227005"/>
                  <a:gd name="connsiteY0" fmla="*/ 69139 h 1284422"/>
                  <a:gd name="connsiteX1" fmla="*/ 1209681 w 1227005"/>
                  <a:gd name="connsiteY1" fmla="*/ 369176 h 1284422"/>
                  <a:gd name="connsiteX2" fmla="*/ 428631 w 1227005"/>
                  <a:gd name="connsiteY2" fmla="*/ 1252573 h 1284422"/>
                  <a:gd name="connsiteX3" fmla="*/ 6 w 1227005"/>
                  <a:gd name="connsiteY3" fmla="*/ 895385 h 1284422"/>
                  <a:gd name="connsiteX4" fmla="*/ 781056 w 1227005"/>
                  <a:gd name="connsiteY4" fmla="*/ 69139 h 1284422"/>
                  <a:gd name="connsiteX0" fmla="*/ 781056 w 1222550"/>
                  <a:gd name="connsiteY0" fmla="*/ 67803 h 1283086"/>
                  <a:gd name="connsiteX1" fmla="*/ 1204919 w 1222550"/>
                  <a:gd name="connsiteY1" fmla="*/ 377365 h 1283086"/>
                  <a:gd name="connsiteX2" fmla="*/ 428631 w 1222550"/>
                  <a:gd name="connsiteY2" fmla="*/ 1251237 h 1283086"/>
                  <a:gd name="connsiteX3" fmla="*/ 6 w 1222550"/>
                  <a:gd name="connsiteY3" fmla="*/ 894049 h 1283086"/>
                  <a:gd name="connsiteX4" fmla="*/ 781056 w 1222550"/>
                  <a:gd name="connsiteY4" fmla="*/ 67803 h 1283086"/>
                  <a:gd name="connsiteX0" fmla="*/ 781056 w 1229108"/>
                  <a:gd name="connsiteY0" fmla="*/ 68402 h 1283685"/>
                  <a:gd name="connsiteX1" fmla="*/ 1204919 w 1229108"/>
                  <a:gd name="connsiteY1" fmla="*/ 377964 h 1283685"/>
                  <a:gd name="connsiteX2" fmla="*/ 428631 w 1229108"/>
                  <a:gd name="connsiteY2" fmla="*/ 1251836 h 1283685"/>
                  <a:gd name="connsiteX3" fmla="*/ 6 w 1229108"/>
                  <a:gd name="connsiteY3" fmla="*/ 894648 h 1283685"/>
                  <a:gd name="connsiteX4" fmla="*/ 781056 w 1229108"/>
                  <a:gd name="connsiteY4" fmla="*/ 68402 h 1283685"/>
                  <a:gd name="connsiteX0" fmla="*/ 781056 w 1229108"/>
                  <a:gd name="connsiteY0" fmla="*/ 68402 h 1283685"/>
                  <a:gd name="connsiteX1" fmla="*/ 1204919 w 1229108"/>
                  <a:gd name="connsiteY1" fmla="*/ 377964 h 1283685"/>
                  <a:gd name="connsiteX2" fmla="*/ 428631 w 1229108"/>
                  <a:gd name="connsiteY2" fmla="*/ 1251836 h 1283685"/>
                  <a:gd name="connsiteX3" fmla="*/ 6 w 1229108"/>
                  <a:gd name="connsiteY3" fmla="*/ 894648 h 1283685"/>
                  <a:gd name="connsiteX4" fmla="*/ 781056 w 1229108"/>
                  <a:gd name="connsiteY4" fmla="*/ 68402 h 1283685"/>
                  <a:gd name="connsiteX0" fmla="*/ 781056 w 1229108"/>
                  <a:gd name="connsiteY0" fmla="*/ 68402 h 1283685"/>
                  <a:gd name="connsiteX1" fmla="*/ 1204919 w 1229108"/>
                  <a:gd name="connsiteY1" fmla="*/ 377964 h 1283685"/>
                  <a:gd name="connsiteX2" fmla="*/ 428631 w 1229108"/>
                  <a:gd name="connsiteY2" fmla="*/ 1251836 h 1283685"/>
                  <a:gd name="connsiteX3" fmla="*/ 6 w 1229108"/>
                  <a:gd name="connsiteY3" fmla="*/ 894648 h 1283685"/>
                  <a:gd name="connsiteX4" fmla="*/ 781056 w 1229108"/>
                  <a:gd name="connsiteY4" fmla="*/ 68402 h 1283685"/>
                  <a:gd name="connsiteX0" fmla="*/ 781056 w 1215994"/>
                  <a:gd name="connsiteY0" fmla="*/ 67094 h 1282377"/>
                  <a:gd name="connsiteX1" fmla="*/ 1190631 w 1215994"/>
                  <a:gd name="connsiteY1" fmla="*/ 386181 h 1282377"/>
                  <a:gd name="connsiteX2" fmla="*/ 428631 w 1215994"/>
                  <a:gd name="connsiteY2" fmla="*/ 1250528 h 1282377"/>
                  <a:gd name="connsiteX3" fmla="*/ 6 w 1215994"/>
                  <a:gd name="connsiteY3" fmla="*/ 893340 h 1282377"/>
                  <a:gd name="connsiteX4" fmla="*/ 781056 w 1215994"/>
                  <a:gd name="connsiteY4" fmla="*/ 67094 h 1282377"/>
                  <a:gd name="connsiteX0" fmla="*/ 781056 w 1223055"/>
                  <a:gd name="connsiteY0" fmla="*/ 67094 h 1282377"/>
                  <a:gd name="connsiteX1" fmla="*/ 1190631 w 1223055"/>
                  <a:gd name="connsiteY1" fmla="*/ 386181 h 1282377"/>
                  <a:gd name="connsiteX2" fmla="*/ 428631 w 1223055"/>
                  <a:gd name="connsiteY2" fmla="*/ 1250528 h 1282377"/>
                  <a:gd name="connsiteX3" fmla="*/ 6 w 1223055"/>
                  <a:gd name="connsiteY3" fmla="*/ 893340 h 1282377"/>
                  <a:gd name="connsiteX4" fmla="*/ 781056 w 1223055"/>
                  <a:gd name="connsiteY4" fmla="*/ 67094 h 1282377"/>
                  <a:gd name="connsiteX0" fmla="*/ 781056 w 1223055"/>
                  <a:gd name="connsiteY0" fmla="*/ 67094 h 1282377"/>
                  <a:gd name="connsiteX1" fmla="*/ 1190631 w 1223055"/>
                  <a:gd name="connsiteY1" fmla="*/ 386181 h 1282377"/>
                  <a:gd name="connsiteX2" fmla="*/ 428631 w 1223055"/>
                  <a:gd name="connsiteY2" fmla="*/ 1250528 h 1282377"/>
                  <a:gd name="connsiteX3" fmla="*/ 6 w 1223055"/>
                  <a:gd name="connsiteY3" fmla="*/ 893340 h 1282377"/>
                  <a:gd name="connsiteX4" fmla="*/ 781056 w 1223055"/>
                  <a:gd name="connsiteY4" fmla="*/ 67094 h 1282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55" h="1282377">
                    <a:moveTo>
                      <a:pt x="781056" y="67094"/>
                    </a:moveTo>
                    <a:cubicBezTo>
                      <a:pt x="1104906" y="-137694"/>
                      <a:pt x="1304931" y="171869"/>
                      <a:pt x="1190631" y="386181"/>
                    </a:cubicBezTo>
                    <a:cubicBezTo>
                      <a:pt x="942981" y="682234"/>
                      <a:pt x="609606" y="944950"/>
                      <a:pt x="428631" y="1250528"/>
                    </a:cubicBezTo>
                    <a:cubicBezTo>
                      <a:pt x="315919" y="1344192"/>
                      <a:pt x="-1582" y="1233065"/>
                      <a:pt x="6" y="893340"/>
                    </a:cubicBezTo>
                    <a:cubicBezTo>
                      <a:pt x="260356" y="617925"/>
                      <a:pt x="496894" y="318697"/>
                      <a:pt x="781056" y="67094"/>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27">
                <a:extLst>
                  <a:ext uri="{FF2B5EF4-FFF2-40B4-BE49-F238E27FC236}">
                    <a16:creationId xmlns:a16="http://schemas.microsoft.com/office/drawing/2014/main" xmlns="" id="{EB7AA6B2-1E26-44BD-9849-A5207DD1E4EA}"/>
                  </a:ext>
                </a:extLst>
              </p:cNvPr>
              <p:cNvSpPr/>
              <p:nvPr/>
            </p:nvSpPr>
            <p:spPr>
              <a:xfrm>
                <a:off x="2322049" y="3990626"/>
                <a:ext cx="576259" cy="428056"/>
              </a:xfrm>
              <a:custGeom>
                <a:avLst/>
                <a:gdLst>
                  <a:gd name="connsiteX0" fmla="*/ 0 w 1485900"/>
                  <a:gd name="connsiteY0" fmla="*/ 0 h 1312021"/>
                  <a:gd name="connsiteX1" fmla="*/ 1485900 w 1485900"/>
                  <a:gd name="connsiteY1" fmla="*/ 0 h 1312021"/>
                  <a:gd name="connsiteX2" fmla="*/ 1485900 w 1485900"/>
                  <a:gd name="connsiteY2" fmla="*/ 1312021 h 1312021"/>
                  <a:gd name="connsiteX3" fmla="*/ 0 w 1485900"/>
                  <a:gd name="connsiteY3" fmla="*/ 1312021 h 1312021"/>
                  <a:gd name="connsiteX4" fmla="*/ 0 w 1485900"/>
                  <a:gd name="connsiteY4" fmla="*/ 0 h 1312021"/>
                  <a:gd name="connsiteX0" fmla="*/ 0 w 1485900"/>
                  <a:gd name="connsiteY0" fmla="*/ 0 h 1312021"/>
                  <a:gd name="connsiteX1" fmla="*/ 571500 w 1485900"/>
                  <a:gd name="connsiteY1" fmla="*/ 183357 h 1312021"/>
                  <a:gd name="connsiteX2" fmla="*/ 1485900 w 1485900"/>
                  <a:gd name="connsiteY2" fmla="*/ 1312021 h 1312021"/>
                  <a:gd name="connsiteX3" fmla="*/ 0 w 1485900"/>
                  <a:gd name="connsiteY3" fmla="*/ 1312021 h 1312021"/>
                  <a:gd name="connsiteX4" fmla="*/ 0 w 1485900"/>
                  <a:gd name="connsiteY4" fmla="*/ 0 h 1312021"/>
                  <a:gd name="connsiteX0" fmla="*/ 0 w 1485900"/>
                  <a:gd name="connsiteY0" fmla="*/ 0 h 1312021"/>
                  <a:gd name="connsiteX1" fmla="*/ 571500 w 1485900"/>
                  <a:gd name="connsiteY1" fmla="*/ 183357 h 1312021"/>
                  <a:gd name="connsiteX2" fmla="*/ 1485900 w 1485900"/>
                  <a:gd name="connsiteY2" fmla="*/ 1312021 h 1312021"/>
                  <a:gd name="connsiteX3" fmla="*/ 387350 w 1485900"/>
                  <a:gd name="connsiteY3" fmla="*/ 384921 h 1312021"/>
                  <a:gd name="connsiteX4" fmla="*/ 0 w 1485900"/>
                  <a:gd name="connsiteY4" fmla="*/ 0 h 1312021"/>
                  <a:gd name="connsiteX0" fmla="*/ 0 w 571500"/>
                  <a:gd name="connsiteY0" fmla="*/ 0 h 384921"/>
                  <a:gd name="connsiteX1" fmla="*/ 571500 w 571500"/>
                  <a:gd name="connsiteY1" fmla="*/ 183357 h 384921"/>
                  <a:gd name="connsiteX2" fmla="*/ 387350 w 571500"/>
                  <a:gd name="connsiteY2" fmla="*/ 384921 h 384921"/>
                  <a:gd name="connsiteX3" fmla="*/ 0 w 571500"/>
                  <a:gd name="connsiteY3" fmla="*/ 0 h 384921"/>
                  <a:gd name="connsiteX0" fmla="*/ 0 w 571500"/>
                  <a:gd name="connsiteY0" fmla="*/ 0 h 399208"/>
                  <a:gd name="connsiteX1" fmla="*/ 571500 w 571500"/>
                  <a:gd name="connsiteY1" fmla="*/ 183357 h 399208"/>
                  <a:gd name="connsiteX2" fmla="*/ 399256 w 571500"/>
                  <a:gd name="connsiteY2" fmla="*/ 399208 h 399208"/>
                  <a:gd name="connsiteX3" fmla="*/ 0 w 571500"/>
                  <a:gd name="connsiteY3" fmla="*/ 0 h 399208"/>
                  <a:gd name="connsiteX0" fmla="*/ 0 w 576262"/>
                  <a:gd name="connsiteY0" fmla="*/ 0 h 399208"/>
                  <a:gd name="connsiteX1" fmla="*/ 576262 w 576262"/>
                  <a:gd name="connsiteY1" fmla="*/ 192882 h 399208"/>
                  <a:gd name="connsiteX2" fmla="*/ 399256 w 576262"/>
                  <a:gd name="connsiteY2" fmla="*/ 399208 h 399208"/>
                  <a:gd name="connsiteX3" fmla="*/ 0 w 576262"/>
                  <a:gd name="connsiteY3" fmla="*/ 0 h 399208"/>
                  <a:gd name="connsiteX0" fmla="*/ 0 w 576262"/>
                  <a:gd name="connsiteY0" fmla="*/ 0 h 399208"/>
                  <a:gd name="connsiteX1" fmla="*/ 576262 w 576262"/>
                  <a:gd name="connsiteY1" fmla="*/ 192882 h 399208"/>
                  <a:gd name="connsiteX2" fmla="*/ 399256 w 576262"/>
                  <a:gd name="connsiteY2" fmla="*/ 399208 h 399208"/>
                  <a:gd name="connsiteX3" fmla="*/ 0 w 576262"/>
                  <a:gd name="connsiteY3" fmla="*/ 0 h 399208"/>
                  <a:gd name="connsiteX0" fmla="*/ 0 w 576262"/>
                  <a:gd name="connsiteY0" fmla="*/ 45518 h 444726"/>
                  <a:gd name="connsiteX1" fmla="*/ 576262 w 576262"/>
                  <a:gd name="connsiteY1" fmla="*/ 238400 h 444726"/>
                  <a:gd name="connsiteX2" fmla="*/ 399256 w 576262"/>
                  <a:gd name="connsiteY2" fmla="*/ 444726 h 444726"/>
                  <a:gd name="connsiteX3" fmla="*/ 0 w 576262"/>
                  <a:gd name="connsiteY3" fmla="*/ 45518 h 444726"/>
                  <a:gd name="connsiteX0" fmla="*/ 0 w 576262"/>
                  <a:gd name="connsiteY0" fmla="*/ 45518 h 444726"/>
                  <a:gd name="connsiteX1" fmla="*/ 576262 w 576262"/>
                  <a:gd name="connsiteY1" fmla="*/ 238400 h 444726"/>
                  <a:gd name="connsiteX2" fmla="*/ 399256 w 576262"/>
                  <a:gd name="connsiteY2" fmla="*/ 444726 h 444726"/>
                  <a:gd name="connsiteX3" fmla="*/ 0 w 576262"/>
                  <a:gd name="connsiteY3" fmla="*/ 45518 h 444726"/>
                  <a:gd name="connsiteX0" fmla="*/ 0 w 576262"/>
                  <a:gd name="connsiteY0" fmla="*/ 45518 h 444726"/>
                  <a:gd name="connsiteX1" fmla="*/ 576262 w 576262"/>
                  <a:gd name="connsiteY1" fmla="*/ 238400 h 444726"/>
                  <a:gd name="connsiteX2" fmla="*/ 399256 w 576262"/>
                  <a:gd name="connsiteY2" fmla="*/ 444726 h 444726"/>
                  <a:gd name="connsiteX3" fmla="*/ 0 w 576262"/>
                  <a:gd name="connsiteY3" fmla="*/ 45518 h 444726"/>
                  <a:gd name="connsiteX0" fmla="*/ 0 w 576262"/>
                  <a:gd name="connsiteY0" fmla="*/ 45518 h 428057"/>
                  <a:gd name="connsiteX1" fmla="*/ 576262 w 576262"/>
                  <a:gd name="connsiteY1" fmla="*/ 238400 h 428057"/>
                  <a:gd name="connsiteX2" fmla="*/ 404018 w 576262"/>
                  <a:gd name="connsiteY2" fmla="*/ 428057 h 428057"/>
                  <a:gd name="connsiteX3" fmla="*/ 0 w 576262"/>
                  <a:gd name="connsiteY3" fmla="*/ 45518 h 428057"/>
                  <a:gd name="connsiteX0" fmla="*/ 0 w 576262"/>
                  <a:gd name="connsiteY0" fmla="*/ 45518 h 428057"/>
                  <a:gd name="connsiteX1" fmla="*/ 576262 w 576262"/>
                  <a:gd name="connsiteY1" fmla="*/ 238400 h 428057"/>
                  <a:gd name="connsiteX2" fmla="*/ 404018 w 576262"/>
                  <a:gd name="connsiteY2" fmla="*/ 428057 h 428057"/>
                  <a:gd name="connsiteX3" fmla="*/ 0 w 576262"/>
                  <a:gd name="connsiteY3" fmla="*/ 45518 h 428057"/>
                  <a:gd name="connsiteX0" fmla="*/ 0 w 576262"/>
                  <a:gd name="connsiteY0" fmla="*/ 45518 h 428057"/>
                  <a:gd name="connsiteX1" fmla="*/ 576262 w 576262"/>
                  <a:gd name="connsiteY1" fmla="*/ 238400 h 428057"/>
                  <a:gd name="connsiteX2" fmla="*/ 404018 w 576262"/>
                  <a:gd name="connsiteY2" fmla="*/ 428057 h 428057"/>
                  <a:gd name="connsiteX3" fmla="*/ 0 w 576262"/>
                  <a:gd name="connsiteY3" fmla="*/ 45518 h 428057"/>
                  <a:gd name="connsiteX0" fmla="*/ 0 w 576262"/>
                  <a:gd name="connsiteY0" fmla="*/ 45518 h 428057"/>
                  <a:gd name="connsiteX1" fmla="*/ 576262 w 576262"/>
                  <a:gd name="connsiteY1" fmla="*/ 238400 h 428057"/>
                  <a:gd name="connsiteX2" fmla="*/ 404018 w 576262"/>
                  <a:gd name="connsiteY2" fmla="*/ 428057 h 428057"/>
                  <a:gd name="connsiteX3" fmla="*/ 0 w 576262"/>
                  <a:gd name="connsiteY3" fmla="*/ 45518 h 428057"/>
                  <a:gd name="connsiteX0" fmla="*/ 0 w 576262"/>
                  <a:gd name="connsiteY0" fmla="*/ 45518 h 428057"/>
                  <a:gd name="connsiteX1" fmla="*/ 576262 w 576262"/>
                  <a:gd name="connsiteY1" fmla="*/ 238400 h 428057"/>
                  <a:gd name="connsiteX2" fmla="*/ 404018 w 576262"/>
                  <a:gd name="connsiteY2" fmla="*/ 428057 h 428057"/>
                  <a:gd name="connsiteX3" fmla="*/ 0 w 576262"/>
                  <a:gd name="connsiteY3" fmla="*/ 45518 h 428057"/>
                  <a:gd name="connsiteX0" fmla="*/ 0 w 576262"/>
                  <a:gd name="connsiteY0" fmla="*/ 45518 h 428057"/>
                  <a:gd name="connsiteX1" fmla="*/ 576262 w 576262"/>
                  <a:gd name="connsiteY1" fmla="*/ 238400 h 428057"/>
                  <a:gd name="connsiteX2" fmla="*/ 404018 w 576262"/>
                  <a:gd name="connsiteY2" fmla="*/ 428057 h 428057"/>
                  <a:gd name="connsiteX3" fmla="*/ 0 w 576262"/>
                  <a:gd name="connsiteY3" fmla="*/ 45518 h 428057"/>
                </a:gdLst>
                <a:ahLst/>
                <a:cxnLst>
                  <a:cxn ang="0">
                    <a:pos x="connsiteX0" y="connsiteY0"/>
                  </a:cxn>
                  <a:cxn ang="0">
                    <a:pos x="connsiteX1" y="connsiteY1"/>
                  </a:cxn>
                  <a:cxn ang="0">
                    <a:pos x="connsiteX2" y="connsiteY2"/>
                  </a:cxn>
                  <a:cxn ang="0">
                    <a:pos x="connsiteX3" y="connsiteY3"/>
                  </a:cxn>
                </a:cxnLst>
                <a:rect l="l" t="t" r="r" b="b"/>
                <a:pathLst>
                  <a:path w="576262" h="428057">
                    <a:moveTo>
                      <a:pt x="0" y="45518"/>
                    </a:moveTo>
                    <a:cubicBezTo>
                      <a:pt x="304006" y="-59256"/>
                      <a:pt x="436562" y="21706"/>
                      <a:pt x="576262" y="238400"/>
                    </a:cubicBezTo>
                    <a:cubicBezTo>
                      <a:pt x="518847" y="289712"/>
                      <a:pt x="451908" y="352932"/>
                      <a:pt x="404018" y="428057"/>
                    </a:cubicBezTo>
                    <a:cubicBezTo>
                      <a:pt x="249501" y="421195"/>
                      <a:pt x="47360" y="297649"/>
                      <a:pt x="0" y="4551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66453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9F5215-1131-403A-B4FE-7D604E31F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1120F00-077C-458D-8991-D3E461F11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EA6F02E-18A8-4D4F-95CD-18DFEF835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ABBA028-919A-4991-B93D-A0D49C4AF49A}"/>
              </a:ext>
            </a:extLst>
          </p:cNvPr>
          <p:cNvSpPr>
            <a:spLocks noGrp="1"/>
          </p:cNvSpPr>
          <p:nvPr>
            <p:ph type="dt" sz="half" idx="10"/>
          </p:nvPr>
        </p:nvSpPr>
        <p:spPr/>
        <p:txBody>
          <a:bodyPr/>
          <a:lstStyle/>
          <a:p>
            <a:fld id="{355D5911-9240-478D-A969-70BB92F4D846}" type="datetime1">
              <a:rPr lang="en-IN" smtClean="0"/>
              <a:t>22-04-2023</a:t>
            </a:fld>
            <a:endParaRPr lang="en-IN"/>
          </a:p>
        </p:txBody>
      </p:sp>
      <p:sp>
        <p:nvSpPr>
          <p:cNvPr id="6" name="Footer Placeholder 5">
            <a:extLst>
              <a:ext uri="{FF2B5EF4-FFF2-40B4-BE49-F238E27FC236}">
                <a16:creationId xmlns:a16="http://schemas.microsoft.com/office/drawing/2014/main" xmlns="" id="{A71D3253-26BD-4029-ACBB-C9BC44BD92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2D90B5-A5EA-4D80-B535-B667E9139778}"/>
              </a:ext>
            </a:extLst>
          </p:cNvPr>
          <p:cNvSpPr>
            <a:spLocks noGrp="1"/>
          </p:cNvSpPr>
          <p:nvPr>
            <p:ph type="sldNum" sz="quarter" idx="12"/>
          </p:nvPr>
        </p:nvSpPr>
        <p:spPr/>
        <p:txBody>
          <a:bodyPr/>
          <a:lstStyle/>
          <a:p>
            <a:fld id="{24583CAE-E72B-4006-9FDF-449DB4BC6448}" type="slidenum">
              <a:rPr lang="en-IN" smtClean="0"/>
              <a:t>‹#›</a:t>
            </a:fld>
            <a:endParaRPr lang="en-IN"/>
          </a:p>
        </p:txBody>
      </p:sp>
    </p:spTree>
    <p:extLst>
      <p:ext uri="{BB962C8B-B14F-4D97-AF65-F5344CB8AC3E}">
        <p14:creationId xmlns:p14="http://schemas.microsoft.com/office/powerpoint/2010/main" val="419136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0C732-F090-438D-92A7-430DED4B2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8AEB151-81F5-446F-9E67-B6F823E93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336EBB5-5D2D-49FF-B61C-B1E2BAA81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4FFC9B6-D765-4322-BF54-A7BBE7C83153}"/>
              </a:ext>
            </a:extLst>
          </p:cNvPr>
          <p:cNvSpPr>
            <a:spLocks noGrp="1"/>
          </p:cNvSpPr>
          <p:nvPr>
            <p:ph type="dt" sz="half" idx="10"/>
          </p:nvPr>
        </p:nvSpPr>
        <p:spPr/>
        <p:txBody>
          <a:bodyPr/>
          <a:lstStyle/>
          <a:p>
            <a:fld id="{5065A92D-071B-4DFE-B51E-0CB4D0BF7CDD}" type="datetime1">
              <a:rPr lang="en-IN" smtClean="0"/>
              <a:t>22-04-2023</a:t>
            </a:fld>
            <a:endParaRPr lang="en-IN"/>
          </a:p>
        </p:txBody>
      </p:sp>
      <p:sp>
        <p:nvSpPr>
          <p:cNvPr id="6" name="Footer Placeholder 5">
            <a:extLst>
              <a:ext uri="{FF2B5EF4-FFF2-40B4-BE49-F238E27FC236}">
                <a16:creationId xmlns:a16="http://schemas.microsoft.com/office/drawing/2014/main" xmlns="" id="{5B7A291C-8E11-4EB6-B0A2-7A33B41A9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3E1940D-9ED3-4E56-92DF-E76572219109}"/>
              </a:ext>
            </a:extLst>
          </p:cNvPr>
          <p:cNvSpPr>
            <a:spLocks noGrp="1"/>
          </p:cNvSpPr>
          <p:nvPr>
            <p:ph type="sldNum" sz="quarter" idx="12"/>
          </p:nvPr>
        </p:nvSpPr>
        <p:spPr/>
        <p:txBody>
          <a:bodyPr/>
          <a:lstStyle/>
          <a:p>
            <a:fld id="{24583CAE-E72B-4006-9FDF-449DB4BC6448}" type="slidenum">
              <a:rPr lang="en-IN" smtClean="0"/>
              <a:t>‹#›</a:t>
            </a:fld>
            <a:endParaRPr lang="en-IN"/>
          </a:p>
        </p:txBody>
      </p:sp>
    </p:spTree>
    <p:extLst>
      <p:ext uri="{BB962C8B-B14F-4D97-AF65-F5344CB8AC3E}">
        <p14:creationId xmlns:p14="http://schemas.microsoft.com/office/powerpoint/2010/main" val="2200629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2337D-B374-48FF-92CC-358705CCE5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F277EFA-760B-46EB-AFF4-8C55E4879F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127C11-B8BD-46B0-98AD-0E6D7AD898BB}"/>
              </a:ext>
            </a:extLst>
          </p:cNvPr>
          <p:cNvSpPr>
            <a:spLocks noGrp="1"/>
          </p:cNvSpPr>
          <p:nvPr>
            <p:ph type="dt" sz="half" idx="10"/>
          </p:nvPr>
        </p:nvSpPr>
        <p:spPr/>
        <p:txBody>
          <a:bodyPr/>
          <a:lstStyle/>
          <a:p>
            <a:fld id="{B81ED968-D2F5-4E51-BF88-28EC102CAF30}" type="datetime1">
              <a:rPr lang="en-IN" smtClean="0"/>
              <a:t>22-04-2023</a:t>
            </a:fld>
            <a:endParaRPr lang="en-IN"/>
          </a:p>
        </p:txBody>
      </p:sp>
      <p:sp>
        <p:nvSpPr>
          <p:cNvPr id="5" name="Footer Placeholder 4">
            <a:extLst>
              <a:ext uri="{FF2B5EF4-FFF2-40B4-BE49-F238E27FC236}">
                <a16:creationId xmlns:a16="http://schemas.microsoft.com/office/drawing/2014/main" xmlns="" id="{D10B06FF-3514-47A2-9B1C-1F9AB6E54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3F4F09-D0DA-402C-9A39-D6C2EEB13095}"/>
              </a:ext>
            </a:extLst>
          </p:cNvPr>
          <p:cNvSpPr>
            <a:spLocks noGrp="1"/>
          </p:cNvSpPr>
          <p:nvPr>
            <p:ph type="sldNum" sz="quarter" idx="12"/>
          </p:nvPr>
        </p:nvSpPr>
        <p:spPr/>
        <p:txBody>
          <a:bodyPr/>
          <a:lstStyle/>
          <a:p>
            <a:fld id="{24583CAE-E72B-4006-9FDF-449DB4BC6448}" type="slidenum">
              <a:rPr lang="en-IN" smtClean="0"/>
              <a:t>‹#›</a:t>
            </a:fld>
            <a:endParaRPr lang="en-IN"/>
          </a:p>
        </p:txBody>
      </p:sp>
    </p:spTree>
    <p:extLst>
      <p:ext uri="{BB962C8B-B14F-4D97-AF65-F5344CB8AC3E}">
        <p14:creationId xmlns:p14="http://schemas.microsoft.com/office/powerpoint/2010/main" val="859989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38A3771-1F62-4314-992E-0920B0316D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B8549D9-9B21-4444-A071-BB71F6BED7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3013D2-7A1F-41E6-A662-71815C8F4163}"/>
              </a:ext>
            </a:extLst>
          </p:cNvPr>
          <p:cNvSpPr>
            <a:spLocks noGrp="1"/>
          </p:cNvSpPr>
          <p:nvPr>
            <p:ph type="dt" sz="half" idx="10"/>
          </p:nvPr>
        </p:nvSpPr>
        <p:spPr/>
        <p:txBody>
          <a:bodyPr/>
          <a:lstStyle/>
          <a:p>
            <a:fld id="{38D8F2DF-CEA7-4390-A824-C9832D25287D}" type="datetime1">
              <a:rPr lang="en-IN" smtClean="0"/>
              <a:t>22-04-2023</a:t>
            </a:fld>
            <a:endParaRPr lang="en-IN"/>
          </a:p>
        </p:txBody>
      </p:sp>
      <p:sp>
        <p:nvSpPr>
          <p:cNvPr id="5" name="Footer Placeholder 4">
            <a:extLst>
              <a:ext uri="{FF2B5EF4-FFF2-40B4-BE49-F238E27FC236}">
                <a16:creationId xmlns:a16="http://schemas.microsoft.com/office/drawing/2014/main" xmlns="" id="{00E13E66-A065-4A6D-93A9-EFD3B0FBB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26DEE79-2450-4D15-B8AE-3CCCBB77D0B1}"/>
              </a:ext>
            </a:extLst>
          </p:cNvPr>
          <p:cNvSpPr>
            <a:spLocks noGrp="1"/>
          </p:cNvSpPr>
          <p:nvPr>
            <p:ph type="sldNum" sz="quarter" idx="12"/>
          </p:nvPr>
        </p:nvSpPr>
        <p:spPr/>
        <p:txBody>
          <a:bodyPr/>
          <a:lstStyle/>
          <a:p>
            <a:fld id="{24583CAE-E72B-4006-9FDF-449DB4BC6448}" type="slidenum">
              <a:rPr lang="en-IN" smtClean="0"/>
              <a:t>‹#›</a:t>
            </a:fld>
            <a:endParaRPr lang="en-IN"/>
          </a:p>
        </p:txBody>
      </p:sp>
    </p:spTree>
    <p:extLst>
      <p:ext uri="{BB962C8B-B14F-4D97-AF65-F5344CB8AC3E}">
        <p14:creationId xmlns:p14="http://schemas.microsoft.com/office/powerpoint/2010/main" val="98574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1A71C-C9C0-4950-BA0D-1565DC4704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F78E338-9C25-4847-9CB8-1E69BF25EA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F0C3B7E-191E-4779-AFD1-650CD03047AB}"/>
              </a:ext>
            </a:extLst>
          </p:cNvPr>
          <p:cNvSpPr>
            <a:spLocks noGrp="1"/>
          </p:cNvSpPr>
          <p:nvPr>
            <p:ph type="dt" sz="half" idx="10"/>
          </p:nvPr>
        </p:nvSpPr>
        <p:spPr/>
        <p:txBody>
          <a:bodyPr/>
          <a:lstStyle/>
          <a:p>
            <a:fld id="{A85B48C0-E2CF-493E-9183-65700017ABFA}" type="datetime1">
              <a:rPr lang="en-IN" smtClean="0"/>
              <a:t>22-04-2023</a:t>
            </a:fld>
            <a:endParaRPr lang="en-IN"/>
          </a:p>
        </p:txBody>
      </p:sp>
      <p:sp>
        <p:nvSpPr>
          <p:cNvPr id="5" name="Footer Placeholder 4">
            <a:extLst>
              <a:ext uri="{FF2B5EF4-FFF2-40B4-BE49-F238E27FC236}">
                <a16:creationId xmlns:a16="http://schemas.microsoft.com/office/drawing/2014/main" xmlns="" id="{C4D6DC88-F516-4044-BCED-367C6124E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12250CA-6B90-47A4-B5A8-CE7A9398867A}"/>
              </a:ext>
            </a:extLst>
          </p:cNvPr>
          <p:cNvSpPr>
            <a:spLocks noGrp="1"/>
          </p:cNvSpPr>
          <p:nvPr>
            <p:ph type="sldNum" sz="quarter" idx="12"/>
          </p:nvPr>
        </p:nvSpPr>
        <p:spPr/>
        <p:txBody>
          <a:bodyPr/>
          <a:lstStyle/>
          <a:p>
            <a:fld id="{24583CAE-E72B-4006-9FDF-449DB4BC6448}" type="slidenum">
              <a:rPr lang="en-IN" smtClean="0"/>
              <a:t>‹#›</a:t>
            </a:fld>
            <a:endParaRPr lang="en-IN"/>
          </a:p>
        </p:txBody>
      </p:sp>
    </p:spTree>
    <p:extLst>
      <p:ext uri="{BB962C8B-B14F-4D97-AF65-F5344CB8AC3E}">
        <p14:creationId xmlns:p14="http://schemas.microsoft.com/office/powerpoint/2010/main" val="209214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D9123-D0B8-455F-902D-E21EF1363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0B85787-F8E5-4A61-BD72-B8AB7D8CB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A65AE6E-1B3A-44AF-94B1-CC105FBBC1AF}"/>
              </a:ext>
            </a:extLst>
          </p:cNvPr>
          <p:cNvSpPr>
            <a:spLocks noGrp="1"/>
          </p:cNvSpPr>
          <p:nvPr>
            <p:ph type="dt" sz="half" idx="10"/>
          </p:nvPr>
        </p:nvSpPr>
        <p:spPr/>
        <p:txBody>
          <a:bodyPr/>
          <a:lstStyle/>
          <a:p>
            <a:fld id="{A3CA19FC-5FCE-426F-88CE-C2730302528D}" type="datetime1">
              <a:rPr lang="en-IN" smtClean="0"/>
              <a:t>22-04-2023</a:t>
            </a:fld>
            <a:endParaRPr lang="en-IN"/>
          </a:p>
        </p:txBody>
      </p:sp>
      <p:sp>
        <p:nvSpPr>
          <p:cNvPr id="5" name="Footer Placeholder 4">
            <a:extLst>
              <a:ext uri="{FF2B5EF4-FFF2-40B4-BE49-F238E27FC236}">
                <a16:creationId xmlns:a16="http://schemas.microsoft.com/office/drawing/2014/main" xmlns="" id="{292DD48B-CB2F-424D-A6CB-B8D9FBDAE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801AD4-A1DA-4447-B79E-AB2F6CD01248}"/>
              </a:ext>
            </a:extLst>
          </p:cNvPr>
          <p:cNvSpPr>
            <a:spLocks noGrp="1"/>
          </p:cNvSpPr>
          <p:nvPr>
            <p:ph type="sldNum" sz="quarter" idx="12"/>
          </p:nvPr>
        </p:nvSpPr>
        <p:spPr/>
        <p:txBody>
          <a:bodyPr/>
          <a:lstStyle/>
          <a:p>
            <a:fld id="{24583CAE-E72B-4006-9FDF-449DB4BC6448}" type="slidenum">
              <a:rPr lang="en-IN" smtClean="0"/>
              <a:t>‹#›</a:t>
            </a:fld>
            <a:endParaRPr lang="en-IN"/>
          </a:p>
        </p:txBody>
      </p:sp>
    </p:spTree>
    <p:extLst>
      <p:ext uri="{BB962C8B-B14F-4D97-AF65-F5344CB8AC3E}">
        <p14:creationId xmlns:p14="http://schemas.microsoft.com/office/powerpoint/2010/main" val="300710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DCC66-0716-4266-9075-203DAE8621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B16DD0C-B877-4486-94FD-E2CD7C7622E4}"/>
              </a:ext>
            </a:extLst>
          </p:cNvPr>
          <p:cNvSpPr>
            <a:spLocks noGrp="1"/>
          </p:cNvSpPr>
          <p:nvPr>
            <p:ph type="dt" sz="half" idx="10"/>
          </p:nvPr>
        </p:nvSpPr>
        <p:spPr/>
        <p:txBody>
          <a:bodyPr/>
          <a:lstStyle/>
          <a:p>
            <a:fld id="{D041D871-306F-4E0F-8F9C-1B9E9EE25869}" type="datetime1">
              <a:rPr lang="en-IN" smtClean="0"/>
              <a:t>22-04-2023</a:t>
            </a:fld>
            <a:endParaRPr lang="en-IN"/>
          </a:p>
        </p:txBody>
      </p:sp>
      <p:sp>
        <p:nvSpPr>
          <p:cNvPr id="4" name="Footer Placeholder 3">
            <a:extLst>
              <a:ext uri="{FF2B5EF4-FFF2-40B4-BE49-F238E27FC236}">
                <a16:creationId xmlns:a16="http://schemas.microsoft.com/office/drawing/2014/main" xmlns="" id="{F2AA3127-EC50-4E97-A057-906CC9225B2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25EA1F06-FE04-42C3-AE4E-3EB160D66D49}"/>
              </a:ext>
            </a:extLst>
          </p:cNvPr>
          <p:cNvSpPr>
            <a:spLocks noGrp="1"/>
          </p:cNvSpPr>
          <p:nvPr>
            <p:ph type="sldNum" sz="quarter" idx="12"/>
          </p:nvPr>
        </p:nvSpPr>
        <p:spPr/>
        <p:txBody>
          <a:bodyPr/>
          <a:lstStyle/>
          <a:p>
            <a:fld id="{24583CAE-E72B-4006-9FDF-449DB4BC6448}" type="slidenum">
              <a:rPr lang="en-IN" smtClean="0"/>
              <a:pPr/>
              <a:t>‹#›</a:t>
            </a:fld>
            <a:endParaRPr lang="en-IN" dirty="0"/>
          </a:p>
        </p:txBody>
      </p:sp>
    </p:spTree>
    <p:extLst>
      <p:ext uri="{BB962C8B-B14F-4D97-AF65-F5344CB8AC3E}">
        <p14:creationId xmlns:p14="http://schemas.microsoft.com/office/powerpoint/2010/main" val="109923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BEBBFBB8-2026-4C9C-89B8-6116FFE0C0C1}"/>
              </a:ext>
            </a:extLst>
          </p:cNvPr>
          <p:cNvSpPr>
            <a:spLocks noGrp="1"/>
          </p:cNvSpPr>
          <p:nvPr>
            <p:ph type="pic" sz="quarter" idx="13"/>
          </p:nvPr>
        </p:nvSpPr>
        <p:spPr>
          <a:xfrm>
            <a:off x="3460133" y="0"/>
            <a:ext cx="8731867" cy="6883400"/>
          </a:xfrm>
          <a:custGeom>
            <a:avLst/>
            <a:gdLst>
              <a:gd name="connsiteX0" fmla="*/ 0 w 8731867"/>
              <a:gd name="connsiteY0" fmla="*/ 0 h 6883400"/>
              <a:gd name="connsiteX1" fmla="*/ 8731867 w 8731867"/>
              <a:gd name="connsiteY1" fmla="*/ 0 h 6883400"/>
              <a:gd name="connsiteX2" fmla="*/ 8731867 w 8731867"/>
              <a:gd name="connsiteY2" fmla="*/ 6883400 h 6883400"/>
              <a:gd name="connsiteX3" fmla="*/ 0 w 8731867"/>
              <a:gd name="connsiteY3" fmla="*/ 6883400 h 6883400"/>
            </a:gdLst>
            <a:ahLst/>
            <a:cxnLst>
              <a:cxn ang="0">
                <a:pos x="connsiteX0" y="connsiteY0"/>
              </a:cxn>
              <a:cxn ang="0">
                <a:pos x="connsiteX1" y="connsiteY1"/>
              </a:cxn>
              <a:cxn ang="0">
                <a:pos x="connsiteX2" y="connsiteY2"/>
              </a:cxn>
              <a:cxn ang="0">
                <a:pos x="connsiteX3" y="connsiteY3"/>
              </a:cxn>
            </a:cxnLst>
            <a:rect l="l" t="t" r="r" b="b"/>
            <a:pathLst>
              <a:path w="8731867" h="6883400">
                <a:moveTo>
                  <a:pt x="0" y="0"/>
                </a:moveTo>
                <a:lnTo>
                  <a:pt x="8731867" y="0"/>
                </a:lnTo>
                <a:lnTo>
                  <a:pt x="8731867" y="6883400"/>
                </a:lnTo>
                <a:lnTo>
                  <a:pt x="0" y="6883400"/>
                </a:lnTo>
                <a:close/>
              </a:path>
            </a:pathLst>
          </a:custGeom>
        </p:spPr>
        <p:txBody>
          <a:bodyPr wrap="square">
            <a:noAutofit/>
          </a:bodyPr>
          <a:lstStyle/>
          <a:p>
            <a:endParaRPr lang="en-IN"/>
          </a:p>
        </p:txBody>
      </p:sp>
      <p:sp>
        <p:nvSpPr>
          <p:cNvPr id="2" name="Title 1">
            <a:extLst>
              <a:ext uri="{FF2B5EF4-FFF2-40B4-BE49-F238E27FC236}">
                <a16:creationId xmlns:a16="http://schemas.microsoft.com/office/drawing/2014/main" xmlns="" id="{353B331C-952F-45A2-BADD-7FE4DCB1A0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CC8AA9F-DC84-4983-804F-5849C5CB790A}"/>
              </a:ext>
            </a:extLst>
          </p:cNvPr>
          <p:cNvSpPr>
            <a:spLocks noGrp="1"/>
          </p:cNvSpPr>
          <p:nvPr>
            <p:ph type="dt" sz="half" idx="10"/>
          </p:nvPr>
        </p:nvSpPr>
        <p:spPr/>
        <p:txBody>
          <a:bodyPr/>
          <a:lstStyle/>
          <a:p>
            <a:fld id="{7B145E19-8667-46C9-8460-B8EFA703219C}" type="datetime1">
              <a:rPr lang="en-IN" smtClean="0"/>
              <a:t>22-04-2023</a:t>
            </a:fld>
            <a:endParaRPr lang="en-IN"/>
          </a:p>
        </p:txBody>
      </p:sp>
      <p:sp>
        <p:nvSpPr>
          <p:cNvPr id="4" name="Footer Placeholder 3">
            <a:extLst>
              <a:ext uri="{FF2B5EF4-FFF2-40B4-BE49-F238E27FC236}">
                <a16:creationId xmlns:a16="http://schemas.microsoft.com/office/drawing/2014/main" xmlns="" id="{3C9CDF08-A63A-4DDB-806E-5DC4A41BC34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15EC2A3B-3483-4FFC-871A-3C388D2A66A6}"/>
              </a:ext>
            </a:extLst>
          </p:cNvPr>
          <p:cNvSpPr>
            <a:spLocks noGrp="1"/>
          </p:cNvSpPr>
          <p:nvPr>
            <p:ph type="sldNum" sz="quarter" idx="12"/>
          </p:nvPr>
        </p:nvSpPr>
        <p:spPr/>
        <p:txBody>
          <a:bodyPr/>
          <a:lstStyle/>
          <a:p>
            <a:fld id="{24583CAE-E72B-4006-9FDF-449DB4BC6448}" type="slidenum">
              <a:rPr lang="en-IN" smtClean="0"/>
              <a:pPr/>
              <a:t>‹#›</a:t>
            </a:fld>
            <a:endParaRPr lang="en-IN" dirty="0"/>
          </a:p>
        </p:txBody>
      </p:sp>
    </p:spTree>
    <p:extLst>
      <p:ext uri="{BB962C8B-B14F-4D97-AF65-F5344CB8AC3E}">
        <p14:creationId xmlns:p14="http://schemas.microsoft.com/office/powerpoint/2010/main" val="398771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DB1405DA-048E-4610-B398-F233B01908B0}"/>
              </a:ext>
            </a:extLst>
          </p:cNvPr>
          <p:cNvSpPr>
            <a:spLocks noGrp="1"/>
          </p:cNvSpPr>
          <p:nvPr>
            <p:ph type="pic" sz="quarter" idx="13"/>
          </p:nvPr>
        </p:nvSpPr>
        <p:spPr>
          <a:xfrm>
            <a:off x="1"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N"/>
          </a:p>
        </p:txBody>
      </p:sp>
      <p:sp>
        <p:nvSpPr>
          <p:cNvPr id="2" name="Title 1">
            <a:extLst>
              <a:ext uri="{FF2B5EF4-FFF2-40B4-BE49-F238E27FC236}">
                <a16:creationId xmlns:a16="http://schemas.microsoft.com/office/drawing/2014/main" xmlns="" id="{B49BF57B-3852-4C7B-A809-37E38369C2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A4539DF-E0B1-4681-BCC3-87010BAFEFB6}"/>
              </a:ext>
            </a:extLst>
          </p:cNvPr>
          <p:cNvSpPr>
            <a:spLocks noGrp="1"/>
          </p:cNvSpPr>
          <p:nvPr>
            <p:ph type="dt" sz="half" idx="10"/>
          </p:nvPr>
        </p:nvSpPr>
        <p:spPr/>
        <p:txBody>
          <a:bodyPr/>
          <a:lstStyle/>
          <a:p>
            <a:fld id="{1125332C-0C80-4C0E-B378-2780A7F25F8B}" type="datetime1">
              <a:rPr lang="en-IN" smtClean="0"/>
              <a:t>22-04-2023</a:t>
            </a:fld>
            <a:endParaRPr lang="en-IN"/>
          </a:p>
        </p:txBody>
      </p:sp>
      <p:sp>
        <p:nvSpPr>
          <p:cNvPr id="4" name="Footer Placeholder 3">
            <a:extLst>
              <a:ext uri="{FF2B5EF4-FFF2-40B4-BE49-F238E27FC236}">
                <a16:creationId xmlns:a16="http://schemas.microsoft.com/office/drawing/2014/main" xmlns="" id="{DAE12F9D-1250-478E-9823-F1BBAF0B393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0B50A9D7-8492-4ADA-BF9F-219529DF97D0}"/>
              </a:ext>
            </a:extLst>
          </p:cNvPr>
          <p:cNvSpPr>
            <a:spLocks noGrp="1"/>
          </p:cNvSpPr>
          <p:nvPr>
            <p:ph type="sldNum" sz="quarter" idx="12"/>
          </p:nvPr>
        </p:nvSpPr>
        <p:spPr/>
        <p:txBody>
          <a:bodyPr/>
          <a:lstStyle/>
          <a:p>
            <a:fld id="{24583CAE-E72B-4006-9FDF-449DB4BC6448}" type="slidenum">
              <a:rPr lang="en-IN" smtClean="0"/>
              <a:pPr/>
              <a:t>‹#›</a:t>
            </a:fld>
            <a:endParaRPr lang="en-IN" dirty="0"/>
          </a:p>
        </p:txBody>
      </p:sp>
    </p:spTree>
    <p:extLst>
      <p:ext uri="{BB962C8B-B14F-4D97-AF65-F5344CB8AC3E}">
        <p14:creationId xmlns:p14="http://schemas.microsoft.com/office/powerpoint/2010/main" val="368660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xmlns="" id="{1C2B4814-42E0-41E6-AF21-8DE78ADA9031}"/>
              </a:ext>
            </a:extLst>
          </p:cNvPr>
          <p:cNvSpPr>
            <a:spLocks noGrp="1"/>
          </p:cNvSpPr>
          <p:nvPr>
            <p:ph type="pic" sz="quarter" idx="14"/>
          </p:nvPr>
        </p:nvSpPr>
        <p:spPr>
          <a:xfrm>
            <a:off x="3681737" y="4473263"/>
            <a:ext cx="1127661" cy="1308085"/>
          </a:xfrm>
          <a:custGeom>
            <a:avLst/>
            <a:gdLst>
              <a:gd name="connsiteX0" fmla="*/ 512573 w 1025146"/>
              <a:gd name="connsiteY0" fmla="*/ 0 h 1189168"/>
              <a:gd name="connsiteX1" fmla="*/ 1025146 w 1025146"/>
              <a:gd name="connsiteY1" fmla="*/ 256287 h 1189168"/>
              <a:gd name="connsiteX2" fmla="*/ 1025146 w 1025146"/>
              <a:gd name="connsiteY2" fmla="*/ 932882 h 1189168"/>
              <a:gd name="connsiteX3" fmla="*/ 512573 w 1025146"/>
              <a:gd name="connsiteY3" fmla="*/ 1189168 h 1189168"/>
              <a:gd name="connsiteX4" fmla="*/ 0 w 1025146"/>
              <a:gd name="connsiteY4" fmla="*/ 932882 h 1189168"/>
              <a:gd name="connsiteX5" fmla="*/ 0 w 1025146"/>
              <a:gd name="connsiteY5" fmla="*/ 256287 h 1189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146" h="1189168">
                <a:moveTo>
                  <a:pt x="512573" y="0"/>
                </a:moveTo>
                <a:lnTo>
                  <a:pt x="1025146" y="256287"/>
                </a:lnTo>
                <a:lnTo>
                  <a:pt x="1025146" y="932882"/>
                </a:lnTo>
                <a:lnTo>
                  <a:pt x="512573" y="1189168"/>
                </a:lnTo>
                <a:lnTo>
                  <a:pt x="0" y="932882"/>
                </a:lnTo>
                <a:lnTo>
                  <a:pt x="0" y="256287"/>
                </a:lnTo>
                <a:close/>
              </a:path>
            </a:pathLst>
          </a:custGeom>
        </p:spPr>
        <p:txBody>
          <a:bodyPr wrap="square">
            <a:noAutofit/>
          </a:bodyPr>
          <a:lstStyle/>
          <a:p>
            <a:endParaRPr lang="en-IN"/>
          </a:p>
        </p:txBody>
      </p:sp>
      <p:sp>
        <p:nvSpPr>
          <p:cNvPr id="35" name="Picture Placeholder 34">
            <a:extLst>
              <a:ext uri="{FF2B5EF4-FFF2-40B4-BE49-F238E27FC236}">
                <a16:creationId xmlns:a16="http://schemas.microsoft.com/office/drawing/2014/main" xmlns="" id="{C884A1C9-BA70-4074-B75F-93BFE6DD5429}"/>
              </a:ext>
            </a:extLst>
          </p:cNvPr>
          <p:cNvSpPr>
            <a:spLocks noGrp="1"/>
          </p:cNvSpPr>
          <p:nvPr>
            <p:ph type="pic" sz="quarter" idx="15"/>
          </p:nvPr>
        </p:nvSpPr>
        <p:spPr>
          <a:xfrm>
            <a:off x="7382604" y="4473263"/>
            <a:ext cx="1127661" cy="1308085"/>
          </a:xfrm>
          <a:custGeom>
            <a:avLst/>
            <a:gdLst>
              <a:gd name="connsiteX0" fmla="*/ 512573 w 1025146"/>
              <a:gd name="connsiteY0" fmla="*/ 0 h 1189168"/>
              <a:gd name="connsiteX1" fmla="*/ 1025146 w 1025146"/>
              <a:gd name="connsiteY1" fmla="*/ 256287 h 1189168"/>
              <a:gd name="connsiteX2" fmla="*/ 1025146 w 1025146"/>
              <a:gd name="connsiteY2" fmla="*/ 932882 h 1189168"/>
              <a:gd name="connsiteX3" fmla="*/ 512573 w 1025146"/>
              <a:gd name="connsiteY3" fmla="*/ 1189168 h 1189168"/>
              <a:gd name="connsiteX4" fmla="*/ 0 w 1025146"/>
              <a:gd name="connsiteY4" fmla="*/ 932882 h 1189168"/>
              <a:gd name="connsiteX5" fmla="*/ 0 w 1025146"/>
              <a:gd name="connsiteY5" fmla="*/ 256287 h 1189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146" h="1189168">
                <a:moveTo>
                  <a:pt x="512573" y="0"/>
                </a:moveTo>
                <a:lnTo>
                  <a:pt x="1025146" y="256287"/>
                </a:lnTo>
                <a:lnTo>
                  <a:pt x="1025146" y="932882"/>
                </a:lnTo>
                <a:lnTo>
                  <a:pt x="512573" y="1189168"/>
                </a:lnTo>
                <a:lnTo>
                  <a:pt x="0" y="932882"/>
                </a:lnTo>
                <a:lnTo>
                  <a:pt x="0" y="256287"/>
                </a:lnTo>
                <a:close/>
              </a:path>
            </a:pathLst>
          </a:custGeom>
        </p:spPr>
        <p:txBody>
          <a:bodyPr wrap="square">
            <a:noAutofit/>
          </a:bodyPr>
          <a:lstStyle/>
          <a:p>
            <a:endParaRPr lang="en-IN"/>
          </a:p>
        </p:txBody>
      </p:sp>
      <p:sp>
        <p:nvSpPr>
          <p:cNvPr id="38" name="Picture Placeholder 37">
            <a:extLst>
              <a:ext uri="{FF2B5EF4-FFF2-40B4-BE49-F238E27FC236}">
                <a16:creationId xmlns:a16="http://schemas.microsoft.com/office/drawing/2014/main" xmlns="" id="{C23517D9-09EB-4D97-98A5-C467BB82382A}"/>
              </a:ext>
            </a:extLst>
          </p:cNvPr>
          <p:cNvSpPr>
            <a:spLocks noGrp="1"/>
          </p:cNvSpPr>
          <p:nvPr>
            <p:ph type="pic" sz="quarter" idx="16"/>
          </p:nvPr>
        </p:nvSpPr>
        <p:spPr>
          <a:xfrm>
            <a:off x="8897400" y="1986074"/>
            <a:ext cx="1127661" cy="1308085"/>
          </a:xfrm>
          <a:custGeom>
            <a:avLst/>
            <a:gdLst>
              <a:gd name="connsiteX0" fmla="*/ 512573 w 1025146"/>
              <a:gd name="connsiteY0" fmla="*/ 0 h 1189168"/>
              <a:gd name="connsiteX1" fmla="*/ 1025146 w 1025146"/>
              <a:gd name="connsiteY1" fmla="*/ 256287 h 1189168"/>
              <a:gd name="connsiteX2" fmla="*/ 1025146 w 1025146"/>
              <a:gd name="connsiteY2" fmla="*/ 932882 h 1189168"/>
              <a:gd name="connsiteX3" fmla="*/ 512573 w 1025146"/>
              <a:gd name="connsiteY3" fmla="*/ 1189168 h 1189168"/>
              <a:gd name="connsiteX4" fmla="*/ 0 w 1025146"/>
              <a:gd name="connsiteY4" fmla="*/ 932882 h 1189168"/>
              <a:gd name="connsiteX5" fmla="*/ 0 w 1025146"/>
              <a:gd name="connsiteY5" fmla="*/ 256287 h 1189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146" h="1189168">
                <a:moveTo>
                  <a:pt x="512573" y="0"/>
                </a:moveTo>
                <a:lnTo>
                  <a:pt x="1025146" y="256287"/>
                </a:lnTo>
                <a:lnTo>
                  <a:pt x="1025146" y="932882"/>
                </a:lnTo>
                <a:lnTo>
                  <a:pt x="512573" y="1189168"/>
                </a:lnTo>
                <a:lnTo>
                  <a:pt x="0" y="932882"/>
                </a:lnTo>
                <a:lnTo>
                  <a:pt x="0" y="256287"/>
                </a:lnTo>
                <a:close/>
              </a:path>
            </a:pathLst>
          </a:custGeom>
        </p:spPr>
        <p:txBody>
          <a:bodyPr wrap="square">
            <a:noAutofit/>
          </a:bodyPr>
          <a:lstStyle/>
          <a:p>
            <a:endParaRPr lang="en-IN"/>
          </a:p>
        </p:txBody>
      </p:sp>
      <p:sp>
        <p:nvSpPr>
          <p:cNvPr id="29" name="Picture Placeholder 28">
            <a:extLst>
              <a:ext uri="{FF2B5EF4-FFF2-40B4-BE49-F238E27FC236}">
                <a16:creationId xmlns:a16="http://schemas.microsoft.com/office/drawing/2014/main" xmlns="" id="{08E30A35-9D05-4847-9A88-49A1F17B7A1E}"/>
              </a:ext>
            </a:extLst>
          </p:cNvPr>
          <p:cNvSpPr>
            <a:spLocks noGrp="1"/>
          </p:cNvSpPr>
          <p:nvPr>
            <p:ph type="pic" sz="quarter" idx="13"/>
          </p:nvPr>
        </p:nvSpPr>
        <p:spPr>
          <a:xfrm>
            <a:off x="2166941" y="1986074"/>
            <a:ext cx="1127661" cy="1308085"/>
          </a:xfrm>
          <a:custGeom>
            <a:avLst/>
            <a:gdLst>
              <a:gd name="connsiteX0" fmla="*/ 512573 w 1025146"/>
              <a:gd name="connsiteY0" fmla="*/ 0 h 1189168"/>
              <a:gd name="connsiteX1" fmla="*/ 1025146 w 1025146"/>
              <a:gd name="connsiteY1" fmla="*/ 256287 h 1189168"/>
              <a:gd name="connsiteX2" fmla="*/ 1025146 w 1025146"/>
              <a:gd name="connsiteY2" fmla="*/ 932882 h 1189168"/>
              <a:gd name="connsiteX3" fmla="*/ 512573 w 1025146"/>
              <a:gd name="connsiteY3" fmla="*/ 1189168 h 1189168"/>
              <a:gd name="connsiteX4" fmla="*/ 0 w 1025146"/>
              <a:gd name="connsiteY4" fmla="*/ 932882 h 1189168"/>
              <a:gd name="connsiteX5" fmla="*/ 0 w 1025146"/>
              <a:gd name="connsiteY5" fmla="*/ 256287 h 1189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146" h="1189168">
                <a:moveTo>
                  <a:pt x="512573" y="0"/>
                </a:moveTo>
                <a:lnTo>
                  <a:pt x="1025146" y="256287"/>
                </a:lnTo>
                <a:lnTo>
                  <a:pt x="1025146" y="932882"/>
                </a:lnTo>
                <a:lnTo>
                  <a:pt x="512573" y="1189168"/>
                </a:lnTo>
                <a:lnTo>
                  <a:pt x="0" y="932882"/>
                </a:lnTo>
                <a:lnTo>
                  <a:pt x="0" y="256287"/>
                </a:lnTo>
                <a:close/>
              </a:path>
            </a:pathLst>
          </a:custGeom>
        </p:spPr>
        <p:txBody>
          <a:bodyPr wrap="square">
            <a:noAutofit/>
          </a:bodyPr>
          <a:lstStyle/>
          <a:p>
            <a:endParaRPr lang="en-IN"/>
          </a:p>
        </p:txBody>
      </p:sp>
      <p:sp>
        <p:nvSpPr>
          <p:cNvPr id="2" name="Title 1">
            <a:extLst>
              <a:ext uri="{FF2B5EF4-FFF2-40B4-BE49-F238E27FC236}">
                <a16:creationId xmlns:a16="http://schemas.microsoft.com/office/drawing/2014/main" xmlns="" id="{3A028903-A1DA-422C-8E6D-364B38A91A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ECD1B5B-EA45-4B5F-ABD8-994ED98B6C65}"/>
              </a:ext>
            </a:extLst>
          </p:cNvPr>
          <p:cNvSpPr>
            <a:spLocks noGrp="1"/>
          </p:cNvSpPr>
          <p:nvPr>
            <p:ph type="dt" sz="half" idx="10"/>
          </p:nvPr>
        </p:nvSpPr>
        <p:spPr/>
        <p:txBody>
          <a:bodyPr/>
          <a:lstStyle/>
          <a:p>
            <a:fld id="{1A9E6944-A331-4D6A-A831-B87ABAFC5AB3}" type="datetime1">
              <a:rPr lang="en-IN" smtClean="0"/>
              <a:t>22-04-2023</a:t>
            </a:fld>
            <a:endParaRPr lang="en-IN"/>
          </a:p>
        </p:txBody>
      </p:sp>
      <p:sp>
        <p:nvSpPr>
          <p:cNvPr id="4" name="Footer Placeholder 3">
            <a:extLst>
              <a:ext uri="{FF2B5EF4-FFF2-40B4-BE49-F238E27FC236}">
                <a16:creationId xmlns:a16="http://schemas.microsoft.com/office/drawing/2014/main" xmlns="" id="{C408BC9D-528C-4826-98E1-90CC57D21E7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8844F2F0-FAF7-4905-988A-51E8853AA2C1}"/>
              </a:ext>
            </a:extLst>
          </p:cNvPr>
          <p:cNvSpPr>
            <a:spLocks noGrp="1"/>
          </p:cNvSpPr>
          <p:nvPr>
            <p:ph type="sldNum" sz="quarter" idx="12"/>
          </p:nvPr>
        </p:nvSpPr>
        <p:spPr/>
        <p:txBody>
          <a:bodyPr/>
          <a:lstStyle/>
          <a:p>
            <a:fld id="{24583CAE-E72B-4006-9FDF-449DB4BC6448}" type="slidenum">
              <a:rPr lang="en-IN" smtClean="0"/>
              <a:pPr/>
              <a:t>‹#›</a:t>
            </a:fld>
            <a:endParaRPr lang="en-IN" dirty="0"/>
          </a:p>
        </p:txBody>
      </p:sp>
    </p:spTree>
    <p:extLst>
      <p:ext uri="{BB962C8B-B14F-4D97-AF65-F5344CB8AC3E}">
        <p14:creationId xmlns:p14="http://schemas.microsoft.com/office/powerpoint/2010/main" val="275415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D5A501-D085-42C3-AC2A-7E4F00A75B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AC7642B-8377-457D-96D9-EACC52CBBBC4}"/>
              </a:ext>
            </a:extLst>
          </p:cNvPr>
          <p:cNvSpPr>
            <a:spLocks noGrp="1"/>
          </p:cNvSpPr>
          <p:nvPr>
            <p:ph type="dt" sz="half" idx="10"/>
          </p:nvPr>
        </p:nvSpPr>
        <p:spPr/>
        <p:txBody>
          <a:bodyPr/>
          <a:lstStyle/>
          <a:p>
            <a:fld id="{DE4A95CA-CAF1-4238-AA63-5CD210E29050}" type="datetime1">
              <a:rPr lang="en-IN" smtClean="0"/>
              <a:t>22-04-2023</a:t>
            </a:fld>
            <a:endParaRPr lang="en-IN"/>
          </a:p>
        </p:txBody>
      </p:sp>
      <p:sp>
        <p:nvSpPr>
          <p:cNvPr id="4" name="Footer Placeholder 3">
            <a:extLst>
              <a:ext uri="{FF2B5EF4-FFF2-40B4-BE49-F238E27FC236}">
                <a16:creationId xmlns:a16="http://schemas.microsoft.com/office/drawing/2014/main" xmlns="" id="{56C4CED0-5AEE-4DD9-A600-33E53C81B00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A27D26EB-314B-48F7-A0F5-A84AC2BC17BC}"/>
              </a:ext>
            </a:extLst>
          </p:cNvPr>
          <p:cNvSpPr>
            <a:spLocks noGrp="1"/>
          </p:cNvSpPr>
          <p:nvPr>
            <p:ph type="sldNum" sz="quarter" idx="12"/>
          </p:nvPr>
        </p:nvSpPr>
        <p:spPr/>
        <p:txBody>
          <a:bodyPr/>
          <a:lstStyle/>
          <a:p>
            <a:fld id="{24583CAE-E72B-4006-9FDF-449DB4BC6448}" type="slidenum">
              <a:rPr lang="en-IN" smtClean="0"/>
              <a:pPr/>
              <a:t>‹#›</a:t>
            </a:fld>
            <a:endParaRPr lang="en-IN" dirty="0"/>
          </a:p>
        </p:txBody>
      </p:sp>
      <p:sp>
        <p:nvSpPr>
          <p:cNvPr id="6" name="Picture Placeholder 5">
            <a:extLst>
              <a:ext uri="{FF2B5EF4-FFF2-40B4-BE49-F238E27FC236}">
                <a16:creationId xmlns:a16="http://schemas.microsoft.com/office/drawing/2014/main" xmlns="" id="{E0A37F29-D221-46E0-8A0E-8F20F3AB521E}"/>
              </a:ext>
            </a:extLst>
          </p:cNvPr>
          <p:cNvSpPr>
            <a:spLocks noGrp="1"/>
          </p:cNvSpPr>
          <p:nvPr>
            <p:ph type="pic" sz="quarter" idx="13"/>
          </p:nvPr>
        </p:nvSpPr>
        <p:spPr>
          <a:xfrm>
            <a:off x="0" y="0"/>
            <a:ext cx="8740800" cy="6883400"/>
          </a:xfrm>
          <a:custGeom>
            <a:avLst/>
            <a:gdLst>
              <a:gd name="connsiteX0" fmla="*/ 0 w 8731867"/>
              <a:gd name="connsiteY0" fmla="*/ 0 h 6883400"/>
              <a:gd name="connsiteX1" fmla="*/ 8731867 w 8731867"/>
              <a:gd name="connsiteY1" fmla="*/ 0 h 6883400"/>
              <a:gd name="connsiteX2" fmla="*/ 8731867 w 8731867"/>
              <a:gd name="connsiteY2" fmla="*/ 6883400 h 6883400"/>
              <a:gd name="connsiteX3" fmla="*/ 0 w 8731867"/>
              <a:gd name="connsiteY3" fmla="*/ 6883400 h 6883400"/>
            </a:gdLst>
            <a:ahLst/>
            <a:cxnLst>
              <a:cxn ang="0">
                <a:pos x="connsiteX0" y="connsiteY0"/>
              </a:cxn>
              <a:cxn ang="0">
                <a:pos x="connsiteX1" y="connsiteY1"/>
              </a:cxn>
              <a:cxn ang="0">
                <a:pos x="connsiteX2" y="connsiteY2"/>
              </a:cxn>
              <a:cxn ang="0">
                <a:pos x="connsiteX3" y="connsiteY3"/>
              </a:cxn>
            </a:cxnLst>
            <a:rect l="l" t="t" r="r" b="b"/>
            <a:pathLst>
              <a:path w="8731867" h="6883400">
                <a:moveTo>
                  <a:pt x="0" y="0"/>
                </a:moveTo>
                <a:lnTo>
                  <a:pt x="8731867" y="0"/>
                </a:lnTo>
                <a:lnTo>
                  <a:pt x="8731867" y="6883400"/>
                </a:lnTo>
                <a:lnTo>
                  <a:pt x="0" y="6883400"/>
                </a:lnTo>
                <a:close/>
              </a:path>
            </a:pathLst>
          </a:custGeom>
        </p:spPr>
        <p:txBody>
          <a:bodyPr wrap="square">
            <a:noAutofit/>
          </a:bodyPr>
          <a:lstStyle/>
          <a:p>
            <a:endParaRPr lang="en-IN"/>
          </a:p>
        </p:txBody>
      </p:sp>
    </p:spTree>
    <p:extLst>
      <p:ext uri="{BB962C8B-B14F-4D97-AF65-F5344CB8AC3E}">
        <p14:creationId xmlns:p14="http://schemas.microsoft.com/office/powerpoint/2010/main" val="421694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5A0EE869-AC43-445B-A696-D3DB9BC62A03}"/>
              </a:ext>
            </a:extLst>
          </p:cNvPr>
          <p:cNvSpPr>
            <a:spLocks noGrp="1"/>
          </p:cNvSpPr>
          <p:nvPr>
            <p:ph type="pic" sz="quarter" idx="13"/>
          </p:nvPr>
        </p:nvSpPr>
        <p:spPr>
          <a:xfrm>
            <a:off x="0" y="0"/>
            <a:ext cx="12192000" cy="4145358"/>
          </a:xfrm>
          <a:custGeom>
            <a:avLst/>
            <a:gdLst>
              <a:gd name="connsiteX0" fmla="*/ 0 w 12192000"/>
              <a:gd name="connsiteY0" fmla="*/ 0 h 4145358"/>
              <a:gd name="connsiteX1" fmla="*/ 12192000 w 12192000"/>
              <a:gd name="connsiteY1" fmla="*/ 0 h 4145358"/>
              <a:gd name="connsiteX2" fmla="*/ 12192000 w 12192000"/>
              <a:gd name="connsiteY2" fmla="*/ 4145358 h 4145358"/>
              <a:gd name="connsiteX3" fmla="*/ 0 w 12192000"/>
              <a:gd name="connsiteY3" fmla="*/ 4145358 h 4145358"/>
            </a:gdLst>
            <a:ahLst/>
            <a:cxnLst>
              <a:cxn ang="0">
                <a:pos x="connsiteX0" y="connsiteY0"/>
              </a:cxn>
              <a:cxn ang="0">
                <a:pos x="connsiteX1" y="connsiteY1"/>
              </a:cxn>
              <a:cxn ang="0">
                <a:pos x="connsiteX2" y="connsiteY2"/>
              </a:cxn>
              <a:cxn ang="0">
                <a:pos x="connsiteX3" y="connsiteY3"/>
              </a:cxn>
            </a:cxnLst>
            <a:rect l="l" t="t" r="r" b="b"/>
            <a:pathLst>
              <a:path w="12192000" h="4145358">
                <a:moveTo>
                  <a:pt x="0" y="0"/>
                </a:moveTo>
                <a:lnTo>
                  <a:pt x="12192000" y="0"/>
                </a:lnTo>
                <a:lnTo>
                  <a:pt x="12192000" y="4145358"/>
                </a:lnTo>
                <a:lnTo>
                  <a:pt x="0" y="4145358"/>
                </a:lnTo>
                <a:close/>
              </a:path>
            </a:pathLst>
          </a:custGeom>
        </p:spPr>
        <p:txBody>
          <a:bodyPr wrap="square">
            <a:noAutofit/>
          </a:bodyPr>
          <a:lstStyle/>
          <a:p>
            <a:endParaRPr lang="en-IN"/>
          </a:p>
        </p:txBody>
      </p:sp>
      <p:sp>
        <p:nvSpPr>
          <p:cNvPr id="2" name="Title 1">
            <a:extLst>
              <a:ext uri="{FF2B5EF4-FFF2-40B4-BE49-F238E27FC236}">
                <a16:creationId xmlns:a16="http://schemas.microsoft.com/office/drawing/2014/main" xmlns="" id="{25E8F975-FDD6-48E8-BCF6-0396D18E1B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A00C09A-2D56-4DBB-8E44-F34C330F5709}"/>
              </a:ext>
            </a:extLst>
          </p:cNvPr>
          <p:cNvSpPr>
            <a:spLocks noGrp="1"/>
          </p:cNvSpPr>
          <p:nvPr>
            <p:ph type="dt" sz="half" idx="10"/>
          </p:nvPr>
        </p:nvSpPr>
        <p:spPr/>
        <p:txBody>
          <a:bodyPr/>
          <a:lstStyle/>
          <a:p>
            <a:fld id="{65E52713-C2C5-45FC-9478-F28D0C0B910B}" type="datetime1">
              <a:rPr lang="en-IN" smtClean="0"/>
              <a:t>22-04-2023</a:t>
            </a:fld>
            <a:endParaRPr lang="en-IN"/>
          </a:p>
        </p:txBody>
      </p:sp>
      <p:sp>
        <p:nvSpPr>
          <p:cNvPr id="4" name="Footer Placeholder 3">
            <a:extLst>
              <a:ext uri="{FF2B5EF4-FFF2-40B4-BE49-F238E27FC236}">
                <a16:creationId xmlns:a16="http://schemas.microsoft.com/office/drawing/2014/main" xmlns="" id="{0BE2ACF6-D62F-4DD5-833A-C4F40978E5D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B2A049BE-B733-431B-9FAD-6E88294DF994}"/>
              </a:ext>
            </a:extLst>
          </p:cNvPr>
          <p:cNvSpPr>
            <a:spLocks noGrp="1"/>
          </p:cNvSpPr>
          <p:nvPr>
            <p:ph type="sldNum" sz="quarter" idx="12"/>
          </p:nvPr>
        </p:nvSpPr>
        <p:spPr/>
        <p:txBody>
          <a:bodyPr/>
          <a:lstStyle/>
          <a:p>
            <a:fld id="{24583CAE-E72B-4006-9FDF-449DB4BC6448}" type="slidenum">
              <a:rPr lang="en-IN" smtClean="0"/>
              <a:pPr/>
              <a:t>‹#›</a:t>
            </a:fld>
            <a:endParaRPr lang="en-IN" dirty="0"/>
          </a:p>
        </p:txBody>
      </p:sp>
    </p:spTree>
    <p:extLst>
      <p:ext uri="{BB962C8B-B14F-4D97-AF65-F5344CB8AC3E}">
        <p14:creationId xmlns:p14="http://schemas.microsoft.com/office/powerpoint/2010/main" val="66075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C8B527A-3022-4A95-90F0-B71B6636CE58}"/>
              </a:ext>
            </a:extLst>
          </p:cNvPr>
          <p:cNvSpPr>
            <a:spLocks noGrp="1"/>
          </p:cNvSpPr>
          <p:nvPr>
            <p:ph type="title"/>
          </p:nvPr>
        </p:nvSpPr>
        <p:spPr>
          <a:xfrm>
            <a:off x="587375" y="55657"/>
            <a:ext cx="11017250" cy="720365"/>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xmlns="" id="{0198A05D-7284-4DB7-AD4F-07A75A827B2D}"/>
              </a:ext>
            </a:extLst>
          </p:cNvPr>
          <p:cNvSpPr>
            <a:spLocks noGrp="1"/>
          </p:cNvSpPr>
          <p:nvPr>
            <p:ph type="body" idx="1"/>
          </p:nvPr>
        </p:nvSpPr>
        <p:spPr>
          <a:xfrm>
            <a:off x="587375" y="1016002"/>
            <a:ext cx="11017250" cy="516096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DAF2E66E-72B8-45AC-B4DC-9B4A611CB7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714CD-BF8B-4E34-A378-82EDBEF170BC}" type="datetime1">
              <a:rPr lang="en-IN" smtClean="0"/>
              <a:t>22-04-2023</a:t>
            </a:fld>
            <a:endParaRPr lang="en-IN"/>
          </a:p>
        </p:txBody>
      </p:sp>
      <p:sp>
        <p:nvSpPr>
          <p:cNvPr id="5" name="Footer Placeholder 4">
            <a:extLst>
              <a:ext uri="{FF2B5EF4-FFF2-40B4-BE49-F238E27FC236}">
                <a16:creationId xmlns:a16="http://schemas.microsoft.com/office/drawing/2014/main" xmlns="" id="{5E5BDAC4-95AB-42FE-9E27-E356D3E2A11A}"/>
              </a:ext>
            </a:extLst>
          </p:cNvPr>
          <p:cNvSpPr>
            <a:spLocks noGrp="1"/>
          </p:cNvSpPr>
          <p:nvPr>
            <p:ph type="ftr" sz="quarter" idx="3"/>
          </p:nvPr>
        </p:nvSpPr>
        <p:spPr>
          <a:xfrm>
            <a:off x="409888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55B1256E-287B-4510-9509-FFE0FD581B65}"/>
              </a:ext>
            </a:extLst>
          </p:cNvPr>
          <p:cNvSpPr>
            <a:spLocks noGrp="1"/>
          </p:cNvSpPr>
          <p:nvPr>
            <p:ph type="sldNum" sz="quarter" idx="4"/>
          </p:nvPr>
        </p:nvSpPr>
        <p:spPr>
          <a:xfrm>
            <a:off x="11663516" y="6381988"/>
            <a:ext cx="528484" cy="365125"/>
          </a:xfrm>
          <a:prstGeom prst="rect">
            <a:avLst/>
          </a:prstGeom>
        </p:spPr>
        <p:txBody>
          <a:bodyPr vert="horz" lIns="91440" tIns="45720" rIns="91440" bIns="45720" rtlCol="0" anchor="ctr"/>
          <a:lstStyle>
            <a:lvl1pPr algn="ctr">
              <a:defRPr sz="1000" b="1">
                <a:solidFill>
                  <a:schemeClr val="bg2">
                    <a:lumMod val="75000"/>
                    <a:lumOff val="25000"/>
                  </a:schemeClr>
                </a:solidFill>
                <a:latin typeface="Arial" panose="020B0604020202020204" pitchFamily="34" charset="0"/>
                <a:ea typeface="Cambria" panose="02040503050406030204" pitchFamily="18" charset="0"/>
                <a:cs typeface="Arial" panose="020B0604020202020204" pitchFamily="34" charset="0"/>
              </a:defRPr>
            </a:lvl1pPr>
          </a:lstStyle>
          <a:p>
            <a:fld id="{24583CAE-E72B-4006-9FDF-449DB4BC6448}" type="slidenum">
              <a:rPr lang="en-IN" smtClean="0"/>
              <a:pPr/>
              <a:t>‹#›</a:t>
            </a:fld>
            <a:endParaRPr lang="en-IN" dirty="0"/>
          </a:p>
        </p:txBody>
      </p:sp>
      <p:grpSp>
        <p:nvGrpSpPr>
          <p:cNvPr id="7" name="Group 6">
            <a:extLst>
              <a:ext uri="{FF2B5EF4-FFF2-40B4-BE49-F238E27FC236}">
                <a16:creationId xmlns:a16="http://schemas.microsoft.com/office/drawing/2014/main" xmlns="" id="{B51FD15B-FBAD-4EA4-A43E-3FD285B3EC29}"/>
              </a:ext>
            </a:extLst>
          </p:cNvPr>
          <p:cNvGrpSpPr/>
          <p:nvPr userDrawn="1"/>
        </p:nvGrpSpPr>
        <p:grpSpPr>
          <a:xfrm>
            <a:off x="2441287" y="699987"/>
            <a:ext cx="7309427" cy="123021"/>
            <a:chOff x="2441287" y="1719389"/>
            <a:chExt cx="7309427" cy="123021"/>
          </a:xfrm>
        </p:grpSpPr>
        <p:cxnSp>
          <p:nvCxnSpPr>
            <p:cNvPr id="8" name="Straight Connector 7">
              <a:extLst>
                <a:ext uri="{FF2B5EF4-FFF2-40B4-BE49-F238E27FC236}">
                  <a16:creationId xmlns:a16="http://schemas.microsoft.com/office/drawing/2014/main" xmlns="" id="{21D97EE7-3AA1-4E44-BB32-037515C075A8}"/>
                </a:ext>
              </a:extLst>
            </p:cNvPr>
            <p:cNvCxnSpPr>
              <a:cxnSpLocks/>
            </p:cNvCxnSpPr>
            <p:nvPr/>
          </p:nvCxnSpPr>
          <p:spPr>
            <a:xfrm>
              <a:off x="2441287" y="1780897"/>
              <a:ext cx="7309427" cy="0"/>
            </a:xfrm>
            <a:prstGeom prst="line">
              <a:avLst/>
            </a:prstGeom>
            <a:ln>
              <a:gradFill flip="none" rotWithShape="1">
                <a:gsLst>
                  <a:gs pos="100000">
                    <a:schemeClr val="bg1">
                      <a:lumMod val="50000"/>
                      <a:alpha val="0"/>
                    </a:schemeClr>
                  </a:gs>
                  <a:gs pos="0">
                    <a:schemeClr val="bg1">
                      <a:lumMod val="5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1CA496C1-90B0-4F44-AE7F-7E5E6E5F7839}"/>
                </a:ext>
              </a:extLst>
            </p:cNvPr>
            <p:cNvGrpSpPr/>
            <p:nvPr/>
          </p:nvGrpSpPr>
          <p:grpSpPr>
            <a:xfrm>
              <a:off x="5533224" y="1719389"/>
              <a:ext cx="1345503" cy="123021"/>
              <a:chOff x="5800613" y="1719389"/>
              <a:chExt cx="1345503" cy="123021"/>
            </a:xfrm>
          </p:grpSpPr>
          <p:sp>
            <p:nvSpPr>
              <p:cNvPr id="10" name="Hexagon 9">
                <a:extLst>
                  <a:ext uri="{FF2B5EF4-FFF2-40B4-BE49-F238E27FC236}">
                    <a16:creationId xmlns:a16="http://schemas.microsoft.com/office/drawing/2014/main" xmlns="" id="{719BF337-D4CC-4092-94C5-8DE6E5C0378E}"/>
                  </a:ext>
                </a:extLst>
              </p:cNvPr>
              <p:cNvSpPr/>
              <p:nvPr/>
            </p:nvSpPr>
            <p:spPr>
              <a:xfrm>
                <a:off x="5800613" y="1719389"/>
                <a:ext cx="122400" cy="123021"/>
              </a:xfrm>
              <a:prstGeom prst="hexagon">
                <a:avLst/>
              </a:prstGeom>
              <a:solidFill>
                <a:srgbClr val="1060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a:extLst>
                  <a:ext uri="{FF2B5EF4-FFF2-40B4-BE49-F238E27FC236}">
                    <a16:creationId xmlns:a16="http://schemas.microsoft.com/office/drawing/2014/main" xmlns="" id="{4D76FE85-AEF0-4860-BD11-3DC23DF28517}"/>
                  </a:ext>
                </a:extLst>
              </p:cNvPr>
              <p:cNvSpPr/>
              <p:nvPr/>
            </p:nvSpPr>
            <p:spPr>
              <a:xfrm>
                <a:off x="6208314" y="1719389"/>
                <a:ext cx="122400" cy="123021"/>
              </a:xfrm>
              <a:prstGeom prst="hexagon">
                <a:avLst/>
              </a:prstGeom>
              <a:solidFill>
                <a:srgbClr val="17A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xmlns="" id="{476CB7F1-CC7D-418B-9265-3159D18D406F}"/>
                  </a:ext>
                </a:extLst>
              </p:cNvPr>
              <p:cNvSpPr/>
              <p:nvPr/>
            </p:nvSpPr>
            <p:spPr>
              <a:xfrm>
                <a:off x="6616015" y="1719389"/>
                <a:ext cx="122400" cy="123021"/>
              </a:xfrm>
              <a:prstGeom prst="hexagon">
                <a:avLst/>
              </a:prstGeom>
              <a:solidFill>
                <a:srgbClr val="95B8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xmlns="" id="{27875AC5-002F-4D06-88B0-C40A9EE04E8E}"/>
                  </a:ext>
                </a:extLst>
              </p:cNvPr>
              <p:cNvSpPr/>
              <p:nvPr/>
            </p:nvSpPr>
            <p:spPr>
              <a:xfrm>
                <a:off x="7023716" y="1719389"/>
                <a:ext cx="122400" cy="123021"/>
              </a:xfrm>
              <a:prstGeom prst="hexagon">
                <a:avLst/>
              </a:prstGeom>
              <a:solidFill>
                <a:srgbClr val="F39C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4" name="Group 13">
            <a:extLst>
              <a:ext uri="{FF2B5EF4-FFF2-40B4-BE49-F238E27FC236}">
                <a16:creationId xmlns:a16="http://schemas.microsoft.com/office/drawing/2014/main" xmlns="" id="{20A5098C-811C-4D9A-BB14-04B62294C0AE}"/>
              </a:ext>
            </a:extLst>
          </p:cNvPr>
          <p:cNvGrpSpPr/>
          <p:nvPr userDrawn="1"/>
        </p:nvGrpSpPr>
        <p:grpSpPr>
          <a:xfrm>
            <a:off x="11674214" y="6678182"/>
            <a:ext cx="517786" cy="99570"/>
            <a:chOff x="3590381" y="4188363"/>
            <a:chExt cx="517786" cy="99570"/>
          </a:xfrm>
        </p:grpSpPr>
        <p:cxnSp>
          <p:nvCxnSpPr>
            <p:cNvPr id="15" name="Straight Connector 14">
              <a:extLst>
                <a:ext uri="{FF2B5EF4-FFF2-40B4-BE49-F238E27FC236}">
                  <a16:creationId xmlns:a16="http://schemas.microsoft.com/office/drawing/2014/main" xmlns="" id="{85F07A87-88A5-419A-9F9E-D2EDA8D1E126}"/>
                </a:ext>
              </a:extLst>
            </p:cNvPr>
            <p:cNvCxnSpPr>
              <a:cxnSpLocks/>
            </p:cNvCxnSpPr>
            <p:nvPr/>
          </p:nvCxnSpPr>
          <p:spPr>
            <a:xfrm>
              <a:off x="3640167" y="4238147"/>
              <a:ext cx="468000" cy="0"/>
            </a:xfrm>
            <a:prstGeom prst="line">
              <a:avLst/>
            </a:prstGeom>
            <a:ln>
              <a:gradFill flip="none" rotWithShape="1">
                <a:gsLst>
                  <a:gs pos="100000">
                    <a:schemeClr val="bg1">
                      <a:lumMod val="50000"/>
                      <a:alpha val="0"/>
                    </a:schemeClr>
                  </a:gs>
                  <a:gs pos="0">
                    <a:schemeClr val="bg1">
                      <a:lumMod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9CAED847-7088-4337-A2BA-8879B25A469C}"/>
                </a:ext>
              </a:extLst>
            </p:cNvPr>
            <p:cNvSpPr/>
            <p:nvPr/>
          </p:nvSpPr>
          <p:spPr>
            <a:xfrm>
              <a:off x="3590381" y="4188363"/>
              <a:ext cx="99572" cy="99570"/>
            </a:xfrm>
            <a:prstGeom prst="ellipse">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587902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73" r:id="rId5"/>
    <p:sldLayoutId id="2147483674" r:id="rId6"/>
    <p:sldLayoutId id="2147483675" r:id="rId7"/>
    <p:sldLayoutId id="2147483676" r:id="rId8"/>
    <p:sldLayoutId id="2147483677" r:id="rId9"/>
    <p:sldLayoutId id="2147483678" r:id="rId10"/>
    <p:sldLayoutId id="2147483664" r:id="rId11"/>
    <p:sldLayoutId id="2147483665" r:id="rId12"/>
    <p:sldLayoutId id="2147483666" r:id="rId13"/>
    <p:sldLayoutId id="2147483667" r:id="rId14"/>
    <p:sldLayoutId id="2147483679" r:id="rId15"/>
    <p:sldLayoutId id="2147483668" r:id="rId16"/>
    <p:sldLayoutId id="2147483669" r:id="rId17"/>
    <p:sldLayoutId id="2147483670" r:id="rId18"/>
    <p:sldLayoutId id="2147483671" r:id="rId19"/>
  </p:sldLayoutIdLst>
  <p:hf hdr="0" ftr="0" dt="0"/>
  <p:txStyles>
    <p:titleStyle>
      <a:lvl1pPr algn="ctr" defTabSz="914400" rtl="0" eaLnBrk="1" latinLnBrk="0" hangingPunct="1">
        <a:lnSpc>
          <a:spcPct val="90000"/>
        </a:lnSpc>
        <a:spcBef>
          <a:spcPct val="0"/>
        </a:spcBef>
        <a:buNone/>
        <a:defRPr sz="3600" b="1" kern="1200">
          <a:solidFill>
            <a:schemeClr val="bg2"/>
          </a:solidFill>
          <a:latin typeface="Cambria" panose="02040503050406030204" pitchFamily="18" charset="0"/>
          <a:ea typeface="Cambria" panose="02040503050406030204" pitchFamily="18" charset="0"/>
          <a:cs typeface="+mj-cs"/>
        </a:defRPr>
      </a:lvl1pPr>
    </p:titleStyle>
    <p:bodyStyle>
      <a:lvl1pPr marL="72000" indent="-720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72000" indent="-720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72000" indent="-720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72000" indent="-720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72000" indent="-720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10">
          <p15:clr>
            <a:srgbClr val="F26B43"/>
          </p15:clr>
        </p15:guide>
        <p15:guide id="4" orient="horz" pos="3929">
          <p15:clr>
            <a:srgbClr val="F26B43"/>
          </p15:clr>
        </p15:guide>
        <p15:guide id="5" orient="horz" pos="640" userDrawn="1">
          <p15:clr>
            <a:srgbClr val="F26B43"/>
          </p15:clr>
        </p15:guide>
        <p15:guide id="6" pos="370">
          <p15:clr>
            <a:srgbClr val="F26B43"/>
          </p15:clr>
        </p15:guide>
        <p15:guide id="7" orient="horz" pos="39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56"/>
        <p:cNvGrpSpPr/>
        <p:nvPr/>
      </p:nvGrpSpPr>
      <p:grpSpPr>
        <a:xfrm>
          <a:off x="0" y="0"/>
          <a:ext cx="0" cy="0"/>
          <a:chOff x="0" y="0"/>
          <a:chExt cx="0" cy="0"/>
        </a:xfrm>
      </p:grpSpPr>
      <p:sp>
        <p:nvSpPr>
          <p:cNvPr id="558" name="Shape 558"/>
          <p:cNvSpPr/>
          <p:nvPr/>
        </p:nvSpPr>
        <p:spPr>
          <a:xfrm>
            <a:off x="1117439" y="5562719"/>
            <a:ext cx="9871199" cy="710399"/>
          </a:xfrm>
          <a:prstGeom prst="rect">
            <a:avLst/>
          </a:prstGeom>
          <a:noFill/>
          <a:ln>
            <a:noFill/>
          </a:ln>
        </p:spPr>
        <p:txBody>
          <a:bodyPr lIns="120000" tIns="60000" rIns="120000" bIns="60000" anchor="t" anchorCtr="0">
            <a:noAutofit/>
          </a:bodyPr>
          <a:lstStyle/>
          <a:p>
            <a:pPr algn="ctr">
              <a:buSzPct val="25000"/>
            </a:pPr>
            <a:r>
              <a:rPr lang="en-IN" sz="2667" dirty="0">
                <a:solidFill>
                  <a:srgbClr val="FFFFFF"/>
                </a:solidFill>
                <a:latin typeface="Century Gothic"/>
                <a:ea typeface="Century Gothic"/>
                <a:cs typeface="Century Gothic"/>
                <a:sym typeface="Century Gothic"/>
              </a:rPr>
              <a:t>PRESENTED BY: </a:t>
            </a:r>
            <a:r>
              <a:rPr lang="en-IN" sz="2667" dirty="0" err="1">
                <a:solidFill>
                  <a:srgbClr val="FFFFFF"/>
                </a:solidFill>
                <a:latin typeface="Century Gothic"/>
                <a:ea typeface="Century Gothic"/>
                <a:cs typeface="Century Gothic"/>
                <a:sym typeface="Century Gothic"/>
              </a:rPr>
              <a:t>CloudnLoud</a:t>
            </a:r>
            <a:r>
              <a:rPr lang="en-IN" sz="2667" dirty="0">
                <a:solidFill>
                  <a:srgbClr val="FFFFFF"/>
                </a:solidFill>
                <a:latin typeface="Century Gothic"/>
                <a:ea typeface="Century Gothic"/>
                <a:cs typeface="Century Gothic"/>
                <a:sym typeface="Century Gothic"/>
              </a:rPr>
              <a:t> Team</a:t>
            </a:r>
            <a:endParaRPr sz="2400" dirty="0">
              <a:solidFill>
                <a:srgbClr val="000000"/>
              </a:solidFill>
              <a:latin typeface="Arial"/>
              <a:ea typeface="Arial"/>
              <a:cs typeface="Arial"/>
              <a:sym typeface="Aria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557" y="0"/>
            <a:ext cx="12192000" cy="6858000"/>
          </a:xfrm>
          <a:prstGeom prst="rect">
            <a:avLst/>
          </a:prstGeom>
        </p:spPr>
      </p:pic>
      <p:sp>
        <p:nvSpPr>
          <p:cNvPr id="3" name="TextBox 2"/>
          <p:cNvSpPr txBox="1"/>
          <p:nvPr/>
        </p:nvSpPr>
        <p:spPr>
          <a:xfrm>
            <a:off x="1984915" y="5184415"/>
            <a:ext cx="9680855" cy="1467005"/>
          </a:xfrm>
          <a:prstGeom prst="rect">
            <a:avLst/>
          </a:prstGeom>
          <a:noFill/>
        </p:spPr>
        <p:txBody>
          <a:bodyPr wrap="none" rtlCol="0">
            <a:spAutoFit/>
          </a:bodyPr>
          <a:lstStyle/>
          <a:p>
            <a:r>
              <a:rPr lang="en-US" sz="5333" b="1" dirty="0">
                <a:latin typeface="Bradley Hand ITC" panose="03070402050302030203" pitchFamily="66" charset="0"/>
              </a:rPr>
              <a:t>     Not Just Skill Training</a:t>
            </a:r>
          </a:p>
          <a:p>
            <a:r>
              <a:rPr lang="en-US" sz="3600" b="1" dirty="0">
                <a:latin typeface="Bradley Hand ITC" panose="03070402050302030203" pitchFamily="66" charset="0"/>
              </a:rPr>
              <a:t>Enabling environment and scope to grow a career</a:t>
            </a:r>
          </a:p>
        </p:txBody>
      </p:sp>
      <p:sp>
        <p:nvSpPr>
          <p:cNvPr id="5" name="Title 1">
            <a:extLst>
              <a:ext uri="{FF2B5EF4-FFF2-40B4-BE49-F238E27FC236}">
                <a16:creationId xmlns:a16="http://schemas.microsoft.com/office/drawing/2014/main" xmlns="" id="{4AE15D37-4CE4-4782-B0AE-C4F50899CBA3}"/>
              </a:ext>
            </a:extLst>
          </p:cNvPr>
          <p:cNvSpPr txBox="1">
            <a:spLocks/>
          </p:cNvSpPr>
          <p:nvPr/>
        </p:nvSpPr>
        <p:spPr>
          <a:xfrm>
            <a:off x="419450" y="1190231"/>
            <a:ext cx="10503016" cy="790969"/>
          </a:xfrm>
          <a:prstGeom prst="rect">
            <a:avLst/>
          </a:prstGeom>
        </p:spPr>
        <p:txBody>
          <a:bodyPr/>
          <a:lstStyle>
            <a:lvl1pPr algn="ctr" defTabSz="914400" rtl="0" eaLnBrk="1" latinLnBrk="0" hangingPunct="1">
              <a:lnSpc>
                <a:spcPct val="90000"/>
              </a:lnSpc>
              <a:spcBef>
                <a:spcPct val="0"/>
              </a:spcBef>
              <a:buNone/>
              <a:defRPr sz="3600" b="1" kern="1200">
                <a:solidFill>
                  <a:schemeClr val="bg2"/>
                </a:solidFill>
                <a:latin typeface="Cambria" panose="02040503050406030204" pitchFamily="18" charset="0"/>
                <a:ea typeface="Cambria" panose="02040503050406030204" pitchFamily="18" charset="0"/>
                <a:cs typeface="+mj-cs"/>
              </a:defRPr>
            </a:lvl1pPr>
          </a:lstStyle>
          <a:p>
            <a:r>
              <a:rPr lang="en-US" sz="6000" dirty="0" smtClean="0"/>
              <a:t>CENTOS To RHEL Migration </a:t>
            </a:r>
            <a:endParaRPr lang="en-IN" sz="6000" dirty="0"/>
          </a:p>
        </p:txBody>
      </p:sp>
      <p:sp>
        <p:nvSpPr>
          <p:cNvPr id="7" name="TextBox 6">
            <a:extLst>
              <a:ext uri="{FF2B5EF4-FFF2-40B4-BE49-F238E27FC236}">
                <a16:creationId xmlns:a16="http://schemas.microsoft.com/office/drawing/2014/main" xmlns="" id="{A5AB9C67-5F9A-4953-97CA-68946B74DBD5}"/>
              </a:ext>
            </a:extLst>
          </p:cNvPr>
          <p:cNvSpPr txBox="1"/>
          <p:nvPr/>
        </p:nvSpPr>
        <p:spPr>
          <a:xfrm>
            <a:off x="8404328" y="2802099"/>
            <a:ext cx="1882672" cy="461665"/>
          </a:xfrm>
          <a:prstGeom prst="rect">
            <a:avLst/>
          </a:prstGeom>
          <a:noFill/>
        </p:spPr>
        <p:txBody>
          <a:bodyPr wrap="square">
            <a:spAutoFit/>
          </a:bodyPr>
          <a:lstStyle/>
          <a:p>
            <a:r>
              <a:rPr lang="en-IN" sz="2400" b="1" dirty="0"/>
              <a:t>Community</a:t>
            </a:r>
            <a:endParaRPr lang="en-US" sz="2400" b="1" dirty="0"/>
          </a:p>
        </p:txBody>
      </p:sp>
    </p:spTree>
    <p:extLst>
      <p:ext uri="{BB962C8B-B14F-4D97-AF65-F5344CB8AC3E}">
        <p14:creationId xmlns:p14="http://schemas.microsoft.com/office/powerpoint/2010/main" val="3476291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US" dirty="0" smtClean="0">
                <a:solidFill>
                  <a:schemeClr val="bg1"/>
                </a:solidFill>
              </a:rPr>
              <a:t>Supported conversion Paths</a:t>
            </a:r>
            <a:endParaRPr lang="en-IN" dirty="0">
              <a:solidFill>
                <a:schemeClr val="bg1"/>
              </a:solidFill>
            </a:endParaRPr>
          </a:p>
        </p:txBody>
      </p:sp>
      <p:sp>
        <p:nvSpPr>
          <p:cNvPr id="6" name="TextBox 5"/>
          <p:cNvSpPr txBox="1"/>
          <p:nvPr/>
        </p:nvSpPr>
        <p:spPr>
          <a:xfrm>
            <a:off x="373353" y="3804192"/>
            <a:ext cx="11216032" cy="923330"/>
          </a:xfrm>
          <a:prstGeom prst="rect">
            <a:avLst/>
          </a:prstGeom>
          <a:noFill/>
        </p:spPr>
        <p:txBody>
          <a:bodyPr wrap="square" rtlCol="0">
            <a:spAutoFit/>
          </a:bodyPr>
          <a:lstStyle/>
          <a:p>
            <a:r>
              <a:rPr lang="en-IN" dirty="0" smtClean="0">
                <a:latin typeface="Merriweather"/>
              </a:rPr>
              <a:t>Important:-</a:t>
            </a:r>
          </a:p>
          <a:p>
            <a:r>
              <a:rPr lang="en-US" dirty="0" smtClean="0">
                <a:latin typeface="Merriweather"/>
              </a:rPr>
              <a:t>-Conversions </a:t>
            </a:r>
            <a:r>
              <a:rPr lang="en-US" dirty="0">
                <a:latin typeface="Merriweather"/>
              </a:rPr>
              <a:t>from </a:t>
            </a:r>
            <a:r>
              <a:rPr lang="en-US" dirty="0" err="1">
                <a:latin typeface="Merriweather"/>
              </a:rPr>
              <a:t>CentOS</a:t>
            </a:r>
            <a:r>
              <a:rPr lang="en-US" dirty="0">
                <a:latin typeface="Merriweather"/>
              </a:rPr>
              <a:t> Stream to RHEL are not currently possible.</a:t>
            </a:r>
          </a:p>
          <a:p>
            <a:r>
              <a:rPr lang="en-US" dirty="0" smtClean="0">
                <a:latin typeface="Merriweather"/>
              </a:rPr>
              <a:t>-The </a:t>
            </a:r>
            <a:r>
              <a:rPr lang="en-US" dirty="0">
                <a:latin typeface="Merriweather"/>
              </a:rPr>
              <a:t>Convert2RHEL utility does not directly affect local users and their data in the /</a:t>
            </a:r>
            <a:r>
              <a:rPr lang="en-US" dirty="0" smtClean="0">
                <a:latin typeface="Merriweather"/>
              </a:rPr>
              <a:t>home.</a:t>
            </a:r>
            <a:endParaRPr lang="en-US" dirty="0">
              <a:latin typeface="Merriweather"/>
            </a:endParaRPr>
          </a:p>
        </p:txBody>
      </p:sp>
      <p:pic>
        <p:nvPicPr>
          <p:cNvPr id="3" name="Picture 2"/>
          <p:cNvPicPr>
            <a:picLocks noChangeAspect="1"/>
          </p:cNvPicPr>
          <p:nvPr/>
        </p:nvPicPr>
        <p:blipFill>
          <a:blip r:embed="rId2"/>
          <a:stretch>
            <a:fillRect/>
          </a:stretch>
        </p:blipFill>
        <p:spPr>
          <a:xfrm>
            <a:off x="278520" y="795207"/>
            <a:ext cx="6762750" cy="2667000"/>
          </a:xfrm>
          <a:prstGeom prst="rect">
            <a:avLst/>
          </a:prstGeom>
        </p:spPr>
      </p:pic>
    </p:spTree>
    <p:extLst>
      <p:ext uri="{BB962C8B-B14F-4D97-AF65-F5344CB8AC3E}">
        <p14:creationId xmlns:p14="http://schemas.microsoft.com/office/powerpoint/2010/main" val="112820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IN" dirty="0">
                <a:solidFill>
                  <a:schemeClr val="bg1"/>
                </a:solidFill>
              </a:rPr>
              <a:t>Planning of RHEL conversion</a:t>
            </a:r>
            <a:endParaRPr lang="en-IN" dirty="0">
              <a:solidFill>
                <a:schemeClr val="bg1"/>
              </a:solidFill>
            </a:endParaRPr>
          </a:p>
        </p:txBody>
      </p:sp>
      <p:sp>
        <p:nvSpPr>
          <p:cNvPr id="6" name="TextBox 5"/>
          <p:cNvSpPr txBox="1"/>
          <p:nvPr/>
        </p:nvSpPr>
        <p:spPr>
          <a:xfrm>
            <a:off x="130072" y="826100"/>
            <a:ext cx="11216032" cy="5078313"/>
          </a:xfrm>
          <a:prstGeom prst="rect">
            <a:avLst/>
          </a:prstGeom>
          <a:noFill/>
        </p:spPr>
        <p:txBody>
          <a:bodyPr wrap="square" rtlCol="0">
            <a:spAutoFit/>
          </a:bodyPr>
          <a:lstStyle/>
          <a:p>
            <a:r>
              <a:rPr lang="en-US" dirty="0">
                <a:latin typeface="Merriweather"/>
              </a:rPr>
              <a:t>The conversion process is performed on running system using convert2RHEL </a:t>
            </a:r>
            <a:r>
              <a:rPr lang="en-US" dirty="0" smtClean="0">
                <a:latin typeface="Merriweather"/>
              </a:rPr>
              <a:t>utility.</a:t>
            </a:r>
          </a:p>
          <a:p>
            <a:endParaRPr lang="en-US" dirty="0">
              <a:latin typeface="Merriweather"/>
            </a:endParaRPr>
          </a:p>
          <a:p>
            <a:r>
              <a:rPr lang="en-US" dirty="0">
                <a:latin typeface="Merriweather"/>
              </a:rPr>
              <a:t>The Convert2RHEL utility replaces all RPM packages from the original Linux distribution by their RHEL version. At the end of </a:t>
            </a:r>
            <a:r>
              <a:rPr lang="en-US" dirty="0" smtClean="0">
                <a:latin typeface="Merriweather"/>
              </a:rPr>
              <a:t>the process</a:t>
            </a:r>
            <a:r>
              <a:rPr lang="en-US" dirty="0">
                <a:latin typeface="Merriweather"/>
              </a:rPr>
              <a:t>, it is necessary to restart the system to boot the RHEL kernel</a:t>
            </a:r>
            <a:r>
              <a:rPr lang="en-US" dirty="0" smtClean="0">
                <a:latin typeface="Merriweather"/>
              </a:rPr>
              <a:t>.</a:t>
            </a:r>
          </a:p>
          <a:p>
            <a:endParaRPr lang="en-US" dirty="0">
              <a:latin typeface="Merriweather"/>
            </a:endParaRPr>
          </a:p>
          <a:p>
            <a:r>
              <a:rPr lang="en-US" b="1" dirty="0">
                <a:latin typeface="Merriweather"/>
              </a:rPr>
              <a:t>Note:</a:t>
            </a:r>
            <a:r>
              <a:rPr lang="en-US" dirty="0">
                <a:latin typeface="Merriweather"/>
              </a:rPr>
              <a:t> Red Hat does not provide support for third-party packages that are left unchanged during the conversion process</a:t>
            </a:r>
            <a:r>
              <a:rPr lang="en-US" dirty="0" smtClean="0">
                <a:latin typeface="Merriweather"/>
              </a:rPr>
              <a:t>.</a:t>
            </a:r>
          </a:p>
          <a:p>
            <a:endParaRPr lang="en-US" dirty="0">
              <a:latin typeface="Merriweather"/>
            </a:endParaRPr>
          </a:p>
          <a:p>
            <a:r>
              <a:rPr lang="en-US" b="1" u="sng" dirty="0">
                <a:latin typeface="Merriweather"/>
              </a:rPr>
              <a:t>Architecture</a:t>
            </a:r>
            <a:r>
              <a:rPr lang="en-US" b="1" u="sng" dirty="0" smtClean="0">
                <a:latin typeface="Merriweather"/>
              </a:rPr>
              <a:t>:-</a:t>
            </a:r>
            <a:r>
              <a:rPr lang="en-US" dirty="0" smtClean="0">
                <a:latin typeface="Merriweather"/>
              </a:rPr>
              <a:t>The </a:t>
            </a:r>
            <a:r>
              <a:rPr lang="en-US" dirty="0">
                <a:latin typeface="Merriweather"/>
              </a:rPr>
              <a:t>source OS must be installed on a system with 64-bit Intel architecture. It is</a:t>
            </a:r>
          </a:p>
          <a:p>
            <a:r>
              <a:rPr lang="en-US" dirty="0">
                <a:latin typeface="Merriweather"/>
              </a:rPr>
              <a:t>not possible to convert with other system architectures</a:t>
            </a:r>
            <a:r>
              <a:rPr lang="en-US" dirty="0" smtClean="0">
                <a:latin typeface="Merriweather"/>
              </a:rPr>
              <a:t>.</a:t>
            </a:r>
          </a:p>
          <a:p>
            <a:endParaRPr lang="en-US" dirty="0">
              <a:latin typeface="Merriweather"/>
            </a:endParaRPr>
          </a:p>
          <a:p>
            <a:r>
              <a:rPr lang="en-US" b="1" u="sng" dirty="0">
                <a:latin typeface="Merriweather"/>
              </a:rPr>
              <a:t>Security:-</a:t>
            </a:r>
            <a:r>
              <a:rPr lang="en-US" dirty="0">
                <a:latin typeface="Merriweather"/>
              </a:rPr>
              <a:t>Systems in FIPS mode are not supported for conversion (Federal Information Processing Standard)   </a:t>
            </a:r>
            <a:endParaRPr lang="en-US" dirty="0" smtClean="0">
              <a:latin typeface="Merriweather"/>
            </a:endParaRPr>
          </a:p>
          <a:p>
            <a:endParaRPr lang="en-US" dirty="0" smtClean="0">
              <a:latin typeface="Merriweather"/>
            </a:endParaRPr>
          </a:p>
          <a:p>
            <a:r>
              <a:rPr lang="en-US" b="1" dirty="0">
                <a:latin typeface="Merriweather"/>
              </a:rPr>
              <a:t>Kernel:- </a:t>
            </a:r>
            <a:r>
              <a:rPr lang="en-US" dirty="0">
                <a:latin typeface="Merriweather"/>
              </a:rPr>
              <a:t>Red Hat recommends disabling or uninstalling foreign</a:t>
            </a:r>
          </a:p>
          <a:p>
            <a:r>
              <a:rPr lang="en-US" dirty="0">
                <a:latin typeface="Merriweather"/>
              </a:rPr>
              <a:t>kernel modules before the conversion and then enabling or reinstalling those kernel modules afterwards.</a:t>
            </a:r>
          </a:p>
          <a:p>
            <a:r>
              <a:rPr lang="en-US" b="1" dirty="0" smtClean="0">
                <a:latin typeface="Merriweather"/>
              </a:rPr>
              <a:t/>
            </a:r>
            <a:br>
              <a:rPr lang="en-US" b="1" dirty="0" smtClean="0">
                <a:latin typeface="Merriweather"/>
              </a:rPr>
            </a:br>
            <a:endParaRPr lang="en-US" b="1" dirty="0">
              <a:latin typeface="Merriweather"/>
            </a:endParaRPr>
          </a:p>
        </p:txBody>
      </p:sp>
    </p:spTree>
    <p:extLst>
      <p:ext uri="{BB962C8B-B14F-4D97-AF65-F5344CB8AC3E}">
        <p14:creationId xmlns:p14="http://schemas.microsoft.com/office/powerpoint/2010/main" val="166825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IN" dirty="0">
                <a:solidFill>
                  <a:schemeClr val="bg1"/>
                </a:solidFill>
              </a:rPr>
              <a:t>Planning of RHEL conversion</a:t>
            </a:r>
            <a:endParaRPr lang="en-IN" dirty="0">
              <a:solidFill>
                <a:schemeClr val="bg1"/>
              </a:solidFill>
            </a:endParaRPr>
          </a:p>
        </p:txBody>
      </p:sp>
      <p:sp>
        <p:nvSpPr>
          <p:cNvPr id="6" name="TextBox 5"/>
          <p:cNvSpPr txBox="1"/>
          <p:nvPr/>
        </p:nvSpPr>
        <p:spPr>
          <a:xfrm>
            <a:off x="130072" y="826100"/>
            <a:ext cx="11216032" cy="923330"/>
          </a:xfrm>
          <a:prstGeom prst="rect">
            <a:avLst/>
          </a:prstGeom>
          <a:noFill/>
        </p:spPr>
        <p:txBody>
          <a:bodyPr wrap="square" rtlCol="0">
            <a:spAutoFit/>
          </a:bodyPr>
          <a:lstStyle/>
          <a:p>
            <a:r>
              <a:rPr lang="en-US" b="1" u="sng" dirty="0">
                <a:latin typeface="Merriweather"/>
              </a:rPr>
              <a:t>Unsupported kernel modules include: </a:t>
            </a:r>
          </a:p>
          <a:p>
            <a:r>
              <a:rPr lang="en-US" dirty="0" smtClean="0">
                <a:latin typeface="Merriweather"/>
              </a:rPr>
              <a:t>-Kernel </a:t>
            </a:r>
            <a:r>
              <a:rPr lang="en-US" dirty="0">
                <a:latin typeface="Merriweather"/>
              </a:rPr>
              <a:t>modules for specialized applications, GPUs, network drivers, or storage drivers</a:t>
            </a:r>
          </a:p>
          <a:p>
            <a:r>
              <a:rPr lang="en-US" dirty="0" smtClean="0">
                <a:latin typeface="Merriweather"/>
              </a:rPr>
              <a:t>-Custom </a:t>
            </a:r>
            <a:r>
              <a:rPr lang="en-US" dirty="0">
                <a:latin typeface="Merriweather"/>
              </a:rPr>
              <a:t>compiled kernel modules built by DKMS </a:t>
            </a:r>
            <a:endParaRPr lang="en-US" b="1" dirty="0">
              <a:latin typeface="Merriweather"/>
            </a:endParaRPr>
          </a:p>
        </p:txBody>
      </p:sp>
    </p:spTree>
    <p:extLst>
      <p:ext uri="{BB962C8B-B14F-4D97-AF65-F5344CB8AC3E}">
        <p14:creationId xmlns:p14="http://schemas.microsoft.com/office/powerpoint/2010/main" val="355654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IN" dirty="0" smtClean="0">
                <a:solidFill>
                  <a:schemeClr val="bg1"/>
                </a:solidFill>
              </a:rPr>
              <a:t>Preparing for </a:t>
            </a:r>
            <a:r>
              <a:rPr lang="en-IN" dirty="0">
                <a:solidFill>
                  <a:schemeClr val="bg1"/>
                </a:solidFill>
              </a:rPr>
              <a:t>RHEL conversion</a:t>
            </a:r>
            <a:endParaRPr lang="en-IN" dirty="0">
              <a:solidFill>
                <a:schemeClr val="bg1"/>
              </a:solidFill>
            </a:endParaRPr>
          </a:p>
        </p:txBody>
      </p:sp>
      <p:sp>
        <p:nvSpPr>
          <p:cNvPr id="6" name="TextBox 5"/>
          <p:cNvSpPr txBox="1"/>
          <p:nvPr/>
        </p:nvSpPr>
        <p:spPr>
          <a:xfrm>
            <a:off x="130072" y="826100"/>
            <a:ext cx="11216032" cy="5355312"/>
          </a:xfrm>
          <a:prstGeom prst="rect">
            <a:avLst/>
          </a:prstGeom>
          <a:noFill/>
        </p:spPr>
        <p:txBody>
          <a:bodyPr wrap="square" rtlCol="0">
            <a:spAutoFit/>
          </a:bodyPr>
          <a:lstStyle/>
          <a:p>
            <a:r>
              <a:rPr lang="en-US" b="1" u="sng" dirty="0">
                <a:latin typeface="Merriweather"/>
              </a:rPr>
              <a:t>Unsupported kernel modules include: </a:t>
            </a:r>
          </a:p>
          <a:p>
            <a:r>
              <a:rPr lang="en-US" dirty="0" smtClean="0">
                <a:latin typeface="Merriweather"/>
              </a:rPr>
              <a:t>-Kernel </a:t>
            </a:r>
            <a:r>
              <a:rPr lang="en-US" dirty="0">
                <a:latin typeface="Merriweather"/>
              </a:rPr>
              <a:t>modules for specialized applications, GPUs, network drivers, or storage drivers</a:t>
            </a:r>
          </a:p>
          <a:p>
            <a:r>
              <a:rPr lang="en-US" dirty="0" smtClean="0">
                <a:latin typeface="Merriweather"/>
              </a:rPr>
              <a:t>-Custom </a:t>
            </a:r>
            <a:r>
              <a:rPr lang="en-US" dirty="0">
                <a:latin typeface="Merriweather"/>
              </a:rPr>
              <a:t>compiled kernel modules built by DKMS </a:t>
            </a:r>
            <a:endParaRPr lang="en-US" dirty="0" smtClean="0">
              <a:latin typeface="Merriweather"/>
            </a:endParaRPr>
          </a:p>
          <a:p>
            <a:endParaRPr lang="en-US" b="1" dirty="0">
              <a:latin typeface="Merriweather"/>
            </a:endParaRPr>
          </a:p>
          <a:p>
            <a:r>
              <a:rPr lang="en-US" b="1" dirty="0">
                <a:latin typeface="Merriweather"/>
              </a:rPr>
              <a:t>Prerequisites:- </a:t>
            </a:r>
          </a:p>
          <a:p>
            <a:r>
              <a:rPr lang="en-US" dirty="0">
                <a:latin typeface="Merriweather"/>
              </a:rPr>
              <a:t>1. You have verified that your system is supported for conversion to RHEL</a:t>
            </a:r>
          </a:p>
          <a:p>
            <a:r>
              <a:rPr lang="en-US" dirty="0">
                <a:latin typeface="Merriweather"/>
              </a:rPr>
              <a:t>2.You have stopped important applications, database services, and any other services that store data to reduce the risk of data integrity issues.</a:t>
            </a:r>
          </a:p>
          <a:p>
            <a:r>
              <a:rPr lang="en-US" dirty="0">
                <a:latin typeface="Merriweather"/>
              </a:rPr>
              <a:t>3.You have temporarily disabled antivirus software to prevent the conversion from failing.</a:t>
            </a:r>
          </a:p>
          <a:p>
            <a:r>
              <a:rPr lang="en-US" dirty="0">
                <a:latin typeface="Merriweather"/>
              </a:rPr>
              <a:t>4.You have disabled or adequately reconfigured any configuration management system (such as</a:t>
            </a:r>
          </a:p>
          <a:p>
            <a:r>
              <a:rPr lang="en-US" dirty="0">
                <a:latin typeface="Merriweather"/>
              </a:rPr>
              <a:t>Salt, Chef, Puppet, </a:t>
            </a:r>
            <a:r>
              <a:rPr lang="en-US" dirty="0" err="1">
                <a:latin typeface="Merriweather"/>
              </a:rPr>
              <a:t>Ansible</a:t>
            </a:r>
            <a:r>
              <a:rPr lang="en-US" dirty="0">
                <a:latin typeface="Merriweather"/>
              </a:rPr>
              <a:t>) to not attempt to restore the original system. </a:t>
            </a:r>
          </a:p>
          <a:p>
            <a:r>
              <a:rPr lang="en-US" dirty="0">
                <a:latin typeface="Merriweather"/>
              </a:rPr>
              <a:t>5.The </a:t>
            </a:r>
            <a:r>
              <a:rPr lang="en-US" dirty="0" err="1">
                <a:latin typeface="Merriweather"/>
              </a:rPr>
              <a:t>sos</a:t>
            </a:r>
            <a:r>
              <a:rPr lang="en-US" dirty="0">
                <a:latin typeface="Merriweather"/>
              </a:rPr>
              <a:t> package is installed.</a:t>
            </a:r>
          </a:p>
          <a:p>
            <a:endParaRPr lang="en-US" dirty="0" smtClean="0">
              <a:latin typeface="Merriweather"/>
            </a:endParaRPr>
          </a:p>
          <a:p>
            <a:r>
              <a:rPr lang="en-US" b="1" dirty="0">
                <a:latin typeface="Merriweather"/>
              </a:rPr>
              <a:t>Procedure:- </a:t>
            </a:r>
          </a:p>
          <a:p>
            <a:endParaRPr lang="en-US" dirty="0">
              <a:latin typeface="Merriweather"/>
            </a:endParaRPr>
          </a:p>
          <a:p>
            <a:r>
              <a:rPr lang="en-US" dirty="0">
                <a:latin typeface="Merriweather"/>
              </a:rPr>
              <a:t>1.Back up your system and verify that you can restore your system.</a:t>
            </a:r>
          </a:p>
          <a:p>
            <a:r>
              <a:rPr lang="en-US" dirty="0">
                <a:latin typeface="Merriweather"/>
              </a:rPr>
              <a:t>2.Check Known issues and limitations and verify that your system is supported for </a:t>
            </a:r>
            <a:r>
              <a:rPr lang="en-US" dirty="0" err="1">
                <a:latin typeface="Merriweather"/>
              </a:rPr>
              <a:t>conversion.Apply</a:t>
            </a:r>
            <a:r>
              <a:rPr lang="en-US" dirty="0">
                <a:latin typeface="Merriweather"/>
              </a:rPr>
              <a:t> workarounds where applicable.</a:t>
            </a:r>
          </a:p>
          <a:p>
            <a:endParaRPr lang="en-US" b="1" dirty="0">
              <a:latin typeface="Merriweather"/>
            </a:endParaRPr>
          </a:p>
        </p:txBody>
      </p:sp>
    </p:spTree>
    <p:extLst>
      <p:ext uri="{BB962C8B-B14F-4D97-AF65-F5344CB8AC3E}">
        <p14:creationId xmlns:p14="http://schemas.microsoft.com/office/powerpoint/2010/main" val="127064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IN" dirty="0" smtClean="0">
                <a:solidFill>
                  <a:schemeClr val="bg1"/>
                </a:solidFill>
              </a:rPr>
              <a:t>Converting to RHEL system</a:t>
            </a:r>
            <a:endParaRPr lang="en-IN" dirty="0">
              <a:solidFill>
                <a:schemeClr val="bg1"/>
              </a:solidFill>
            </a:endParaRPr>
          </a:p>
        </p:txBody>
      </p:sp>
      <p:sp>
        <p:nvSpPr>
          <p:cNvPr id="6" name="TextBox 5"/>
          <p:cNvSpPr txBox="1"/>
          <p:nvPr/>
        </p:nvSpPr>
        <p:spPr>
          <a:xfrm>
            <a:off x="130072" y="826100"/>
            <a:ext cx="11216032" cy="1754326"/>
          </a:xfrm>
          <a:prstGeom prst="rect">
            <a:avLst/>
          </a:prstGeom>
          <a:noFill/>
        </p:spPr>
        <p:txBody>
          <a:bodyPr wrap="square" rtlCol="0">
            <a:spAutoFit/>
          </a:bodyPr>
          <a:lstStyle/>
          <a:p>
            <a:r>
              <a:rPr lang="en-US" b="1" u="sng" dirty="0">
                <a:latin typeface="Merriweather"/>
              </a:rPr>
              <a:t>Rollback:-</a:t>
            </a:r>
          </a:p>
          <a:p>
            <a:r>
              <a:rPr lang="en-US" dirty="0" smtClean="0">
                <a:latin typeface="Merriweather"/>
              </a:rPr>
              <a:t>-The </a:t>
            </a:r>
            <a:r>
              <a:rPr lang="en-US" dirty="0">
                <a:latin typeface="Merriweather"/>
              </a:rPr>
              <a:t>Convert2RHEL utility provides a limited rollback functionality. If the conversion is canceled by the</a:t>
            </a:r>
          </a:p>
          <a:p>
            <a:r>
              <a:rPr lang="en-US" dirty="0">
                <a:latin typeface="Merriweather"/>
              </a:rPr>
              <a:t>user or if it fails, the utility performs a rollback of changes made during the conversion process under</a:t>
            </a:r>
          </a:p>
          <a:p>
            <a:r>
              <a:rPr lang="en-US" dirty="0">
                <a:latin typeface="Merriweather"/>
              </a:rPr>
              <a:t>the following conditions:</a:t>
            </a:r>
          </a:p>
          <a:p>
            <a:r>
              <a:rPr lang="en-US" dirty="0">
                <a:latin typeface="Merriweather"/>
              </a:rPr>
              <a:t>Only changes performed until Convert2RHEL starts replacing packages from the original distribution with RHEL packages</a:t>
            </a:r>
          </a:p>
        </p:txBody>
      </p:sp>
    </p:spTree>
    <p:extLst>
      <p:ext uri="{BB962C8B-B14F-4D97-AF65-F5344CB8AC3E}">
        <p14:creationId xmlns:p14="http://schemas.microsoft.com/office/powerpoint/2010/main" val="93096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IN" dirty="0" smtClean="0">
                <a:solidFill>
                  <a:schemeClr val="bg1"/>
                </a:solidFill>
              </a:rPr>
              <a:t>Converting to RHEL system</a:t>
            </a:r>
            <a:endParaRPr lang="en-IN" dirty="0">
              <a:solidFill>
                <a:schemeClr val="bg1"/>
              </a:solidFill>
            </a:endParaRPr>
          </a:p>
        </p:txBody>
      </p:sp>
      <p:sp>
        <p:nvSpPr>
          <p:cNvPr id="6" name="TextBox 5"/>
          <p:cNvSpPr txBox="1"/>
          <p:nvPr/>
        </p:nvSpPr>
        <p:spPr>
          <a:xfrm>
            <a:off x="163628" y="614903"/>
            <a:ext cx="11216032" cy="5355312"/>
          </a:xfrm>
          <a:prstGeom prst="rect">
            <a:avLst/>
          </a:prstGeom>
          <a:noFill/>
        </p:spPr>
        <p:txBody>
          <a:bodyPr wrap="square" rtlCol="0">
            <a:spAutoFit/>
          </a:bodyPr>
          <a:lstStyle/>
          <a:p>
            <a:r>
              <a:rPr lang="en-US" b="1" dirty="0">
                <a:latin typeface="Merriweather"/>
              </a:rPr>
              <a:t>1.Download the Red Hat GPG key: </a:t>
            </a:r>
          </a:p>
          <a:p>
            <a:endParaRPr lang="en-US" dirty="0">
              <a:latin typeface="Merriweather"/>
            </a:endParaRPr>
          </a:p>
          <a:p>
            <a:r>
              <a:rPr lang="en-US" dirty="0">
                <a:latin typeface="Merriweather"/>
              </a:rPr>
              <a:t>curl -o /</a:t>
            </a:r>
            <a:r>
              <a:rPr lang="en-US" dirty="0" err="1">
                <a:latin typeface="Merriweather"/>
              </a:rPr>
              <a:t>etc</a:t>
            </a:r>
            <a:r>
              <a:rPr lang="en-US" dirty="0">
                <a:latin typeface="Merriweather"/>
              </a:rPr>
              <a:t>/</a:t>
            </a:r>
            <a:r>
              <a:rPr lang="en-US" dirty="0" err="1">
                <a:latin typeface="Merriweather"/>
              </a:rPr>
              <a:t>pki</a:t>
            </a:r>
            <a:r>
              <a:rPr lang="en-US" dirty="0">
                <a:latin typeface="Merriweather"/>
              </a:rPr>
              <a:t>/rpm-</a:t>
            </a:r>
            <a:r>
              <a:rPr lang="en-US" dirty="0" err="1">
                <a:latin typeface="Merriweather"/>
              </a:rPr>
              <a:t>gpg</a:t>
            </a:r>
            <a:r>
              <a:rPr lang="en-US" dirty="0">
                <a:latin typeface="Merriweather"/>
              </a:rPr>
              <a:t>/RPM-GPG-KEY-</a:t>
            </a:r>
            <a:r>
              <a:rPr lang="en-US" dirty="0" err="1">
                <a:latin typeface="Merriweather"/>
              </a:rPr>
              <a:t>redhat</a:t>
            </a:r>
            <a:r>
              <a:rPr lang="en-US" dirty="0">
                <a:latin typeface="Merriweather"/>
              </a:rPr>
              <a:t>-release  https://www.redhat.com/security/data/fd431d51.txt</a:t>
            </a:r>
          </a:p>
          <a:p>
            <a:endParaRPr lang="en-US" dirty="0">
              <a:latin typeface="Merriweather"/>
            </a:endParaRPr>
          </a:p>
          <a:p>
            <a:r>
              <a:rPr lang="en-US" b="1" dirty="0">
                <a:latin typeface="Merriweather"/>
              </a:rPr>
              <a:t>2. Download the SSL certificate of the https://cdn.redhat.com server, which contains the</a:t>
            </a:r>
          </a:p>
          <a:p>
            <a:r>
              <a:rPr lang="en-US" b="1" dirty="0">
                <a:latin typeface="Merriweather"/>
              </a:rPr>
              <a:t>Convert2RHEL repositories:</a:t>
            </a:r>
          </a:p>
          <a:p>
            <a:endParaRPr lang="en-US" dirty="0">
              <a:latin typeface="Merriweather"/>
            </a:endParaRPr>
          </a:p>
          <a:p>
            <a:r>
              <a:rPr lang="en-US" dirty="0">
                <a:latin typeface="Merriweather"/>
              </a:rPr>
              <a:t>curl --create-</a:t>
            </a:r>
            <a:r>
              <a:rPr lang="en-US" dirty="0" err="1">
                <a:latin typeface="Merriweather"/>
              </a:rPr>
              <a:t>dirs</a:t>
            </a:r>
            <a:r>
              <a:rPr lang="en-US" dirty="0">
                <a:latin typeface="Merriweather"/>
              </a:rPr>
              <a:t> -o /</a:t>
            </a:r>
            <a:r>
              <a:rPr lang="en-US" dirty="0" err="1">
                <a:latin typeface="Merriweather"/>
              </a:rPr>
              <a:t>etc</a:t>
            </a:r>
            <a:r>
              <a:rPr lang="en-US" dirty="0">
                <a:latin typeface="Merriweather"/>
              </a:rPr>
              <a:t>/</a:t>
            </a:r>
            <a:r>
              <a:rPr lang="en-US" dirty="0" err="1">
                <a:latin typeface="Merriweather"/>
              </a:rPr>
              <a:t>rhsm</a:t>
            </a:r>
            <a:r>
              <a:rPr lang="en-US" dirty="0">
                <a:latin typeface="Merriweather"/>
              </a:rPr>
              <a:t>/ca/</a:t>
            </a:r>
            <a:r>
              <a:rPr lang="en-US" dirty="0" err="1">
                <a:latin typeface="Merriweather"/>
              </a:rPr>
              <a:t>redhat-uep.pem</a:t>
            </a:r>
            <a:r>
              <a:rPr lang="en-US" dirty="0">
                <a:latin typeface="Merriweather"/>
              </a:rPr>
              <a:t> https://ftp.redhat.com/redhat/convert2rhel/redhat-uep.pem</a:t>
            </a:r>
          </a:p>
          <a:p>
            <a:endParaRPr lang="en-US" dirty="0">
              <a:latin typeface="Merriweather"/>
            </a:endParaRPr>
          </a:p>
          <a:p>
            <a:r>
              <a:rPr lang="en-US" b="1" dirty="0">
                <a:latin typeface="Merriweather"/>
              </a:rPr>
              <a:t>3. Install the Convert2RHEL repository file: </a:t>
            </a:r>
          </a:p>
          <a:p>
            <a:endParaRPr lang="en-US" dirty="0">
              <a:latin typeface="Merriweather"/>
            </a:endParaRPr>
          </a:p>
          <a:p>
            <a:r>
              <a:rPr lang="en-US" dirty="0">
                <a:latin typeface="Merriweather"/>
              </a:rPr>
              <a:t>curl -o /</a:t>
            </a:r>
            <a:r>
              <a:rPr lang="en-US" dirty="0" err="1">
                <a:latin typeface="Merriweather"/>
              </a:rPr>
              <a:t>etc</a:t>
            </a:r>
            <a:r>
              <a:rPr lang="en-US" dirty="0">
                <a:latin typeface="Merriweather"/>
              </a:rPr>
              <a:t>/</a:t>
            </a:r>
            <a:r>
              <a:rPr lang="en-US" dirty="0" err="1">
                <a:latin typeface="Merriweather"/>
              </a:rPr>
              <a:t>yum.repos.d</a:t>
            </a:r>
            <a:r>
              <a:rPr lang="en-US" dirty="0">
                <a:latin typeface="Merriweather"/>
              </a:rPr>
              <a:t>/convert2rhel.repo </a:t>
            </a:r>
            <a:r>
              <a:rPr lang="en-US" dirty="0" smtClean="0">
                <a:latin typeface="Merriweather"/>
              </a:rPr>
              <a:t>https</a:t>
            </a:r>
            <a:r>
              <a:rPr lang="en-US" dirty="0">
                <a:latin typeface="Merriweather"/>
              </a:rPr>
              <a:t>://ftp.redhat.com/redhat/convert2rhel/&lt;version_number&gt;/convert2rhel.repo</a:t>
            </a:r>
          </a:p>
          <a:p>
            <a:endParaRPr lang="en-US" dirty="0">
              <a:latin typeface="Merriweather"/>
            </a:endParaRPr>
          </a:p>
          <a:p>
            <a:r>
              <a:rPr lang="en-US" dirty="0">
                <a:latin typeface="Merriweather"/>
              </a:rPr>
              <a:t>curl -o /</a:t>
            </a:r>
            <a:r>
              <a:rPr lang="en-US" dirty="0" err="1">
                <a:latin typeface="Merriweather"/>
              </a:rPr>
              <a:t>etc</a:t>
            </a:r>
            <a:r>
              <a:rPr lang="en-US" dirty="0">
                <a:latin typeface="Merriweather"/>
              </a:rPr>
              <a:t>/</a:t>
            </a:r>
            <a:r>
              <a:rPr lang="en-US" dirty="0" err="1">
                <a:latin typeface="Merriweather"/>
              </a:rPr>
              <a:t>yum.repos.d</a:t>
            </a:r>
            <a:r>
              <a:rPr lang="en-US" dirty="0">
                <a:latin typeface="Merriweather"/>
              </a:rPr>
              <a:t>/convert2rhel.repo https://ftp.redhat.com/redhat/convert2rhel/7/convert2rhel.repo</a:t>
            </a:r>
          </a:p>
          <a:p>
            <a:endParaRPr lang="en-US" dirty="0" smtClean="0">
              <a:latin typeface="Merriweather"/>
            </a:endParaRPr>
          </a:p>
          <a:p>
            <a:r>
              <a:rPr lang="en-US" dirty="0">
                <a:latin typeface="Merriweather"/>
              </a:rPr>
              <a:t>4. Install the Convert2RHEL utility: </a:t>
            </a:r>
          </a:p>
          <a:p>
            <a:endParaRPr lang="en-US" dirty="0">
              <a:latin typeface="Merriweather"/>
            </a:endParaRPr>
          </a:p>
          <a:p>
            <a:r>
              <a:rPr lang="en-US" dirty="0">
                <a:latin typeface="Merriweather"/>
              </a:rPr>
              <a:t>yum -y install convert2rhel</a:t>
            </a:r>
          </a:p>
        </p:txBody>
      </p:sp>
    </p:spTree>
    <p:extLst>
      <p:ext uri="{BB962C8B-B14F-4D97-AF65-F5344CB8AC3E}">
        <p14:creationId xmlns:p14="http://schemas.microsoft.com/office/powerpoint/2010/main" val="264504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IN" dirty="0" smtClean="0">
                <a:solidFill>
                  <a:schemeClr val="bg1"/>
                </a:solidFill>
              </a:rPr>
              <a:t>Converting to RHEL system</a:t>
            </a:r>
            <a:endParaRPr lang="en-IN" dirty="0">
              <a:solidFill>
                <a:schemeClr val="bg1"/>
              </a:solidFill>
            </a:endParaRPr>
          </a:p>
        </p:txBody>
      </p:sp>
      <p:sp>
        <p:nvSpPr>
          <p:cNvPr id="6" name="TextBox 5"/>
          <p:cNvSpPr txBox="1"/>
          <p:nvPr/>
        </p:nvSpPr>
        <p:spPr>
          <a:xfrm>
            <a:off x="138461" y="775766"/>
            <a:ext cx="11216032" cy="2862322"/>
          </a:xfrm>
          <a:prstGeom prst="rect">
            <a:avLst/>
          </a:prstGeom>
          <a:noFill/>
        </p:spPr>
        <p:txBody>
          <a:bodyPr wrap="square" rtlCol="0">
            <a:spAutoFit/>
          </a:bodyPr>
          <a:lstStyle/>
          <a:p>
            <a:r>
              <a:rPr lang="en-US" b="1" dirty="0">
                <a:latin typeface="Merriweather"/>
              </a:rPr>
              <a:t>NOTE:-</a:t>
            </a:r>
          </a:p>
          <a:p>
            <a:endParaRPr lang="en-US" dirty="0">
              <a:latin typeface="Merriweather"/>
            </a:endParaRPr>
          </a:p>
          <a:p>
            <a:r>
              <a:rPr lang="en-US" dirty="0">
                <a:latin typeface="Merriweather"/>
              </a:rPr>
              <a:t>You must perform the conversion with the latest version of the Convert2RHEL repository file. If you had previously installed an earlier version of the repository file, remove the earlier version and install the</a:t>
            </a:r>
          </a:p>
          <a:p>
            <a:r>
              <a:rPr lang="en-US" dirty="0">
                <a:latin typeface="Merriweather"/>
              </a:rPr>
              <a:t>current version. </a:t>
            </a:r>
            <a:endParaRPr lang="en-US" dirty="0" smtClean="0">
              <a:latin typeface="Merriweather"/>
            </a:endParaRPr>
          </a:p>
          <a:p>
            <a:endParaRPr lang="en-US" dirty="0">
              <a:latin typeface="Merriweather"/>
            </a:endParaRPr>
          </a:p>
          <a:p>
            <a:r>
              <a:rPr lang="en-US" dirty="0">
                <a:latin typeface="Merriweather"/>
              </a:rPr>
              <a:t>Warning:- </a:t>
            </a:r>
          </a:p>
          <a:p>
            <a:r>
              <a:rPr lang="en-US" dirty="0">
                <a:latin typeface="Merriweather"/>
              </a:rPr>
              <a:t>If the conversion process is canceled or fails after Convert2RHEL has started the package replacement phase, the system can become dysfunctional. In such a case, manual fixes will be needed. </a:t>
            </a:r>
          </a:p>
          <a:p>
            <a:endParaRPr lang="en-US" dirty="0">
              <a:latin typeface="Merriweather"/>
            </a:endParaRPr>
          </a:p>
        </p:txBody>
      </p:sp>
    </p:spTree>
    <p:extLst>
      <p:ext uri="{BB962C8B-B14F-4D97-AF65-F5344CB8AC3E}">
        <p14:creationId xmlns:p14="http://schemas.microsoft.com/office/powerpoint/2010/main" val="3410098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IN" dirty="0" smtClean="0">
                <a:solidFill>
                  <a:schemeClr val="bg1"/>
                </a:solidFill>
              </a:rPr>
              <a:t>Converting to RHEL system</a:t>
            </a:r>
            <a:endParaRPr lang="en-IN" dirty="0">
              <a:solidFill>
                <a:schemeClr val="bg1"/>
              </a:solidFill>
            </a:endParaRPr>
          </a:p>
        </p:txBody>
      </p:sp>
      <p:sp>
        <p:nvSpPr>
          <p:cNvPr id="6" name="TextBox 5"/>
          <p:cNvSpPr txBox="1"/>
          <p:nvPr/>
        </p:nvSpPr>
        <p:spPr>
          <a:xfrm>
            <a:off x="138461" y="775766"/>
            <a:ext cx="11216032" cy="369332"/>
          </a:xfrm>
          <a:prstGeom prst="rect">
            <a:avLst/>
          </a:prstGeom>
          <a:noFill/>
        </p:spPr>
        <p:txBody>
          <a:bodyPr wrap="square" rtlCol="0">
            <a:spAutoFit/>
          </a:bodyPr>
          <a:lstStyle/>
          <a:p>
            <a:r>
              <a:rPr lang="en-US" dirty="0" smtClean="0">
                <a:latin typeface="Merriweather"/>
              </a:rPr>
              <a:t># convert2rhel –no-rpm-</a:t>
            </a:r>
            <a:r>
              <a:rPr lang="en-US" dirty="0" err="1" smtClean="0">
                <a:latin typeface="Merriweather"/>
              </a:rPr>
              <a:t>va</a:t>
            </a:r>
            <a:endParaRPr lang="en-US" dirty="0">
              <a:latin typeface="Merriweather"/>
            </a:endParaRPr>
          </a:p>
        </p:txBody>
      </p:sp>
    </p:spTree>
    <p:extLst>
      <p:ext uri="{BB962C8B-B14F-4D97-AF65-F5344CB8AC3E}">
        <p14:creationId xmlns:p14="http://schemas.microsoft.com/office/powerpoint/2010/main" val="378645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normAutofit/>
          </a:bodyPr>
          <a:lstStyle/>
          <a:p>
            <a:r>
              <a:rPr lang="en-IN" dirty="0" smtClean="0">
                <a:solidFill>
                  <a:schemeClr val="bg1"/>
                </a:solidFill>
              </a:rPr>
              <a:t>Troubleshooting.</a:t>
            </a:r>
            <a:endParaRPr lang="en-IN" dirty="0">
              <a:solidFill>
                <a:schemeClr val="bg1"/>
              </a:solidFill>
            </a:endParaRPr>
          </a:p>
        </p:txBody>
      </p:sp>
      <p:sp>
        <p:nvSpPr>
          <p:cNvPr id="6" name="TextBox 5"/>
          <p:cNvSpPr txBox="1"/>
          <p:nvPr/>
        </p:nvSpPr>
        <p:spPr>
          <a:xfrm>
            <a:off x="138461" y="775766"/>
            <a:ext cx="11216032" cy="369332"/>
          </a:xfrm>
          <a:prstGeom prst="rect">
            <a:avLst/>
          </a:prstGeom>
          <a:noFill/>
        </p:spPr>
        <p:txBody>
          <a:bodyPr wrap="square" rtlCol="0">
            <a:spAutoFit/>
          </a:bodyPr>
          <a:lstStyle/>
          <a:p>
            <a:r>
              <a:rPr lang="en-US" dirty="0" smtClean="0">
                <a:latin typeface="Merriweather"/>
              </a:rPr>
              <a:t># </a:t>
            </a:r>
            <a:r>
              <a:rPr lang="en-US" dirty="0">
                <a:latin typeface="Merriweather"/>
              </a:rPr>
              <a:t>yum check dependencies</a:t>
            </a:r>
          </a:p>
        </p:txBody>
      </p:sp>
    </p:spTree>
    <p:extLst>
      <p:ext uri="{BB962C8B-B14F-4D97-AF65-F5344CB8AC3E}">
        <p14:creationId xmlns:p14="http://schemas.microsoft.com/office/powerpoint/2010/main" val="254362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942537" y="2391507"/>
            <a:ext cx="10100603" cy="1446550"/>
          </a:xfrm>
          <a:prstGeom prst="rect">
            <a:avLst/>
          </a:prstGeom>
          <a:noFill/>
        </p:spPr>
        <p:txBody>
          <a:bodyPr wrap="square" rtlCol="0">
            <a:spAutoFit/>
          </a:bodyPr>
          <a:lstStyle/>
          <a:p>
            <a:pPr algn="ctr"/>
            <a:r>
              <a:rPr lang="en-US" sz="8800" dirty="0"/>
              <a:t>THANK YOU </a:t>
            </a:r>
            <a:endParaRPr lang="en-IN" sz="8800" dirty="0"/>
          </a:p>
        </p:txBody>
      </p:sp>
    </p:spTree>
    <p:extLst>
      <p:ext uri="{BB962C8B-B14F-4D97-AF65-F5344CB8AC3E}">
        <p14:creationId xmlns:p14="http://schemas.microsoft.com/office/powerpoint/2010/main" val="1569373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xmlns="" id="{0EBFC50A-4C15-444A-BD3F-98CCCFCE440E}"/>
              </a:ext>
            </a:extLst>
          </p:cNvPr>
          <p:cNvPicPr>
            <a:picLocks noChangeAspect="1"/>
          </p:cNvPicPr>
          <p:nvPr/>
        </p:nvPicPr>
        <p:blipFill>
          <a:blip r:embed="rId2"/>
          <a:stretch>
            <a:fillRect/>
          </a:stretch>
        </p:blipFill>
        <p:spPr>
          <a:xfrm>
            <a:off x="0" y="6381988"/>
            <a:ext cx="3409233" cy="476011"/>
          </a:xfrm>
          <a:prstGeom prst="rect">
            <a:avLst/>
          </a:prstGeom>
        </p:spPr>
      </p:pic>
      <p:pic>
        <p:nvPicPr>
          <p:cNvPr id="6" name="Picture Placeholder 5">
            <a:extLst>
              <a:ext uri="{FF2B5EF4-FFF2-40B4-BE49-F238E27FC236}">
                <a16:creationId xmlns:a16="http://schemas.microsoft.com/office/drawing/2014/main" xmlns="" id="{69FB2231-66FB-4048-B912-0C3E5A4CCADC}"/>
              </a:ext>
            </a:extLst>
          </p:cNvPr>
          <p:cNvPicPr>
            <a:picLocks noGrp="1" noChangeAspect="1"/>
          </p:cNvPicPr>
          <p:nvPr>
            <p:ph type="pic" sz="quarter" idx="13"/>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a:xfrm>
            <a:off x="3460133" y="0"/>
            <a:ext cx="8731867" cy="6883400"/>
          </a:xfrm>
        </p:spPr>
      </p:pic>
      <p:sp>
        <p:nvSpPr>
          <p:cNvPr id="66" name="Rectangle 65">
            <a:extLst>
              <a:ext uri="{FF2B5EF4-FFF2-40B4-BE49-F238E27FC236}">
                <a16:creationId xmlns:a16="http://schemas.microsoft.com/office/drawing/2014/main" xmlns="" id="{D7FCDA10-FEE5-4E55-985E-5B1AA45DB64C}"/>
              </a:ext>
            </a:extLst>
          </p:cNvPr>
          <p:cNvSpPr/>
          <p:nvPr/>
        </p:nvSpPr>
        <p:spPr>
          <a:xfrm>
            <a:off x="3234161" y="1503"/>
            <a:ext cx="8731867" cy="6883400"/>
          </a:xfrm>
          <a:prstGeom prst="rect">
            <a:avLst/>
          </a:prstGeom>
          <a:solidFill>
            <a:schemeClr val="tx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0" name="Group 59">
            <a:extLst>
              <a:ext uri="{FF2B5EF4-FFF2-40B4-BE49-F238E27FC236}">
                <a16:creationId xmlns:a16="http://schemas.microsoft.com/office/drawing/2014/main" xmlns="" id="{8284F47F-8D7D-4BF5-B9B8-226D60530454}"/>
              </a:ext>
            </a:extLst>
          </p:cNvPr>
          <p:cNvGrpSpPr/>
          <p:nvPr/>
        </p:nvGrpSpPr>
        <p:grpSpPr>
          <a:xfrm>
            <a:off x="-9226" y="-164857"/>
            <a:ext cx="3426914" cy="7022857"/>
            <a:chOff x="-752408" y="181840"/>
            <a:chExt cx="3426914" cy="7022857"/>
          </a:xfrm>
        </p:grpSpPr>
        <p:sp>
          <p:nvSpPr>
            <p:cNvPr id="61" name="Rectangle 60">
              <a:extLst>
                <a:ext uri="{FF2B5EF4-FFF2-40B4-BE49-F238E27FC236}">
                  <a16:creationId xmlns:a16="http://schemas.microsoft.com/office/drawing/2014/main" xmlns="" id="{EDEDDFEA-F0A9-42AF-8F6E-25D9421C0A0E}"/>
                </a:ext>
              </a:extLst>
            </p:cNvPr>
            <p:cNvSpPr/>
            <p:nvPr/>
          </p:nvSpPr>
          <p:spPr>
            <a:xfrm>
              <a:off x="-752408" y="346697"/>
              <a:ext cx="342691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xmlns="" id="{38FEBB07-41FE-4B11-8890-D93B9445C1C9}"/>
                </a:ext>
              </a:extLst>
            </p:cNvPr>
            <p:cNvSpPr/>
            <p:nvPr/>
          </p:nvSpPr>
          <p:spPr>
            <a:xfrm rot="16200000">
              <a:off x="-2096394" y="2285381"/>
              <a:ext cx="6515405" cy="2308324"/>
            </a:xfrm>
            <a:prstGeom prst="rect">
              <a:avLst/>
            </a:prstGeom>
          </p:spPr>
          <p:txBody>
            <a:bodyPr wrap="square">
              <a:spAutoFit/>
            </a:bodyPr>
            <a:lstStyle/>
            <a:p>
              <a:pPr lvl="0" algn="ctr">
                <a:lnSpc>
                  <a:spcPct val="90000"/>
                </a:lnSpc>
                <a:spcBef>
                  <a:spcPct val="0"/>
                </a:spcBef>
                <a:defRPr/>
              </a:pPr>
              <a:r>
                <a:rPr lang="en-US" sz="8000" b="1" dirty="0">
                  <a:solidFill>
                    <a:schemeClr val="tx2"/>
                  </a:solidFill>
                  <a:latin typeface="Cambria" panose="02040503050406030204" pitchFamily="18" charset="0"/>
                  <a:ea typeface="Cambria" panose="02040503050406030204" pitchFamily="18" charset="0"/>
                </a:rPr>
                <a:t>Our Main  Agenda</a:t>
              </a:r>
            </a:p>
          </p:txBody>
        </p:sp>
      </p:grpSp>
      <p:grpSp>
        <p:nvGrpSpPr>
          <p:cNvPr id="72" name="Group 71">
            <a:extLst>
              <a:ext uri="{FF2B5EF4-FFF2-40B4-BE49-F238E27FC236}">
                <a16:creationId xmlns:a16="http://schemas.microsoft.com/office/drawing/2014/main" xmlns="" id="{810AC1B1-E718-4FA6-954D-26A2E01E694F}"/>
              </a:ext>
            </a:extLst>
          </p:cNvPr>
          <p:cNvGrpSpPr/>
          <p:nvPr/>
        </p:nvGrpSpPr>
        <p:grpSpPr>
          <a:xfrm>
            <a:off x="4287425" y="498871"/>
            <a:ext cx="7886240" cy="5868376"/>
            <a:chOff x="4287425" y="351535"/>
            <a:chExt cx="7886240" cy="5868376"/>
          </a:xfrm>
        </p:grpSpPr>
        <p:grpSp>
          <p:nvGrpSpPr>
            <p:cNvPr id="73" name="Group 72">
              <a:extLst>
                <a:ext uri="{FF2B5EF4-FFF2-40B4-BE49-F238E27FC236}">
                  <a16:creationId xmlns:a16="http://schemas.microsoft.com/office/drawing/2014/main" xmlns="" id="{7B54BBFA-057F-4A6A-A19F-98FF49B71003}"/>
                </a:ext>
              </a:extLst>
            </p:cNvPr>
            <p:cNvGrpSpPr/>
            <p:nvPr/>
          </p:nvGrpSpPr>
          <p:grpSpPr>
            <a:xfrm>
              <a:off x="4287425" y="351535"/>
              <a:ext cx="7678603" cy="947463"/>
              <a:chOff x="4287425" y="351535"/>
              <a:chExt cx="7678603" cy="947463"/>
            </a:xfrm>
          </p:grpSpPr>
          <p:grpSp>
            <p:nvGrpSpPr>
              <p:cNvPr id="113" name="Group 112">
                <a:extLst>
                  <a:ext uri="{FF2B5EF4-FFF2-40B4-BE49-F238E27FC236}">
                    <a16:creationId xmlns:a16="http://schemas.microsoft.com/office/drawing/2014/main" xmlns="" id="{983ADE38-2040-4D64-AC61-FECB127D9AEA}"/>
                  </a:ext>
                </a:extLst>
              </p:cNvPr>
              <p:cNvGrpSpPr/>
              <p:nvPr/>
            </p:nvGrpSpPr>
            <p:grpSpPr>
              <a:xfrm>
                <a:off x="5594226" y="351535"/>
                <a:ext cx="6371802" cy="636443"/>
                <a:chOff x="5390426" y="182141"/>
                <a:chExt cx="6371802" cy="636443"/>
              </a:xfrm>
            </p:grpSpPr>
            <p:cxnSp>
              <p:nvCxnSpPr>
                <p:cNvPr id="121" name="Straight Connector 120">
                  <a:extLst>
                    <a:ext uri="{FF2B5EF4-FFF2-40B4-BE49-F238E27FC236}">
                      <a16:creationId xmlns:a16="http://schemas.microsoft.com/office/drawing/2014/main" xmlns="" id="{DEF884E1-AF18-4765-AB8F-C6F83507BBB5}"/>
                    </a:ext>
                  </a:extLst>
                </p:cNvPr>
                <p:cNvCxnSpPr/>
                <p:nvPr/>
              </p:nvCxnSpPr>
              <p:spPr>
                <a:xfrm>
                  <a:off x="5390426" y="818584"/>
                  <a:ext cx="5760720" cy="0"/>
                </a:xfrm>
                <a:prstGeom prst="line">
                  <a:avLst/>
                </a:prstGeom>
                <a:ln>
                  <a:solidFill>
                    <a:schemeClr val="accent2"/>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xmlns="" id="{A416D49B-5DB2-4838-9158-8230DCB2FC36}"/>
                    </a:ext>
                  </a:extLst>
                </p:cNvPr>
                <p:cNvSpPr/>
                <p:nvPr/>
              </p:nvSpPr>
              <p:spPr>
                <a:xfrm>
                  <a:off x="5390426" y="182141"/>
                  <a:ext cx="6371802" cy="461665"/>
                </a:xfrm>
                <a:prstGeom prst="rect">
                  <a:avLst/>
                </a:prstGeom>
              </p:spPr>
              <p:txBody>
                <a:bodyPr wrap="square" anchor="ctr">
                  <a:spAutoFit/>
                </a:bodyPr>
                <a:lstStyle/>
                <a:p>
                  <a:r>
                    <a:rPr lang="en-US" sz="2400" b="1" dirty="0" smtClean="0">
                      <a:solidFill>
                        <a:srgbClr val="000000"/>
                      </a:solidFill>
                      <a:latin typeface="Cambria" panose="02040503050406030204" pitchFamily="18" charset="0"/>
                      <a:ea typeface="Cambria" panose="02040503050406030204" pitchFamily="18" charset="0"/>
                    </a:rPr>
                    <a:t>Terminologies</a:t>
                  </a:r>
                  <a:endParaRPr lang="en-US" sz="2400" b="1" dirty="0">
                    <a:solidFill>
                      <a:schemeClr val="bg2">
                        <a:lumMod val="85000"/>
                        <a:lumOff val="15000"/>
                      </a:schemeClr>
                    </a:solidFill>
                    <a:latin typeface="Cambria" panose="02040503050406030204" pitchFamily="18" charset="0"/>
                    <a:ea typeface="Cambria" panose="02040503050406030204" pitchFamily="18" charset="0"/>
                  </a:endParaRPr>
                </a:p>
              </p:txBody>
            </p:sp>
          </p:grpSp>
          <p:grpSp>
            <p:nvGrpSpPr>
              <p:cNvPr id="114" name="Group 113">
                <a:extLst>
                  <a:ext uri="{FF2B5EF4-FFF2-40B4-BE49-F238E27FC236}">
                    <a16:creationId xmlns:a16="http://schemas.microsoft.com/office/drawing/2014/main" xmlns="" id="{1CC7DA7D-398C-490D-99E8-DED18B3F8C11}"/>
                  </a:ext>
                </a:extLst>
              </p:cNvPr>
              <p:cNvGrpSpPr/>
              <p:nvPr/>
            </p:nvGrpSpPr>
            <p:grpSpPr>
              <a:xfrm>
                <a:off x="4287425" y="396425"/>
                <a:ext cx="1064184" cy="902573"/>
                <a:chOff x="4335797" y="475845"/>
                <a:chExt cx="967440" cy="820521"/>
              </a:xfrm>
            </p:grpSpPr>
            <p:grpSp>
              <p:nvGrpSpPr>
                <p:cNvPr id="115" name="Group 114">
                  <a:extLst>
                    <a:ext uri="{FF2B5EF4-FFF2-40B4-BE49-F238E27FC236}">
                      <a16:creationId xmlns:a16="http://schemas.microsoft.com/office/drawing/2014/main" xmlns="" id="{5829A432-FEC0-4087-8A0B-79EE19108763}"/>
                    </a:ext>
                  </a:extLst>
                </p:cNvPr>
                <p:cNvGrpSpPr/>
                <p:nvPr/>
              </p:nvGrpSpPr>
              <p:grpSpPr>
                <a:xfrm>
                  <a:off x="4335797" y="475845"/>
                  <a:ext cx="967440" cy="820521"/>
                  <a:chOff x="2684365" y="1024964"/>
                  <a:chExt cx="967440" cy="820521"/>
                </a:xfrm>
              </p:grpSpPr>
              <p:sp>
                <p:nvSpPr>
                  <p:cNvPr id="117" name="Hexagon 116">
                    <a:extLst>
                      <a:ext uri="{FF2B5EF4-FFF2-40B4-BE49-F238E27FC236}">
                        <a16:creationId xmlns:a16="http://schemas.microsoft.com/office/drawing/2014/main" xmlns="" id="{6D144A08-CFEF-40EF-AE2C-B217FD4C47FE}"/>
                      </a:ext>
                    </a:extLst>
                  </p:cNvPr>
                  <p:cNvSpPr/>
                  <p:nvPr/>
                </p:nvSpPr>
                <p:spPr>
                  <a:xfrm>
                    <a:off x="2684365" y="1024964"/>
                    <a:ext cx="967440" cy="820521"/>
                  </a:xfrm>
                  <a:prstGeom prst="hexagon">
                    <a:avLst>
                      <a:gd name="adj" fmla="val 29963"/>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8" name="Group 117">
                    <a:extLst>
                      <a:ext uri="{FF2B5EF4-FFF2-40B4-BE49-F238E27FC236}">
                        <a16:creationId xmlns:a16="http://schemas.microsoft.com/office/drawing/2014/main" xmlns="" id="{1D296067-050E-4E64-AC66-71318F6313F9}"/>
                      </a:ext>
                    </a:extLst>
                  </p:cNvPr>
                  <p:cNvGrpSpPr/>
                  <p:nvPr/>
                </p:nvGrpSpPr>
                <p:grpSpPr>
                  <a:xfrm>
                    <a:off x="2824814" y="1144083"/>
                    <a:ext cx="686542" cy="582281"/>
                    <a:chOff x="1478319" y="870707"/>
                    <a:chExt cx="686542" cy="582281"/>
                  </a:xfrm>
                </p:grpSpPr>
                <p:sp>
                  <p:nvSpPr>
                    <p:cNvPr id="119" name="Hexagon 118">
                      <a:extLst>
                        <a:ext uri="{FF2B5EF4-FFF2-40B4-BE49-F238E27FC236}">
                          <a16:creationId xmlns:a16="http://schemas.microsoft.com/office/drawing/2014/main" xmlns="" id="{76AA0989-13A2-4554-8193-DD6F5C1DCEB5}"/>
                        </a:ext>
                      </a:extLst>
                    </p:cNvPr>
                    <p:cNvSpPr/>
                    <p:nvPr/>
                  </p:nvSpPr>
                  <p:spPr>
                    <a:xfrm>
                      <a:off x="1478319" y="870707"/>
                      <a:ext cx="686542" cy="582281"/>
                    </a:xfrm>
                    <a:prstGeom prst="hexagon">
                      <a:avLst>
                        <a:gd name="adj" fmla="val 29963"/>
                        <a:gd name="vf" fmla="val 11547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reeform: Shape 119">
                      <a:extLst>
                        <a:ext uri="{FF2B5EF4-FFF2-40B4-BE49-F238E27FC236}">
                          <a16:creationId xmlns:a16="http://schemas.microsoft.com/office/drawing/2014/main" xmlns="" id="{29C17271-CEC2-4D0A-8051-7C8F7F3A2A27}"/>
                        </a:ext>
                      </a:extLst>
                    </p:cNvPr>
                    <p:cNvSpPr/>
                    <p:nvPr/>
                  </p:nvSpPr>
                  <p:spPr>
                    <a:xfrm>
                      <a:off x="1684103" y="1165454"/>
                      <a:ext cx="450559" cy="287534"/>
                    </a:xfrm>
                    <a:custGeom>
                      <a:avLst/>
                      <a:gdLst>
                        <a:gd name="connsiteX0" fmla="*/ 422263 w 450559"/>
                        <a:gd name="connsiteY0" fmla="*/ 0 h 287534"/>
                        <a:gd name="connsiteX1" fmla="*/ 450559 w 450559"/>
                        <a:gd name="connsiteY1" fmla="*/ 46790 h 287534"/>
                        <a:gd name="connsiteX2" fmla="*/ 306290 w 450559"/>
                        <a:gd name="connsiteY2" fmla="*/ 287534 h 287534"/>
                        <a:gd name="connsiteX3" fmla="*/ 28894 w 450559"/>
                        <a:gd name="connsiteY3" fmla="*/ 287534 h 287534"/>
                        <a:gd name="connsiteX4" fmla="*/ 0 w 450559"/>
                        <a:gd name="connsiteY4" fmla="*/ 239755 h 287534"/>
                        <a:gd name="connsiteX5" fmla="*/ 278587 w 450559"/>
                        <a:gd name="connsiteY5" fmla="*/ 239755 h 287534"/>
                        <a:gd name="connsiteX6" fmla="*/ 422263 w 450559"/>
                        <a:gd name="connsiteY6" fmla="*/ 0 h 28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559" h="287534">
                          <a:moveTo>
                            <a:pt x="422263" y="0"/>
                          </a:moveTo>
                          <a:lnTo>
                            <a:pt x="450559" y="46790"/>
                          </a:lnTo>
                          <a:lnTo>
                            <a:pt x="306290" y="287534"/>
                          </a:lnTo>
                          <a:lnTo>
                            <a:pt x="28894" y="287534"/>
                          </a:lnTo>
                          <a:lnTo>
                            <a:pt x="0" y="239755"/>
                          </a:lnTo>
                          <a:lnTo>
                            <a:pt x="278587" y="239755"/>
                          </a:lnTo>
                          <a:lnTo>
                            <a:pt x="422263" y="0"/>
                          </a:lnTo>
                          <a:close/>
                        </a:path>
                      </a:pathLst>
                    </a:custGeom>
                    <a:solidFill>
                      <a:schemeClr val="bg2">
                        <a:alpha val="2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116" name="TextBox 115">
                  <a:extLst>
                    <a:ext uri="{FF2B5EF4-FFF2-40B4-BE49-F238E27FC236}">
                      <a16:creationId xmlns:a16="http://schemas.microsoft.com/office/drawing/2014/main" xmlns="" id="{B2B6EDE9-93FA-4F65-805B-47CD3EC92204}"/>
                    </a:ext>
                  </a:extLst>
                </p:cNvPr>
                <p:cNvSpPr txBox="1"/>
                <p:nvPr/>
              </p:nvSpPr>
              <p:spPr>
                <a:xfrm>
                  <a:off x="4470704" y="624495"/>
                  <a:ext cx="697627" cy="4756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2"/>
                      </a:solidFill>
                      <a:effectLst/>
                      <a:uLnTx/>
                      <a:uFillTx/>
                      <a:latin typeface="Arial" panose="020B0604020202020204" pitchFamily="34" charset="0"/>
                      <a:ea typeface="+mn-ea"/>
                      <a:cs typeface="Arial" panose="020B0604020202020204" pitchFamily="34" charset="0"/>
                    </a:rPr>
                    <a:t>01</a:t>
                  </a:r>
                </a:p>
              </p:txBody>
            </p:sp>
          </p:grpSp>
        </p:grpSp>
        <p:grpSp>
          <p:nvGrpSpPr>
            <p:cNvPr id="74" name="Group 73">
              <a:extLst>
                <a:ext uri="{FF2B5EF4-FFF2-40B4-BE49-F238E27FC236}">
                  <a16:creationId xmlns:a16="http://schemas.microsoft.com/office/drawing/2014/main" xmlns="" id="{A6D6473C-5263-484A-8E61-A206D319E747}"/>
                </a:ext>
              </a:extLst>
            </p:cNvPr>
            <p:cNvGrpSpPr/>
            <p:nvPr/>
          </p:nvGrpSpPr>
          <p:grpSpPr>
            <a:xfrm>
              <a:off x="4287425" y="2036727"/>
              <a:ext cx="7886240" cy="902574"/>
              <a:chOff x="4287425" y="2036727"/>
              <a:chExt cx="7886240" cy="902574"/>
            </a:xfrm>
          </p:grpSpPr>
          <p:grpSp>
            <p:nvGrpSpPr>
              <p:cNvPr id="101" name="Group 100">
                <a:extLst>
                  <a:ext uri="{FF2B5EF4-FFF2-40B4-BE49-F238E27FC236}">
                    <a16:creationId xmlns:a16="http://schemas.microsoft.com/office/drawing/2014/main" xmlns="" id="{1A9F9ACE-9677-422D-B141-7C6EFA300A97}"/>
                  </a:ext>
                </a:extLst>
              </p:cNvPr>
              <p:cNvGrpSpPr/>
              <p:nvPr/>
            </p:nvGrpSpPr>
            <p:grpSpPr>
              <a:xfrm>
                <a:off x="5410030" y="2192030"/>
                <a:ext cx="6763635" cy="626011"/>
                <a:chOff x="5206230" y="382332"/>
                <a:chExt cx="6763635" cy="626011"/>
              </a:xfrm>
            </p:grpSpPr>
            <p:cxnSp>
              <p:nvCxnSpPr>
                <p:cNvPr id="109" name="Straight Connector 108">
                  <a:extLst>
                    <a:ext uri="{FF2B5EF4-FFF2-40B4-BE49-F238E27FC236}">
                      <a16:creationId xmlns:a16="http://schemas.microsoft.com/office/drawing/2014/main" xmlns="" id="{6F68D327-2ED6-48AC-B8A5-F2BF9653A0B8}"/>
                    </a:ext>
                  </a:extLst>
                </p:cNvPr>
                <p:cNvCxnSpPr/>
                <p:nvPr/>
              </p:nvCxnSpPr>
              <p:spPr>
                <a:xfrm>
                  <a:off x="5390426" y="1008343"/>
                  <a:ext cx="5760720" cy="0"/>
                </a:xfrm>
                <a:prstGeom prst="line">
                  <a:avLst/>
                </a:prstGeom>
                <a:ln>
                  <a:solidFill>
                    <a:schemeClr val="accent4"/>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xmlns="" id="{E152B4EB-32D6-487F-9AA0-16420970913D}"/>
                    </a:ext>
                  </a:extLst>
                </p:cNvPr>
                <p:cNvSpPr/>
                <p:nvPr/>
              </p:nvSpPr>
              <p:spPr>
                <a:xfrm>
                  <a:off x="5206230" y="382332"/>
                  <a:ext cx="6763635" cy="461665"/>
                </a:xfrm>
                <a:prstGeom prst="rect">
                  <a:avLst/>
                </a:prstGeom>
              </p:spPr>
              <p:txBody>
                <a:bodyPr wrap="square" anchor="ctr">
                  <a:spAutoFit/>
                </a:bodyPr>
                <a:lstStyle/>
                <a:p>
                  <a:r>
                    <a:rPr lang="en-US" sz="2400" b="1" dirty="0" smtClean="0">
                      <a:solidFill>
                        <a:schemeClr val="bg2">
                          <a:lumMod val="85000"/>
                          <a:lumOff val="15000"/>
                        </a:schemeClr>
                      </a:solidFill>
                      <a:latin typeface="Cambria" panose="02040503050406030204" pitchFamily="18" charset="0"/>
                      <a:ea typeface="Cambria" panose="02040503050406030204" pitchFamily="18" charset="0"/>
                    </a:rPr>
                    <a:t>Supported Conversion paths</a:t>
                  </a:r>
                  <a:endParaRPr lang="en-US" sz="2400" b="1" dirty="0">
                    <a:solidFill>
                      <a:schemeClr val="bg2">
                        <a:lumMod val="85000"/>
                        <a:lumOff val="15000"/>
                      </a:schemeClr>
                    </a:solidFill>
                    <a:latin typeface="Cambria" panose="02040503050406030204" pitchFamily="18" charset="0"/>
                    <a:ea typeface="Cambria" panose="02040503050406030204" pitchFamily="18" charset="0"/>
                  </a:endParaRPr>
                </a:p>
              </p:txBody>
            </p:sp>
          </p:grpSp>
          <p:grpSp>
            <p:nvGrpSpPr>
              <p:cNvPr id="102" name="Group 101">
                <a:extLst>
                  <a:ext uri="{FF2B5EF4-FFF2-40B4-BE49-F238E27FC236}">
                    <a16:creationId xmlns:a16="http://schemas.microsoft.com/office/drawing/2014/main" xmlns="" id="{E5D84B5F-3BAE-492E-979F-9A7400AD2F1D}"/>
                  </a:ext>
                </a:extLst>
              </p:cNvPr>
              <p:cNvGrpSpPr/>
              <p:nvPr/>
            </p:nvGrpSpPr>
            <p:grpSpPr>
              <a:xfrm>
                <a:off x="4287425" y="2036727"/>
                <a:ext cx="1064184" cy="902574"/>
                <a:chOff x="4335797" y="1733330"/>
                <a:chExt cx="967440" cy="820522"/>
              </a:xfrm>
            </p:grpSpPr>
            <p:grpSp>
              <p:nvGrpSpPr>
                <p:cNvPr id="103" name="Group 102">
                  <a:extLst>
                    <a:ext uri="{FF2B5EF4-FFF2-40B4-BE49-F238E27FC236}">
                      <a16:creationId xmlns:a16="http://schemas.microsoft.com/office/drawing/2014/main" xmlns="" id="{E63A011D-9B53-487E-9FD9-E3CFB2A4F44A}"/>
                    </a:ext>
                  </a:extLst>
                </p:cNvPr>
                <p:cNvGrpSpPr/>
                <p:nvPr/>
              </p:nvGrpSpPr>
              <p:grpSpPr>
                <a:xfrm>
                  <a:off x="4335797" y="1733330"/>
                  <a:ext cx="967440" cy="820522"/>
                  <a:chOff x="5487929" y="2218480"/>
                  <a:chExt cx="967440" cy="820522"/>
                </a:xfrm>
              </p:grpSpPr>
              <p:sp>
                <p:nvSpPr>
                  <p:cNvPr id="105" name="Hexagon 104">
                    <a:extLst>
                      <a:ext uri="{FF2B5EF4-FFF2-40B4-BE49-F238E27FC236}">
                        <a16:creationId xmlns:a16="http://schemas.microsoft.com/office/drawing/2014/main" xmlns="" id="{D7979BD6-B278-4ADF-9225-B12C6F8957C8}"/>
                      </a:ext>
                    </a:extLst>
                  </p:cNvPr>
                  <p:cNvSpPr/>
                  <p:nvPr/>
                </p:nvSpPr>
                <p:spPr>
                  <a:xfrm>
                    <a:off x="5487929" y="2218480"/>
                    <a:ext cx="967440" cy="820522"/>
                  </a:xfrm>
                  <a:prstGeom prst="hexagon">
                    <a:avLst>
                      <a:gd name="adj" fmla="val 29963"/>
                      <a:gd name="vf" fmla="val 11547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06" name="Group 105">
                    <a:extLst>
                      <a:ext uri="{FF2B5EF4-FFF2-40B4-BE49-F238E27FC236}">
                        <a16:creationId xmlns:a16="http://schemas.microsoft.com/office/drawing/2014/main" xmlns="" id="{0447C955-BD4F-439F-BA06-F4B92B3359A8}"/>
                      </a:ext>
                    </a:extLst>
                  </p:cNvPr>
                  <p:cNvGrpSpPr/>
                  <p:nvPr/>
                </p:nvGrpSpPr>
                <p:grpSpPr>
                  <a:xfrm>
                    <a:off x="5628378" y="2337602"/>
                    <a:ext cx="686542" cy="582281"/>
                    <a:chOff x="5620551" y="2299017"/>
                    <a:chExt cx="686542" cy="582281"/>
                  </a:xfrm>
                </p:grpSpPr>
                <p:sp>
                  <p:nvSpPr>
                    <p:cNvPr id="107" name="Hexagon 106">
                      <a:extLst>
                        <a:ext uri="{FF2B5EF4-FFF2-40B4-BE49-F238E27FC236}">
                          <a16:creationId xmlns:a16="http://schemas.microsoft.com/office/drawing/2014/main" xmlns="" id="{144C6454-560A-4B1E-B5F7-C43CCF942718}"/>
                        </a:ext>
                      </a:extLst>
                    </p:cNvPr>
                    <p:cNvSpPr/>
                    <p:nvPr/>
                  </p:nvSpPr>
                  <p:spPr>
                    <a:xfrm>
                      <a:off x="5620551" y="2299017"/>
                      <a:ext cx="686542" cy="582281"/>
                    </a:xfrm>
                    <a:prstGeom prst="hexagon">
                      <a:avLst>
                        <a:gd name="adj" fmla="val 29963"/>
                        <a:gd name="vf" fmla="val 11547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Freeform: Shape 107">
                      <a:extLst>
                        <a:ext uri="{FF2B5EF4-FFF2-40B4-BE49-F238E27FC236}">
                          <a16:creationId xmlns:a16="http://schemas.microsoft.com/office/drawing/2014/main" xmlns="" id="{BCF4078D-74F5-470D-9BC2-190CBFD8EB3F}"/>
                        </a:ext>
                      </a:extLst>
                    </p:cNvPr>
                    <p:cNvSpPr/>
                    <p:nvPr/>
                  </p:nvSpPr>
                  <p:spPr>
                    <a:xfrm>
                      <a:off x="5826335" y="2593764"/>
                      <a:ext cx="450559" cy="287534"/>
                    </a:xfrm>
                    <a:custGeom>
                      <a:avLst/>
                      <a:gdLst>
                        <a:gd name="connsiteX0" fmla="*/ 422263 w 450559"/>
                        <a:gd name="connsiteY0" fmla="*/ 0 h 287534"/>
                        <a:gd name="connsiteX1" fmla="*/ 450559 w 450559"/>
                        <a:gd name="connsiteY1" fmla="*/ 46790 h 287534"/>
                        <a:gd name="connsiteX2" fmla="*/ 306290 w 450559"/>
                        <a:gd name="connsiteY2" fmla="*/ 287534 h 287534"/>
                        <a:gd name="connsiteX3" fmla="*/ 28894 w 450559"/>
                        <a:gd name="connsiteY3" fmla="*/ 287534 h 287534"/>
                        <a:gd name="connsiteX4" fmla="*/ 0 w 450559"/>
                        <a:gd name="connsiteY4" fmla="*/ 239755 h 287534"/>
                        <a:gd name="connsiteX5" fmla="*/ 278587 w 450559"/>
                        <a:gd name="connsiteY5" fmla="*/ 239755 h 287534"/>
                        <a:gd name="connsiteX6" fmla="*/ 422263 w 450559"/>
                        <a:gd name="connsiteY6" fmla="*/ 0 h 28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559" h="287534">
                          <a:moveTo>
                            <a:pt x="422263" y="0"/>
                          </a:moveTo>
                          <a:lnTo>
                            <a:pt x="450559" y="46790"/>
                          </a:lnTo>
                          <a:lnTo>
                            <a:pt x="306290" y="287534"/>
                          </a:lnTo>
                          <a:lnTo>
                            <a:pt x="28894" y="287534"/>
                          </a:lnTo>
                          <a:lnTo>
                            <a:pt x="0" y="239755"/>
                          </a:lnTo>
                          <a:lnTo>
                            <a:pt x="278587" y="239755"/>
                          </a:lnTo>
                          <a:lnTo>
                            <a:pt x="422263" y="0"/>
                          </a:lnTo>
                          <a:close/>
                        </a:path>
                      </a:pathLst>
                    </a:custGeom>
                    <a:solidFill>
                      <a:schemeClr val="bg2">
                        <a:alpha val="2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104" name="TextBox 103">
                  <a:extLst>
                    <a:ext uri="{FF2B5EF4-FFF2-40B4-BE49-F238E27FC236}">
                      <a16:creationId xmlns:a16="http://schemas.microsoft.com/office/drawing/2014/main" xmlns="" id="{048F3837-6083-4882-9F5F-C2FB1213E1E8}"/>
                    </a:ext>
                  </a:extLst>
                </p:cNvPr>
                <p:cNvSpPr txBox="1"/>
                <p:nvPr/>
              </p:nvSpPr>
              <p:spPr>
                <a:xfrm>
                  <a:off x="4553419" y="1881982"/>
                  <a:ext cx="532197" cy="4756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4"/>
                      </a:solidFill>
                      <a:effectLst/>
                      <a:uLnTx/>
                      <a:uFillTx/>
                      <a:latin typeface="Arial" panose="020B0604020202020204" pitchFamily="34" charset="0"/>
                      <a:ea typeface="+mn-ea"/>
                      <a:cs typeface="Arial" panose="020B0604020202020204" pitchFamily="34" charset="0"/>
                    </a:rPr>
                    <a:t>02</a:t>
                  </a:r>
                </a:p>
              </p:txBody>
            </p:sp>
          </p:grpSp>
        </p:grpSp>
        <p:grpSp>
          <p:nvGrpSpPr>
            <p:cNvPr id="75" name="Group 74">
              <a:extLst>
                <a:ext uri="{FF2B5EF4-FFF2-40B4-BE49-F238E27FC236}">
                  <a16:creationId xmlns:a16="http://schemas.microsoft.com/office/drawing/2014/main" xmlns="" id="{303BA67C-DD56-4118-88D5-67B5C2C5ECC8}"/>
                </a:ext>
              </a:extLst>
            </p:cNvPr>
            <p:cNvGrpSpPr/>
            <p:nvPr/>
          </p:nvGrpSpPr>
          <p:grpSpPr>
            <a:xfrm>
              <a:off x="4287425" y="3677032"/>
              <a:ext cx="7204681" cy="902574"/>
              <a:chOff x="4287425" y="3677032"/>
              <a:chExt cx="7204681" cy="902574"/>
            </a:xfrm>
          </p:grpSpPr>
          <p:grpSp>
            <p:nvGrpSpPr>
              <p:cNvPr id="89" name="Group 88">
                <a:extLst>
                  <a:ext uri="{FF2B5EF4-FFF2-40B4-BE49-F238E27FC236}">
                    <a16:creationId xmlns:a16="http://schemas.microsoft.com/office/drawing/2014/main" xmlns="" id="{C1C5B451-D7B2-4316-AD50-07EE98C297C1}"/>
                  </a:ext>
                </a:extLst>
              </p:cNvPr>
              <p:cNvGrpSpPr/>
              <p:nvPr/>
            </p:nvGrpSpPr>
            <p:grpSpPr>
              <a:xfrm>
                <a:off x="5493081" y="3786134"/>
                <a:ext cx="5999025" cy="662440"/>
                <a:chOff x="5289281" y="336132"/>
                <a:chExt cx="5999025" cy="662440"/>
              </a:xfrm>
            </p:grpSpPr>
            <p:cxnSp>
              <p:nvCxnSpPr>
                <p:cNvPr id="97" name="Straight Connector 96">
                  <a:extLst>
                    <a:ext uri="{FF2B5EF4-FFF2-40B4-BE49-F238E27FC236}">
                      <a16:creationId xmlns:a16="http://schemas.microsoft.com/office/drawing/2014/main" xmlns="" id="{3CF6600C-5A98-4891-A1BA-E87D7850B211}"/>
                    </a:ext>
                  </a:extLst>
                </p:cNvPr>
                <p:cNvCxnSpPr/>
                <p:nvPr/>
              </p:nvCxnSpPr>
              <p:spPr>
                <a:xfrm>
                  <a:off x="5390426" y="998572"/>
                  <a:ext cx="5760720" cy="0"/>
                </a:xfrm>
                <a:prstGeom prst="line">
                  <a:avLst/>
                </a:prstGeom>
                <a:ln>
                  <a:solidFill>
                    <a:schemeClr val="accent2"/>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xmlns="" id="{34A04A66-C2D5-40D8-BB50-58A9BA7B0F2A}"/>
                    </a:ext>
                  </a:extLst>
                </p:cNvPr>
                <p:cNvSpPr/>
                <p:nvPr/>
              </p:nvSpPr>
              <p:spPr>
                <a:xfrm>
                  <a:off x="5289281" y="336132"/>
                  <a:ext cx="5999025" cy="461665"/>
                </a:xfrm>
                <a:prstGeom prst="rect">
                  <a:avLst/>
                </a:prstGeom>
              </p:spPr>
              <p:txBody>
                <a:bodyPr wrap="square" anchor="ctr">
                  <a:spAutoFit/>
                </a:bodyPr>
                <a:lstStyle/>
                <a:p>
                  <a:pPr lvl="0">
                    <a:defRPr/>
                  </a:pPr>
                  <a:r>
                    <a:rPr kumimoji="0" lang="en-US" sz="2400" b="1" i="0" u="none" strike="noStrike" kern="1200" cap="none" spc="0" normalizeH="0" baseline="0" noProof="0" dirty="0" smtClean="0">
                      <a:ln>
                        <a:noFill/>
                      </a:ln>
                      <a:solidFill>
                        <a:schemeClr val="bg2">
                          <a:lumMod val="85000"/>
                          <a:lumOff val="15000"/>
                        </a:schemeClr>
                      </a:solidFill>
                      <a:uLnTx/>
                      <a:uFillTx/>
                      <a:latin typeface="Cambria" panose="02040503050406030204" pitchFamily="18" charset="0"/>
                      <a:ea typeface="Cambria" panose="02040503050406030204" pitchFamily="18" charset="0"/>
                    </a:rPr>
                    <a:t>Planning</a:t>
                  </a:r>
                  <a:r>
                    <a:rPr kumimoji="0" lang="en-US" sz="2400" b="1" i="0" u="none" strike="noStrike" kern="1200" cap="none" spc="0" normalizeH="0" noProof="0" dirty="0" smtClean="0">
                      <a:ln>
                        <a:noFill/>
                      </a:ln>
                      <a:solidFill>
                        <a:schemeClr val="bg2">
                          <a:lumMod val="85000"/>
                          <a:lumOff val="15000"/>
                        </a:schemeClr>
                      </a:solidFill>
                      <a:uLnTx/>
                      <a:uFillTx/>
                      <a:latin typeface="Cambria" panose="02040503050406030204" pitchFamily="18" charset="0"/>
                      <a:ea typeface="Cambria" panose="02040503050406030204" pitchFamily="18" charset="0"/>
                    </a:rPr>
                    <a:t> a RHEL conversion</a:t>
                  </a:r>
                </a:p>
              </p:txBody>
            </p:sp>
          </p:grpSp>
          <p:grpSp>
            <p:nvGrpSpPr>
              <p:cNvPr id="90" name="Group 89">
                <a:extLst>
                  <a:ext uri="{FF2B5EF4-FFF2-40B4-BE49-F238E27FC236}">
                    <a16:creationId xmlns:a16="http://schemas.microsoft.com/office/drawing/2014/main" xmlns="" id="{C59AAA31-5FE1-48F9-8836-3FD690E9E5B0}"/>
                  </a:ext>
                </a:extLst>
              </p:cNvPr>
              <p:cNvGrpSpPr/>
              <p:nvPr/>
            </p:nvGrpSpPr>
            <p:grpSpPr>
              <a:xfrm>
                <a:off x="4287425" y="3677032"/>
                <a:ext cx="1064184" cy="902574"/>
                <a:chOff x="4335797" y="2990818"/>
                <a:chExt cx="967440" cy="820522"/>
              </a:xfrm>
            </p:grpSpPr>
            <p:grpSp>
              <p:nvGrpSpPr>
                <p:cNvPr id="91" name="Group 90">
                  <a:extLst>
                    <a:ext uri="{FF2B5EF4-FFF2-40B4-BE49-F238E27FC236}">
                      <a16:creationId xmlns:a16="http://schemas.microsoft.com/office/drawing/2014/main" xmlns="" id="{E2E593C5-9E07-433C-9B44-418653F4ED4E}"/>
                    </a:ext>
                  </a:extLst>
                </p:cNvPr>
                <p:cNvGrpSpPr/>
                <p:nvPr/>
              </p:nvGrpSpPr>
              <p:grpSpPr>
                <a:xfrm>
                  <a:off x="4335797" y="2990818"/>
                  <a:ext cx="967440" cy="820522"/>
                  <a:chOff x="6724018" y="2930039"/>
                  <a:chExt cx="967440" cy="820522"/>
                </a:xfrm>
              </p:grpSpPr>
              <p:sp>
                <p:nvSpPr>
                  <p:cNvPr id="93" name="Hexagon 92">
                    <a:extLst>
                      <a:ext uri="{FF2B5EF4-FFF2-40B4-BE49-F238E27FC236}">
                        <a16:creationId xmlns:a16="http://schemas.microsoft.com/office/drawing/2014/main" xmlns="" id="{EEAEBBFA-35D4-47B1-A457-1F6831B53CAE}"/>
                      </a:ext>
                    </a:extLst>
                  </p:cNvPr>
                  <p:cNvSpPr/>
                  <p:nvPr/>
                </p:nvSpPr>
                <p:spPr>
                  <a:xfrm flipH="1">
                    <a:off x="6724018" y="2930039"/>
                    <a:ext cx="967440" cy="820522"/>
                  </a:xfrm>
                  <a:prstGeom prst="hexagon">
                    <a:avLst>
                      <a:gd name="adj" fmla="val 29963"/>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a:extLst>
                      <a:ext uri="{FF2B5EF4-FFF2-40B4-BE49-F238E27FC236}">
                        <a16:creationId xmlns:a16="http://schemas.microsoft.com/office/drawing/2014/main" xmlns="" id="{E1448BC4-EE0C-4884-8BC7-9D827D93303B}"/>
                      </a:ext>
                    </a:extLst>
                  </p:cNvPr>
                  <p:cNvGrpSpPr/>
                  <p:nvPr/>
                </p:nvGrpSpPr>
                <p:grpSpPr>
                  <a:xfrm>
                    <a:off x="6864467" y="3049160"/>
                    <a:ext cx="686542" cy="582281"/>
                    <a:chOff x="6864467" y="3059242"/>
                    <a:chExt cx="686542" cy="582281"/>
                  </a:xfrm>
                </p:grpSpPr>
                <p:sp>
                  <p:nvSpPr>
                    <p:cNvPr id="95" name="Hexagon 94">
                      <a:extLst>
                        <a:ext uri="{FF2B5EF4-FFF2-40B4-BE49-F238E27FC236}">
                          <a16:creationId xmlns:a16="http://schemas.microsoft.com/office/drawing/2014/main" xmlns="" id="{8D5111A7-9249-47E9-AE84-960ED52F1180}"/>
                        </a:ext>
                      </a:extLst>
                    </p:cNvPr>
                    <p:cNvSpPr/>
                    <p:nvPr/>
                  </p:nvSpPr>
                  <p:spPr>
                    <a:xfrm>
                      <a:off x="6864467" y="3059242"/>
                      <a:ext cx="686542" cy="582281"/>
                    </a:xfrm>
                    <a:prstGeom prst="hexagon">
                      <a:avLst>
                        <a:gd name="adj" fmla="val 29963"/>
                        <a:gd name="vf" fmla="val 11547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reeform: Shape 95">
                      <a:extLst>
                        <a:ext uri="{FF2B5EF4-FFF2-40B4-BE49-F238E27FC236}">
                          <a16:creationId xmlns:a16="http://schemas.microsoft.com/office/drawing/2014/main" xmlns="" id="{A7BE3DB2-E12A-4F72-843C-8CBBADA138B4}"/>
                        </a:ext>
                      </a:extLst>
                    </p:cNvPr>
                    <p:cNvSpPr/>
                    <p:nvPr/>
                  </p:nvSpPr>
                  <p:spPr>
                    <a:xfrm>
                      <a:off x="7070251" y="3353989"/>
                      <a:ext cx="450559" cy="287534"/>
                    </a:xfrm>
                    <a:custGeom>
                      <a:avLst/>
                      <a:gdLst>
                        <a:gd name="connsiteX0" fmla="*/ 422263 w 450559"/>
                        <a:gd name="connsiteY0" fmla="*/ 0 h 287534"/>
                        <a:gd name="connsiteX1" fmla="*/ 450559 w 450559"/>
                        <a:gd name="connsiteY1" fmla="*/ 46790 h 287534"/>
                        <a:gd name="connsiteX2" fmla="*/ 306290 w 450559"/>
                        <a:gd name="connsiteY2" fmla="*/ 287534 h 287534"/>
                        <a:gd name="connsiteX3" fmla="*/ 28894 w 450559"/>
                        <a:gd name="connsiteY3" fmla="*/ 287534 h 287534"/>
                        <a:gd name="connsiteX4" fmla="*/ 0 w 450559"/>
                        <a:gd name="connsiteY4" fmla="*/ 239755 h 287534"/>
                        <a:gd name="connsiteX5" fmla="*/ 278587 w 450559"/>
                        <a:gd name="connsiteY5" fmla="*/ 239755 h 287534"/>
                        <a:gd name="connsiteX6" fmla="*/ 422263 w 450559"/>
                        <a:gd name="connsiteY6" fmla="*/ 0 h 28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559" h="287534">
                          <a:moveTo>
                            <a:pt x="422263" y="0"/>
                          </a:moveTo>
                          <a:lnTo>
                            <a:pt x="450559" y="46790"/>
                          </a:lnTo>
                          <a:lnTo>
                            <a:pt x="306290" y="287534"/>
                          </a:lnTo>
                          <a:lnTo>
                            <a:pt x="28894" y="287534"/>
                          </a:lnTo>
                          <a:lnTo>
                            <a:pt x="0" y="239755"/>
                          </a:lnTo>
                          <a:lnTo>
                            <a:pt x="278587" y="239755"/>
                          </a:lnTo>
                          <a:lnTo>
                            <a:pt x="422263" y="0"/>
                          </a:lnTo>
                          <a:close/>
                        </a:path>
                      </a:pathLst>
                    </a:custGeom>
                    <a:solidFill>
                      <a:schemeClr val="bg2">
                        <a:alpha val="2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92" name="TextBox 91">
                  <a:extLst>
                    <a:ext uri="{FF2B5EF4-FFF2-40B4-BE49-F238E27FC236}">
                      <a16:creationId xmlns:a16="http://schemas.microsoft.com/office/drawing/2014/main" xmlns="" id="{AB89107D-23D7-4A32-86A7-D6ABC3FB7C2B}"/>
                    </a:ext>
                  </a:extLst>
                </p:cNvPr>
                <p:cNvSpPr txBox="1"/>
                <p:nvPr/>
              </p:nvSpPr>
              <p:spPr>
                <a:xfrm>
                  <a:off x="4553419" y="3139469"/>
                  <a:ext cx="532197" cy="4756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2"/>
                      </a:solidFill>
                      <a:effectLst/>
                      <a:uLnTx/>
                      <a:uFillTx/>
                      <a:latin typeface="Arial" panose="020B0604020202020204" pitchFamily="34" charset="0"/>
                      <a:ea typeface="+mn-ea"/>
                      <a:cs typeface="Arial" panose="020B0604020202020204" pitchFamily="34" charset="0"/>
                    </a:rPr>
                    <a:t>03</a:t>
                  </a:r>
                </a:p>
              </p:txBody>
            </p:sp>
          </p:grpSp>
        </p:grpSp>
        <p:grpSp>
          <p:nvGrpSpPr>
            <p:cNvPr id="76" name="Group 75">
              <a:extLst>
                <a:ext uri="{FF2B5EF4-FFF2-40B4-BE49-F238E27FC236}">
                  <a16:creationId xmlns:a16="http://schemas.microsoft.com/office/drawing/2014/main" xmlns="" id="{84824217-CD3E-49E4-AC3C-362F80FF2E1E}"/>
                </a:ext>
              </a:extLst>
            </p:cNvPr>
            <p:cNvGrpSpPr/>
            <p:nvPr/>
          </p:nvGrpSpPr>
          <p:grpSpPr>
            <a:xfrm>
              <a:off x="4287425" y="5243501"/>
              <a:ext cx="7678603" cy="976410"/>
              <a:chOff x="4287425" y="5243501"/>
              <a:chExt cx="7678603" cy="976410"/>
            </a:xfrm>
          </p:grpSpPr>
          <p:grpSp>
            <p:nvGrpSpPr>
              <p:cNvPr id="77" name="Group 76">
                <a:extLst>
                  <a:ext uri="{FF2B5EF4-FFF2-40B4-BE49-F238E27FC236}">
                    <a16:creationId xmlns:a16="http://schemas.microsoft.com/office/drawing/2014/main" xmlns="" id="{C39C4309-84CD-4E3C-A83D-50ED9F98A0C6}"/>
                  </a:ext>
                </a:extLst>
              </p:cNvPr>
              <p:cNvGrpSpPr/>
              <p:nvPr/>
            </p:nvGrpSpPr>
            <p:grpSpPr>
              <a:xfrm>
                <a:off x="5513254" y="5243501"/>
                <a:ext cx="6452774" cy="749668"/>
                <a:chOff x="5309454" y="153194"/>
                <a:chExt cx="6452774" cy="749668"/>
              </a:xfrm>
            </p:grpSpPr>
            <p:cxnSp>
              <p:nvCxnSpPr>
                <p:cNvPr id="85" name="Straight Connector 84">
                  <a:extLst>
                    <a:ext uri="{FF2B5EF4-FFF2-40B4-BE49-F238E27FC236}">
                      <a16:creationId xmlns:a16="http://schemas.microsoft.com/office/drawing/2014/main" xmlns="" id="{CB0B134A-F6DD-4F76-859E-BB1CF4820B05}"/>
                    </a:ext>
                  </a:extLst>
                </p:cNvPr>
                <p:cNvCxnSpPr/>
                <p:nvPr/>
              </p:nvCxnSpPr>
              <p:spPr>
                <a:xfrm>
                  <a:off x="5527586" y="901402"/>
                  <a:ext cx="5760720" cy="0"/>
                </a:xfrm>
                <a:prstGeom prst="line">
                  <a:avLst/>
                </a:prstGeom>
                <a:ln>
                  <a:solidFill>
                    <a:schemeClr val="accent4"/>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xmlns="" id="{BD5B35F6-3211-488D-871E-D7C9ED55E7D1}"/>
                    </a:ext>
                  </a:extLst>
                </p:cNvPr>
                <p:cNvGrpSpPr/>
                <p:nvPr/>
              </p:nvGrpSpPr>
              <p:grpSpPr>
                <a:xfrm>
                  <a:off x="5309454" y="153194"/>
                  <a:ext cx="6452774" cy="749668"/>
                  <a:chOff x="5186636" y="984803"/>
                  <a:chExt cx="6452774" cy="749668"/>
                </a:xfrm>
              </p:grpSpPr>
              <p:sp>
                <p:nvSpPr>
                  <p:cNvPr id="87" name="Rectangle 86">
                    <a:extLst>
                      <a:ext uri="{FF2B5EF4-FFF2-40B4-BE49-F238E27FC236}">
                        <a16:creationId xmlns:a16="http://schemas.microsoft.com/office/drawing/2014/main" xmlns="" id="{300FCE2B-6618-4241-86A3-806B8D9527F8}"/>
                      </a:ext>
                    </a:extLst>
                  </p:cNvPr>
                  <p:cNvSpPr/>
                  <p:nvPr/>
                </p:nvSpPr>
                <p:spPr>
                  <a:xfrm>
                    <a:off x="5186636" y="984803"/>
                    <a:ext cx="6452774" cy="461665"/>
                  </a:xfrm>
                  <a:prstGeom prst="rect">
                    <a:avLst/>
                  </a:prstGeom>
                </p:spPr>
                <p:txBody>
                  <a:bodyPr wrap="square" anchor="ctr">
                    <a:spAutoFit/>
                  </a:bodyPr>
                  <a:lstStyle/>
                  <a:p>
                    <a:r>
                      <a:rPr lang="en-US" sz="2400" b="1" dirty="0" smtClean="0">
                        <a:solidFill>
                          <a:schemeClr val="bg2">
                            <a:lumMod val="85000"/>
                            <a:lumOff val="15000"/>
                          </a:schemeClr>
                        </a:solidFill>
                        <a:latin typeface="Cambria" panose="02040503050406030204" pitchFamily="18" charset="0"/>
                        <a:ea typeface="Cambria" panose="02040503050406030204" pitchFamily="18" charset="0"/>
                      </a:rPr>
                      <a:t>Preparing for a RHEL conversion</a:t>
                    </a:r>
                  </a:p>
                </p:txBody>
              </p:sp>
              <p:sp>
                <p:nvSpPr>
                  <p:cNvPr id="88" name="TextBox 23">
                    <a:extLst>
                      <a:ext uri="{FF2B5EF4-FFF2-40B4-BE49-F238E27FC236}">
                        <a16:creationId xmlns:a16="http://schemas.microsoft.com/office/drawing/2014/main" xmlns="" id="{FECC5BAF-5909-4FB3-A984-1887B0DD0541}"/>
                      </a:ext>
                    </a:extLst>
                  </p:cNvPr>
                  <p:cNvSpPr txBox="1">
                    <a:spLocks noChangeArrowheads="1"/>
                  </p:cNvSpPr>
                  <p:nvPr/>
                </p:nvSpPr>
                <p:spPr bwMode="auto">
                  <a:xfrm>
                    <a:off x="5186637" y="1426694"/>
                    <a:ext cx="57607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34" charset="0"/>
                      </a:defRPr>
                    </a:lvl1pPr>
                    <a:lvl2pPr marL="742950" indent="-285750">
                      <a:defRPr sz="3600">
                        <a:solidFill>
                          <a:schemeClr val="tx1"/>
                        </a:solidFill>
                        <a:latin typeface="Lato Light" pitchFamily="34" charset="0"/>
                      </a:defRPr>
                    </a:lvl2pPr>
                    <a:lvl3pPr marL="1143000" indent="-228600">
                      <a:defRPr sz="3600">
                        <a:solidFill>
                          <a:schemeClr val="tx1"/>
                        </a:solidFill>
                        <a:latin typeface="Lato Light" pitchFamily="34" charset="0"/>
                      </a:defRPr>
                    </a:lvl3pPr>
                    <a:lvl4pPr marL="1600200" indent="-228600">
                      <a:defRPr sz="3600">
                        <a:solidFill>
                          <a:schemeClr val="tx1"/>
                        </a:solidFill>
                        <a:latin typeface="Lato Light" pitchFamily="34" charset="0"/>
                      </a:defRPr>
                    </a:lvl4pPr>
                    <a:lvl5pPr marL="2057400" indent="-228600">
                      <a:defRPr sz="3600">
                        <a:solidFill>
                          <a:schemeClr val="tx1"/>
                        </a:solidFill>
                        <a:latin typeface="Lato Light" pitchFamily="34" charset="0"/>
                      </a:defRPr>
                    </a:lvl5pPr>
                    <a:lvl6pPr marL="2514600" indent="-228600" defTabSz="1827213" eaLnBrk="0" fontAlgn="base" hangingPunct="0">
                      <a:spcBef>
                        <a:spcPct val="0"/>
                      </a:spcBef>
                      <a:spcAft>
                        <a:spcPct val="0"/>
                      </a:spcAft>
                      <a:defRPr sz="3600">
                        <a:solidFill>
                          <a:schemeClr val="tx1"/>
                        </a:solidFill>
                        <a:latin typeface="Lato Light" pitchFamily="34" charset="0"/>
                      </a:defRPr>
                    </a:lvl6pPr>
                    <a:lvl7pPr marL="2971800" indent="-228600" defTabSz="1827213" eaLnBrk="0" fontAlgn="base" hangingPunct="0">
                      <a:spcBef>
                        <a:spcPct val="0"/>
                      </a:spcBef>
                      <a:spcAft>
                        <a:spcPct val="0"/>
                      </a:spcAft>
                      <a:defRPr sz="3600">
                        <a:solidFill>
                          <a:schemeClr val="tx1"/>
                        </a:solidFill>
                        <a:latin typeface="Lato Light" pitchFamily="34" charset="0"/>
                      </a:defRPr>
                    </a:lvl7pPr>
                    <a:lvl8pPr marL="3429000" indent="-228600" defTabSz="1827213" eaLnBrk="0" fontAlgn="base" hangingPunct="0">
                      <a:spcBef>
                        <a:spcPct val="0"/>
                      </a:spcBef>
                      <a:spcAft>
                        <a:spcPct val="0"/>
                      </a:spcAft>
                      <a:defRPr sz="3600">
                        <a:solidFill>
                          <a:schemeClr val="tx1"/>
                        </a:solidFill>
                        <a:latin typeface="Lato Light" pitchFamily="34" charset="0"/>
                      </a:defRPr>
                    </a:lvl8pPr>
                    <a:lvl9pPr marL="3886200" indent="-228600" defTabSz="1827213" eaLnBrk="0" fontAlgn="base" hangingPunct="0">
                      <a:spcBef>
                        <a:spcPct val="0"/>
                      </a:spcBef>
                      <a:spcAft>
                        <a:spcPct val="0"/>
                      </a:spcAft>
                      <a:defRPr sz="3600">
                        <a:solidFill>
                          <a:schemeClr val="tx1"/>
                        </a:solidFill>
                        <a:latin typeface="Lato Light"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dirty="0">
                      <a:ln>
                        <a:noFill/>
                      </a:ln>
                      <a:solidFill>
                        <a:schemeClr val="bg2">
                          <a:lumMod val="65000"/>
                          <a:lumOff val="35000"/>
                        </a:schemeClr>
                      </a:solidFill>
                      <a:effectLst/>
                      <a:uLnTx/>
                      <a:uFillTx/>
                      <a:latin typeface="Arial" panose="020B0604020202020204" pitchFamily="34" charset="0"/>
                      <a:ea typeface="+mn-ea"/>
                      <a:cs typeface="Arial" panose="020B0604020202020204" pitchFamily="34" charset="0"/>
                    </a:endParaRPr>
                  </a:p>
                </p:txBody>
              </p:sp>
            </p:grpSp>
          </p:grpSp>
          <p:grpSp>
            <p:nvGrpSpPr>
              <p:cNvPr id="78" name="Group 77">
                <a:extLst>
                  <a:ext uri="{FF2B5EF4-FFF2-40B4-BE49-F238E27FC236}">
                    <a16:creationId xmlns:a16="http://schemas.microsoft.com/office/drawing/2014/main" xmlns="" id="{A9085533-3505-405B-80D5-F233983ADFB4}"/>
                  </a:ext>
                </a:extLst>
              </p:cNvPr>
              <p:cNvGrpSpPr/>
              <p:nvPr/>
            </p:nvGrpSpPr>
            <p:grpSpPr>
              <a:xfrm>
                <a:off x="4287425" y="5317337"/>
                <a:ext cx="1064184" cy="902574"/>
                <a:chOff x="4335797" y="4248305"/>
                <a:chExt cx="967440" cy="820522"/>
              </a:xfrm>
            </p:grpSpPr>
            <p:grpSp>
              <p:nvGrpSpPr>
                <p:cNvPr id="79" name="Group 78">
                  <a:extLst>
                    <a:ext uri="{FF2B5EF4-FFF2-40B4-BE49-F238E27FC236}">
                      <a16:creationId xmlns:a16="http://schemas.microsoft.com/office/drawing/2014/main" xmlns="" id="{DAB9E00C-8182-45D7-BB6F-200CE5EAAA66}"/>
                    </a:ext>
                  </a:extLst>
                </p:cNvPr>
                <p:cNvGrpSpPr/>
                <p:nvPr/>
              </p:nvGrpSpPr>
              <p:grpSpPr>
                <a:xfrm>
                  <a:off x="4335797" y="4248305"/>
                  <a:ext cx="967440" cy="820522"/>
                  <a:chOff x="5546850" y="3729263"/>
                  <a:chExt cx="967440" cy="820522"/>
                </a:xfrm>
              </p:grpSpPr>
              <p:sp>
                <p:nvSpPr>
                  <p:cNvPr id="81" name="Hexagon 80">
                    <a:extLst>
                      <a:ext uri="{FF2B5EF4-FFF2-40B4-BE49-F238E27FC236}">
                        <a16:creationId xmlns:a16="http://schemas.microsoft.com/office/drawing/2014/main" xmlns="" id="{EF6419E5-BF0D-43A7-A6D4-58C25ECA1161}"/>
                      </a:ext>
                    </a:extLst>
                  </p:cNvPr>
                  <p:cNvSpPr/>
                  <p:nvPr/>
                </p:nvSpPr>
                <p:spPr>
                  <a:xfrm>
                    <a:off x="5546850" y="3729263"/>
                    <a:ext cx="967440" cy="820522"/>
                  </a:xfrm>
                  <a:prstGeom prst="hexagon">
                    <a:avLst>
                      <a:gd name="adj" fmla="val 29963"/>
                      <a:gd name="vf" fmla="val 11547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2" name="Group 81">
                    <a:extLst>
                      <a:ext uri="{FF2B5EF4-FFF2-40B4-BE49-F238E27FC236}">
                        <a16:creationId xmlns:a16="http://schemas.microsoft.com/office/drawing/2014/main" xmlns="" id="{16A249D0-5ED8-450F-8B98-FCE99B65C517}"/>
                      </a:ext>
                    </a:extLst>
                  </p:cNvPr>
                  <p:cNvGrpSpPr/>
                  <p:nvPr/>
                </p:nvGrpSpPr>
                <p:grpSpPr>
                  <a:xfrm>
                    <a:off x="5687299" y="3848384"/>
                    <a:ext cx="686542" cy="582281"/>
                    <a:chOff x="5687299" y="3848384"/>
                    <a:chExt cx="686542" cy="582281"/>
                  </a:xfrm>
                </p:grpSpPr>
                <p:sp>
                  <p:nvSpPr>
                    <p:cNvPr id="83" name="Hexagon 82">
                      <a:extLst>
                        <a:ext uri="{FF2B5EF4-FFF2-40B4-BE49-F238E27FC236}">
                          <a16:creationId xmlns:a16="http://schemas.microsoft.com/office/drawing/2014/main" xmlns="" id="{E7A8D1BA-C8AE-4E1F-B2A6-E5CFDF0F7021}"/>
                        </a:ext>
                      </a:extLst>
                    </p:cNvPr>
                    <p:cNvSpPr/>
                    <p:nvPr/>
                  </p:nvSpPr>
                  <p:spPr>
                    <a:xfrm>
                      <a:off x="5687299" y="3848384"/>
                      <a:ext cx="686542" cy="582281"/>
                    </a:xfrm>
                    <a:prstGeom prst="hexagon">
                      <a:avLst>
                        <a:gd name="adj" fmla="val 29963"/>
                        <a:gd name="vf" fmla="val 11547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reeform: Shape 83">
                      <a:extLst>
                        <a:ext uri="{FF2B5EF4-FFF2-40B4-BE49-F238E27FC236}">
                          <a16:creationId xmlns:a16="http://schemas.microsoft.com/office/drawing/2014/main" xmlns="" id="{196C5898-20B5-468D-B722-704E969C7550}"/>
                        </a:ext>
                      </a:extLst>
                    </p:cNvPr>
                    <p:cNvSpPr/>
                    <p:nvPr/>
                  </p:nvSpPr>
                  <p:spPr>
                    <a:xfrm>
                      <a:off x="5893083" y="4143131"/>
                      <a:ext cx="450559" cy="287534"/>
                    </a:xfrm>
                    <a:custGeom>
                      <a:avLst/>
                      <a:gdLst>
                        <a:gd name="connsiteX0" fmla="*/ 422263 w 450559"/>
                        <a:gd name="connsiteY0" fmla="*/ 0 h 287534"/>
                        <a:gd name="connsiteX1" fmla="*/ 450559 w 450559"/>
                        <a:gd name="connsiteY1" fmla="*/ 46790 h 287534"/>
                        <a:gd name="connsiteX2" fmla="*/ 306290 w 450559"/>
                        <a:gd name="connsiteY2" fmla="*/ 287534 h 287534"/>
                        <a:gd name="connsiteX3" fmla="*/ 28894 w 450559"/>
                        <a:gd name="connsiteY3" fmla="*/ 287534 h 287534"/>
                        <a:gd name="connsiteX4" fmla="*/ 0 w 450559"/>
                        <a:gd name="connsiteY4" fmla="*/ 239755 h 287534"/>
                        <a:gd name="connsiteX5" fmla="*/ 278587 w 450559"/>
                        <a:gd name="connsiteY5" fmla="*/ 239755 h 287534"/>
                        <a:gd name="connsiteX6" fmla="*/ 422263 w 450559"/>
                        <a:gd name="connsiteY6" fmla="*/ 0 h 28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559" h="287534">
                          <a:moveTo>
                            <a:pt x="422263" y="0"/>
                          </a:moveTo>
                          <a:lnTo>
                            <a:pt x="450559" y="46790"/>
                          </a:lnTo>
                          <a:lnTo>
                            <a:pt x="306290" y="287534"/>
                          </a:lnTo>
                          <a:lnTo>
                            <a:pt x="28894" y="287534"/>
                          </a:lnTo>
                          <a:lnTo>
                            <a:pt x="0" y="239755"/>
                          </a:lnTo>
                          <a:lnTo>
                            <a:pt x="278587" y="239755"/>
                          </a:lnTo>
                          <a:lnTo>
                            <a:pt x="422263" y="0"/>
                          </a:lnTo>
                          <a:close/>
                        </a:path>
                      </a:pathLst>
                    </a:custGeom>
                    <a:solidFill>
                      <a:schemeClr val="bg2">
                        <a:alpha val="2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80" name="TextBox 79">
                  <a:extLst>
                    <a:ext uri="{FF2B5EF4-FFF2-40B4-BE49-F238E27FC236}">
                      <a16:creationId xmlns:a16="http://schemas.microsoft.com/office/drawing/2014/main" xmlns="" id="{E16A5F8D-09F3-42E9-908F-D3BC5CD701D8}"/>
                    </a:ext>
                  </a:extLst>
                </p:cNvPr>
                <p:cNvSpPr txBox="1"/>
                <p:nvPr/>
              </p:nvSpPr>
              <p:spPr>
                <a:xfrm>
                  <a:off x="4553419" y="4396956"/>
                  <a:ext cx="532197" cy="47565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4"/>
                      </a:solidFill>
                      <a:effectLst/>
                      <a:uLnTx/>
                      <a:uFillTx/>
                      <a:latin typeface="Arial" panose="020B0604020202020204" pitchFamily="34" charset="0"/>
                      <a:ea typeface="+mn-ea"/>
                      <a:cs typeface="Arial" panose="020B0604020202020204" pitchFamily="34" charset="0"/>
                    </a:rPr>
                    <a:t>04</a:t>
                  </a:r>
                </a:p>
              </p:txBody>
            </p:sp>
          </p:grpSp>
        </p:grpSp>
      </p:grpSp>
      <p:sp>
        <p:nvSpPr>
          <p:cNvPr id="2" name="Slide Number Placeholder 1">
            <a:extLst>
              <a:ext uri="{FF2B5EF4-FFF2-40B4-BE49-F238E27FC236}">
                <a16:creationId xmlns:a16="http://schemas.microsoft.com/office/drawing/2014/main" xmlns="" id="{2BB45C36-B739-4E25-B648-13C8D3609FAA}"/>
              </a:ext>
            </a:extLst>
          </p:cNvPr>
          <p:cNvSpPr>
            <a:spLocks noGrp="1"/>
          </p:cNvSpPr>
          <p:nvPr>
            <p:ph type="sldNum" sz="quarter" idx="12"/>
          </p:nvPr>
        </p:nvSpPr>
        <p:spPr/>
        <p:txBody>
          <a:bodyPr/>
          <a:lstStyle/>
          <a:p>
            <a:fld id="{24583CAE-E72B-4006-9FDF-449DB4BC6448}" type="slidenum">
              <a:rPr lang="en-IN" smtClean="0"/>
              <a:pPr/>
              <a:t>2</a:t>
            </a:fld>
            <a:endParaRPr lang="en-IN" dirty="0"/>
          </a:p>
        </p:txBody>
      </p:sp>
    </p:spTree>
    <p:extLst>
      <p:ext uri="{BB962C8B-B14F-4D97-AF65-F5344CB8AC3E}">
        <p14:creationId xmlns:p14="http://schemas.microsoft.com/office/powerpoint/2010/main" val="1243282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xmlns="" id="{8A856D5F-AD3B-453E-9D3E-332577CA86BB}"/>
              </a:ext>
            </a:extLst>
          </p:cNvPr>
          <p:cNvPicPr>
            <a:picLocks noChangeAspect="1"/>
          </p:cNvPicPr>
          <p:nvPr/>
        </p:nvPicPr>
        <p:blipFill>
          <a:blip r:embed="rId2"/>
          <a:stretch>
            <a:fillRect/>
          </a:stretch>
        </p:blipFill>
        <p:spPr>
          <a:xfrm>
            <a:off x="0" y="6202016"/>
            <a:ext cx="3426914" cy="655983"/>
          </a:xfrm>
          <a:prstGeom prst="rect">
            <a:avLst/>
          </a:prstGeom>
        </p:spPr>
      </p:pic>
      <p:pic>
        <p:nvPicPr>
          <p:cNvPr id="6" name="Picture Placeholder 5">
            <a:extLst>
              <a:ext uri="{FF2B5EF4-FFF2-40B4-BE49-F238E27FC236}">
                <a16:creationId xmlns:a16="http://schemas.microsoft.com/office/drawing/2014/main" xmlns="" id="{69FB2231-66FB-4048-B912-0C3E5A4CCADC}"/>
              </a:ext>
            </a:extLst>
          </p:cNvPr>
          <p:cNvPicPr>
            <a:picLocks noGrp="1" noChangeAspect="1"/>
          </p:cNvPicPr>
          <p:nvPr>
            <p:ph type="pic" sz="quarter" idx="13"/>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a:xfrm>
            <a:off x="3460133" y="0"/>
            <a:ext cx="8731867" cy="6883400"/>
          </a:xfrm>
        </p:spPr>
      </p:pic>
      <p:sp>
        <p:nvSpPr>
          <p:cNvPr id="66" name="Rectangle 65">
            <a:extLst>
              <a:ext uri="{FF2B5EF4-FFF2-40B4-BE49-F238E27FC236}">
                <a16:creationId xmlns:a16="http://schemas.microsoft.com/office/drawing/2014/main" xmlns="" id="{D7FCDA10-FEE5-4E55-985E-5B1AA45DB64C}"/>
              </a:ext>
            </a:extLst>
          </p:cNvPr>
          <p:cNvSpPr/>
          <p:nvPr/>
        </p:nvSpPr>
        <p:spPr>
          <a:xfrm>
            <a:off x="3485335" y="12700"/>
            <a:ext cx="8731867" cy="6883400"/>
          </a:xfrm>
          <a:prstGeom prst="rect">
            <a:avLst/>
          </a:prstGeom>
          <a:solidFill>
            <a:schemeClr val="tx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0" name="Group 59">
            <a:extLst>
              <a:ext uri="{FF2B5EF4-FFF2-40B4-BE49-F238E27FC236}">
                <a16:creationId xmlns:a16="http://schemas.microsoft.com/office/drawing/2014/main" xmlns="" id="{8284F47F-8D7D-4BF5-B9B8-226D60530454}"/>
              </a:ext>
            </a:extLst>
          </p:cNvPr>
          <p:cNvGrpSpPr/>
          <p:nvPr/>
        </p:nvGrpSpPr>
        <p:grpSpPr>
          <a:xfrm>
            <a:off x="1" y="0"/>
            <a:ext cx="3426914" cy="6858000"/>
            <a:chOff x="1" y="0"/>
            <a:chExt cx="3426914" cy="6858000"/>
          </a:xfrm>
        </p:grpSpPr>
        <p:sp>
          <p:nvSpPr>
            <p:cNvPr id="61" name="Rectangle 60">
              <a:extLst>
                <a:ext uri="{FF2B5EF4-FFF2-40B4-BE49-F238E27FC236}">
                  <a16:creationId xmlns:a16="http://schemas.microsoft.com/office/drawing/2014/main" xmlns="" id="{EDEDDFEA-F0A9-42AF-8F6E-25D9421C0A0E}"/>
                </a:ext>
              </a:extLst>
            </p:cNvPr>
            <p:cNvSpPr/>
            <p:nvPr/>
          </p:nvSpPr>
          <p:spPr>
            <a:xfrm>
              <a:off x="1" y="0"/>
              <a:ext cx="342691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xmlns="" id="{38FEBB07-41FE-4B11-8890-D93B9445C1C9}"/>
                </a:ext>
              </a:extLst>
            </p:cNvPr>
            <p:cNvSpPr/>
            <p:nvPr/>
          </p:nvSpPr>
          <p:spPr>
            <a:xfrm rot="16200000">
              <a:off x="-1527636" y="2274838"/>
              <a:ext cx="6515405" cy="2308324"/>
            </a:xfrm>
            <a:prstGeom prst="rect">
              <a:avLst/>
            </a:prstGeom>
          </p:spPr>
          <p:txBody>
            <a:bodyPr wrap="square">
              <a:spAutoFit/>
            </a:bodyPr>
            <a:lstStyle/>
            <a:p>
              <a:pPr lvl="0" algn="ctr">
                <a:lnSpc>
                  <a:spcPct val="90000"/>
                </a:lnSpc>
                <a:spcBef>
                  <a:spcPct val="0"/>
                </a:spcBef>
                <a:defRPr/>
              </a:pPr>
              <a:r>
                <a:rPr lang="en-US" sz="8000" b="1" dirty="0">
                  <a:solidFill>
                    <a:schemeClr val="tx2"/>
                  </a:solidFill>
                  <a:latin typeface="Cambria" panose="02040503050406030204" pitchFamily="18" charset="0"/>
                  <a:ea typeface="Cambria" panose="02040503050406030204" pitchFamily="18" charset="0"/>
                </a:rPr>
                <a:t>Our Main  Agenda</a:t>
              </a:r>
            </a:p>
          </p:txBody>
        </p:sp>
      </p:grpSp>
      <p:grpSp>
        <p:nvGrpSpPr>
          <p:cNvPr id="72" name="Group 71">
            <a:extLst>
              <a:ext uri="{FF2B5EF4-FFF2-40B4-BE49-F238E27FC236}">
                <a16:creationId xmlns:a16="http://schemas.microsoft.com/office/drawing/2014/main" xmlns="" id="{810AC1B1-E718-4FA6-954D-26A2E01E694F}"/>
              </a:ext>
            </a:extLst>
          </p:cNvPr>
          <p:cNvGrpSpPr/>
          <p:nvPr/>
        </p:nvGrpSpPr>
        <p:grpSpPr>
          <a:xfrm>
            <a:off x="4287425" y="462479"/>
            <a:ext cx="7678603" cy="5363519"/>
            <a:chOff x="4287425" y="341647"/>
            <a:chExt cx="7678603" cy="5363519"/>
          </a:xfrm>
        </p:grpSpPr>
        <p:grpSp>
          <p:nvGrpSpPr>
            <p:cNvPr id="73" name="Group 72">
              <a:extLst>
                <a:ext uri="{FF2B5EF4-FFF2-40B4-BE49-F238E27FC236}">
                  <a16:creationId xmlns:a16="http://schemas.microsoft.com/office/drawing/2014/main" xmlns="" id="{7B54BBFA-057F-4A6A-A19F-98FF49B71003}"/>
                </a:ext>
              </a:extLst>
            </p:cNvPr>
            <p:cNvGrpSpPr/>
            <p:nvPr/>
          </p:nvGrpSpPr>
          <p:grpSpPr>
            <a:xfrm>
              <a:off x="4287425" y="341647"/>
              <a:ext cx="7507854" cy="957351"/>
              <a:chOff x="4287425" y="341647"/>
              <a:chExt cx="7507854" cy="957351"/>
            </a:xfrm>
          </p:grpSpPr>
          <p:grpSp>
            <p:nvGrpSpPr>
              <p:cNvPr id="113" name="Group 112">
                <a:extLst>
                  <a:ext uri="{FF2B5EF4-FFF2-40B4-BE49-F238E27FC236}">
                    <a16:creationId xmlns:a16="http://schemas.microsoft.com/office/drawing/2014/main" xmlns="" id="{983ADE38-2040-4D64-AC61-FECB127D9AEA}"/>
                  </a:ext>
                </a:extLst>
              </p:cNvPr>
              <p:cNvGrpSpPr/>
              <p:nvPr/>
            </p:nvGrpSpPr>
            <p:grpSpPr>
              <a:xfrm>
                <a:off x="5423477" y="341647"/>
                <a:ext cx="6371802" cy="646331"/>
                <a:chOff x="5219677" y="172253"/>
                <a:chExt cx="6371802" cy="646331"/>
              </a:xfrm>
            </p:grpSpPr>
            <p:cxnSp>
              <p:nvCxnSpPr>
                <p:cNvPr id="121" name="Straight Connector 120">
                  <a:extLst>
                    <a:ext uri="{FF2B5EF4-FFF2-40B4-BE49-F238E27FC236}">
                      <a16:creationId xmlns:a16="http://schemas.microsoft.com/office/drawing/2014/main" xmlns="" id="{DEF884E1-AF18-4765-AB8F-C6F83507BBB5}"/>
                    </a:ext>
                  </a:extLst>
                </p:cNvPr>
                <p:cNvCxnSpPr/>
                <p:nvPr/>
              </p:nvCxnSpPr>
              <p:spPr>
                <a:xfrm>
                  <a:off x="5390426" y="818584"/>
                  <a:ext cx="5760720" cy="0"/>
                </a:xfrm>
                <a:prstGeom prst="line">
                  <a:avLst/>
                </a:prstGeom>
                <a:ln>
                  <a:solidFill>
                    <a:schemeClr val="accent2"/>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xmlns="" id="{A416D49B-5DB2-4838-9158-8230DCB2FC36}"/>
                    </a:ext>
                  </a:extLst>
                </p:cNvPr>
                <p:cNvSpPr/>
                <p:nvPr/>
              </p:nvSpPr>
              <p:spPr>
                <a:xfrm>
                  <a:off x="5219677" y="172253"/>
                  <a:ext cx="6371802" cy="461665"/>
                </a:xfrm>
                <a:prstGeom prst="rect">
                  <a:avLst/>
                </a:prstGeom>
              </p:spPr>
              <p:txBody>
                <a:bodyPr wrap="square" anchor="ctr">
                  <a:spAutoFit/>
                </a:bodyPr>
                <a:lstStyle/>
                <a:p>
                  <a:r>
                    <a:rPr lang="en-US" sz="2400" b="1" dirty="0" smtClean="0">
                      <a:solidFill>
                        <a:schemeClr val="bg2">
                          <a:lumMod val="85000"/>
                          <a:lumOff val="15000"/>
                        </a:schemeClr>
                      </a:solidFill>
                      <a:latin typeface="Cambria" panose="02040503050406030204" pitchFamily="18" charset="0"/>
                      <a:ea typeface="Cambria" panose="02040503050406030204" pitchFamily="18" charset="0"/>
                    </a:rPr>
                    <a:t>Troubleshooting conversion</a:t>
                  </a:r>
                  <a:endParaRPr lang="en-US" sz="2400" b="1" dirty="0">
                    <a:solidFill>
                      <a:schemeClr val="bg2">
                        <a:lumMod val="85000"/>
                        <a:lumOff val="15000"/>
                      </a:schemeClr>
                    </a:solidFill>
                    <a:latin typeface="Cambria" panose="02040503050406030204" pitchFamily="18" charset="0"/>
                    <a:ea typeface="Cambria" panose="02040503050406030204" pitchFamily="18" charset="0"/>
                  </a:endParaRPr>
                </a:p>
              </p:txBody>
            </p:sp>
          </p:grpSp>
          <p:grpSp>
            <p:nvGrpSpPr>
              <p:cNvPr id="114" name="Group 113">
                <a:extLst>
                  <a:ext uri="{FF2B5EF4-FFF2-40B4-BE49-F238E27FC236}">
                    <a16:creationId xmlns:a16="http://schemas.microsoft.com/office/drawing/2014/main" xmlns="" id="{1CC7DA7D-398C-490D-99E8-DED18B3F8C11}"/>
                  </a:ext>
                </a:extLst>
              </p:cNvPr>
              <p:cNvGrpSpPr/>
              <p:nvPr/>
            </p:nvGrpSpPr>
            <p:grpSpPr>
              <a:xfrm>
                <a:off x="4287425" y="396425"/>
                <a:ext cx="1064184" cy="902573"/>
                <a:chOff x="4335797" y="475845"/>
                <a:chExt cx="967440" cy="820521"/>
              </a:xfrm>
            </p:grpSpPr>
            <p:grpSp>
              <p:nvGrpSpPr>
                <p:cNvPr id="115" name="Group 114">
                  <a:extLst>
                    <a:ext uri="{FF2B5EF4-FFF2-40B4-BE49-F238E27FC236}">
                      <a16:creationId xmlns:a16="http://schemas.microsoft.com/office/drawing/2014/main" xmlns="" id="{5829A432-FEC0-4087-8A0B-79EE19108763}"/>
                    </a:ext>
                  </a:extLst>
                </p:cNvPr>
                <p:cNvGrpSpPr/>
                <p:nvPr/>
              </p:nvGrpSpPr>
              <p:grpSpPr>
                <a:xfrm>
                  <a:off x="4335797" y="475845"/>
                  <a:ext cx="967440" cy="820521"/>
                  <a:chOff x="2684365" y="1024964"/>
                  <a:chExt cx="967440" cy="820521"/>
                </a:xfrm>
              </p:grpSpPr>
              <p:sp>
                <p:nvSpPr>
                  <p:cNvPr id="117" name="Hexagon 116">
                    <a:extLst>
                      <a:ext uri="{FF2B5EF4-FFF2-40B4-BE49-F238E27FC236}">
                        <a16:creationId xmlns:a16="http://schemas.microsoft.com/office/drawing/2014/main" xmlns="" id="{6D144A08-CFEF-40EF-AE2C-B217FD4C47FE}"/>
                      </a:ext>
                    </a:extLst>
                  </p:cNvPr>
                  <p:cNvSpPr/>
                  <p:nvPr/>
                </p:nvSpPr>
                <p:spPr>
                  <a:xfrm>
                    <a:off x="2684365" y="1024964"/>
                    <a:ext cx="967440" cy="820521"/>
                  </a:xfrm>
                  <a:prstGeom prst="hexagon">
                    <a:avLst>
                      <a:gd name="adj" fmla="val 29963"/>
                      <a:gd name="vf" fmla="val 11547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8" name="Group 117">
                    <a:extLst>
                      <a:ext uri="{FF2B5EF4-FFF2-40B4-BE49-F238E27FC236}">
                        <a16:creationId xmlns:a16="http://schemas.microsoft.com/office/drawing/2014/main" xmlns="" id="{1D296067-050E-4E64-AC66-71318F6313F9}"/>
                      </a:ext>
                    </a:extLst>
                  </p:cNvPr>
                  <p:cNvGrpSpPr/>
                  <p:nvPr/>
                </p:nvGrpSpPr>
                <p:grpSpPr>
                  <a:xfrm>
                    <a:off x="2824814" y="1144083"/>
                    <a:ext cx="686542" cy="582281"/>
                    <a:chOff x="1478319" y="870707"/>
                    <a:chExt cx="686542" cy="582281"/>
                  </a:xfrm>
                </p:grpSpPr>
                <p:sp>
                  <p:nvSpPr>
                    <p:cNvPr id="119" name="Hexagon 118">
                      <a:extLst>
                        <a:ext uri="{FF2B5EF4-FFF2-40B4-BE49-F238E27FC236}">
                          <a16:creationId xmlns:a16="http://schemas.microsoft.com/office/drawing/2014/main" xmlns="" id="{76AA0989-13A2-4554-8193-DD6F5C1DCEB5}"/>
                        </a:ext>
                      </a:extLst>
                    </p:cNvPr>
                    <p:cNvSpPr/>
                    <p:nvPr/>
                  </p:nvSpPr>
                  <p:spPr>
                    <a:xfrm>
                      <a:off x="1478319" y="870707"/>
                      <a:ext cx="686542" cy="582281"/>
                    </a:xfrm>
                    <a:prstGeom prst="hexagon">
                      <a:avLst>
                        <a:gd name="adj" fmla="val 29963"/>
                        <a:gd name="vf" fmla="val 11547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reeform: Shape 119">
                      <a:extLst>
                        <a:ext uri="{FF2B5EF4-FFF2-40B4-BE49-F238E27FC236}">
                          <a16:creationId xmlns:a16="http://schemas.microsoft.com/office/drawing/2014/main" xmlns="" id="{29C17271-CEC2-4D0A-8051-7C8F7F3A2A27}"/>
                        </a:ext>
                      </a:extLst>
                    </p:cNvPr>
                    <p:cNvSpPr/>
                    <p:nvPr/>
                  </p:nvSpPr>
                  <p:spPr>
                    <a:xfrm>
                      <a:off x="1684103" y="1165454"/>
                      <a:ext cx="450559" cy="287534"/>
                    </a:xfrm>
                    <a:custGeom>
                      <a:avLst/>
                      <a:gdLst>
                        <a:gd name="connsiteX0" fmla="*/ 422263 w 450559"/>
                        <a:gd name="connsiteY0" fmla="*/ 0 h 287534"/>
                        <a:gd name="connsiteX1" fmla="*/ 450559 w 450559"/>
                        <a:gd name="connsiteY1" fmla="*/ 46790 h 287534"/>
                        <a:gd name="connsiteX2" fmla="*/ 306290 w 450559"/>
                        <a:gd name="connsiteY2" fmla="*/ 287534 h 287534"/>
                        <a:gd name="connsiteX3" fmla="*/ 28894 w 450559"/>
                        <a:gd name="connsiteY3" fmla="*/ 287534 h 287534"/>
                        <a:gd name="connsiteX4" fmla="*/ 0 w 450559"/>
                        <a:gd name="connsiteY4" fmla="*/ 239755 h 287534"/>
                        <a:gd name="connsiteX5" fmla="*/ 278587 w 450559"/>
                        <a:gd name="connsiteY5" fmla="*/ 239755 h 287534"/>
                        <a:gd name="connsiteX6" fmla="*/ 422263 w 450559"/>
                        <a:gd name="connsiteY6" fmla="*/ 0 h 28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559" h="287534">
                          <a:moveTo>
                            <a:pt x="422263" y="0"/>
                          </a:moveTo>
                          <a:lnTo>
                            <a:pt x="450559" y="46790"/>
                          </a:lnTo>
                          <a:lnTo>
                            <a:pt x="306290" y="287534"/>
                          </a:lnTo>
                          <a:lnTo>
                            <a:pt x="28894" y="287534"/>
                          </a:lnTo>
                          <a:lnTo>
                            <a:pt x="0" y="239755"/>
                          </a:lnTo>
                          <a:lnTo>
                            <a:pt x="278587" y="239755"/>
                          </a:lnTo>
                          <a:lnTo>
                            <a:pt x="422263" y="0"/>
                          </a:lnTo>
                          <a:close/>
                        </a:path>
                      </a:pathLst>
                    </a:custGeom>
                    <a:solidFill>
                      <a:schemeClr val="bg2">
                        <a:alpha val="2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116" name="TextBox 115">
                  <a:extLst>
                    <a:ext uri="{FF2B5EF4-FFF2-40B4-BE49-F238E27FC236}">
                      <a16:creationId xmlns:a16="http://schemas.microsoft.com/office/drawing/2014/main" xmlns="" id="{B2B6EDE9-93FA-4F65-805B-47CD3EC92204}"/>
                    </a:ext>
                  </a:extLst>
                </p:cNvPr>
                <p:cNvSpPr txBox="1"/>
                <p:nvPr/>
              </p:nvSpPr>
              <p:spPr>
                <a:xfrm>
                  <a:off x="4470704" y="624495"/>
                  <a:ext cx="697627" cy="4756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2"/>
                      </a:solidFill>
                      <a:effectLst/>
                      <a:uLnTx/>
                      <a:uFillTx/>
                      <a:latin typeface="Arial" panose="020B0604020202020204" pitchFamily="34" charset="0"/>
                      <a:ea typeface="+mn-ea"/>
                      <a:cs typeface="Arial" panose="020B0604020202020204" pitchFamily="34" charset="0"/>
                    </a:rPr>
                    <a:t>05</a:t>
                  </a:r>
                </a:p>
              </p:txBody>
            </p:sp>
          </p:grpSp>
        </p:grpSp>
        <p:sp>
          <p:nvSpPr>
            <p:cNvPr id="99" name="Rectangle 98">
              <a:extLst>
                <a:ext uri="{FF2B5EF4-FFF2-40B4-BE49-F238E27FC236}">
                  <a16:creationId xmlns:a16="http://schemas.microsoft.com/office/drawing/2014/main" xmlns="" id="{34A04A66-C2D5-40D8-BB50-58A9BA7B0F2A}"/>
                </a:ext>
              </a:extLst>
            </p:cNvPr>
            <p:cNvSpPr/>
            <p:nvPr/>
          </p:nvSpPr>
          <p:spPr>
            <a:xfrm>
              <a:off x="5493081" y="3786134"/>
              <a:ext cx="5999025" cy="461665"/>
            </a:xfrm>
            <a:prstGeom prst="rect">
              <a:avLst/>
            </a:prstGeom>
          </p:spPr>
          <p:txBody>
            <a:bodyPr wrap="square" anchor="ctr">
              <a:spAutoFit/>
            </a:bodyPr>
            <a:lstStyle/>
            <a:p>
              <a:pPr lvl="0">
                <a:defRPr/>
              </a:pPr>
              <a:endParaRPr kumimoji="0" lang="en-US" sz="2400" b="1" i="0" u="none" strike="noStrike" kern="1200" cap="none" spc="0" normalizeH="0" baseline="0" noProof="0" dirty="0">
                <a:ln>
                  <a:noFill/>
                </a:ln>
                <a:solidFill>
                  <a:schemeClr val="bg2">
                    <a:lumMod val="85000"/>
                    <a:lumOff val="15000"/>
                  </a:schemeClr>
                </a:solidFill>
                <a:uLnTx/>
                <a:uFillTx/>
                <a:latin typeface="Cambria" panose="02040503050406030204" pitchFamily="18" charset="0"/>
                <a:ea typeface="Cambria" panose="02040503050406030204" pitchFamily="18" charset="0"/>
              </a:endParaRPr>
            </a:p>
          </p:txBody>
        </p:sp>
        <p:sp>
          <p:nvSpPr>
            <p:cNvPr id="87" name="Rectangle 86">
              <a:extLst>
                <a:ext uri="{FF2B5EF4-FFF2-40B4-BE49-F238E27FC236}">
                  <a16:creationId xmlns:a16="http://schemas.microsoft.com/office/drawing/2014/main" xmlns="" id="{300FCE2B-6618-4241-86A3-806B8D9527F8}"/>
                </a:ext>
              </a:extLst>
            </p:cNvPr>
            <p:cNvSpPr/>
            <p:nvPr/>
          </p:nvSpPr>
          <p:spPr>
            <a:xfrm>
              <a:off x="5513254" y="5243501"/>
              <a:ext cx="6452774" cy="461665"/>
            </a:xfrm>
            <a:prstGeom prst="rect">
              <a:avLst/>
            </a:prstGeom>
          </p:spPr>
          <p:txBody>
            <a:bodyPr wrap="square" anchor="ctr">
              <a:spAutoFit/>
            </a:bodyPr>
            <a:lstStyle/>
            <a:p>
              <a:pPr lvl="0">
                <a:defRPr/>
              </a:pPr>
              <a:endParaRPr kumimoji="0" lang="en-US" sz="2400" b="1" i="0" u="none" strike="noStrike" kern="1200" cap="none" spc="0" normalizeH="0" baseline="0" noProof="0" dirty="0">
                <a:ln>
                  <a:noFill/>
                </a:ln>
                <a:solidFill>
                  <a:schemeClr val="bg2">
                    <a:lumMod val="85000"/>
                    <a:lumOff val="15000"/>
                  </a:schemeClr>
                </a:solidFill>
                <a:uLnTx/>
                <a:uFillTx/>
                <a:latin typeface="Cambria" panose="02040503050406030204" pitchFamily="18" charset="0"/>
                <a:ea typeface="Cambria" panose="02040503050406030204" pitchFamily="18" charset="0"/>
              </a:endParaRPr>
            </a:p>
          </p:txBody>
        </p:sp>
      </p:grpSp>
      <p:sp>
        <p:nvSpPr>
          <p:cNvPr id="2" name="Slide Number Placeholder 1">
            <a:extLst>
              <a:ext uri="{FF2B5EF4-FFF2-40B4-BE49-F238E27FC236}">
                <a16:creationId xmlns:a16="http://schemas.microsoft.com/office/drawing/2014/main" xmlns="" id="{2BB45C36-B739-4E25-B648-13C8D3609FAA}"/>
              </a:ext>
            </a:extLst>
          </p:cNvPr>
          <p:cNvSpPr>
            <a:spLocks noGrp="1"/>
          </p:cNvSpPr>
          <p:nvPr>
            <p:ph type="sldNum" sz="quarter" idx="12"/>
          </p:nvPr>
        </p:nvSpPr>
        <p:spPr/>
        <p:txBody>
          <a:bodyPr/>
          <a:lstStyle/>
          <a:p>
            <a:fld id="{24583CAE-E72B-4006-9FDF-449DB4BC6448}" type="slidenum">
              <a:rPr lang="en-IN" smtClean="0"/>
              <a:pPr/>
              <a:t>3</a:t>
            </a:fld>
            <a:endParaRPr lang="en-IN" dirty="0"/>
          </a:p>
        </p:txBody>
      </p:sp>
      <p:grpSp>
        <p:nvGrpSpPr>
          <p:cNvPr id="35" name="Group 34">
            <a:extLst>
              <a:ext uri="{FF2B5EF4-FFF2-40B4-BE49-F238E27FC236}">
                <a16:creationId xmlns:a16="http://schemas.microsoft.com/office/drawing/2014/main" xmlns="" id="{D224512D-68C9-4DB7-8B8C-448FA0CA2A5A}"/>
              </a:ext>
            </a:extLst>
          </p:cNvPr>
          <p:cNvGrpSpPr/>
          <p:nvPr/>
        </p:nvGrpSpPr>
        <p:grpSpPr>
          <a:xfrm>
            <a:off x="-25202" y="12700"/>
            <a:ext cx="3426914" cy="6858000"/>
            <a:chOff x="1" y="0"/>
            <a:chExt cx="3426914" cy="6858000"/>
          </a:xfrm>
        </p:grpSpPr>
        <p:sp>
          <p:nvSpPr>
            <p:cNvPr id="36" name="Rectangle 35">
              <a:extLst>
                <a:ext uri="{FF2B5EF4-FFF2-40B4-BE49-F238E27FC236}">
                  <a16:creationId xmlns:a16="http://schemas.microsoft.com/office/drawing/2014/main" xmlns="" id="{0BB91CAB-FD24-4E3A-A662-6830FAC4D676}"/>
                </a:ext>
              </a:extLst>
            </p:cNvPr>
            <p:cNvSpPr/>
            <p:nvPr/>
          </p:nvSpPr>
          <p:spPr>
            <a:xfrm>
              <a:off x="1" y="0"/>
              <a:ext cx="342691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xmlns="" id="{15EC4C52-5AB4-4319-B284-2FAFC605C7A1}"/>
                </a:ext>
              </a:extLst>
            </p:cNvPr>
            <p:cNvSpPr/>
            <p:nvPr/>
          </p:nvSpPr>
          <p:spPr>
            <a:xfrm rot="16200000">
              <a:off x="-1527636" y="2274838"/>
              <a:ext cx="6515405" cy="2308324"/>
            </a:xfrm>
            <a:prstGeom prst="rect">
              <a:avLst/>
            </a:prstGeom>
          </p:spPr>
          <p:txBody>
            <a:bodyPr wrap="square">
              <a:spAutoFit/>
            </a:bodyPr>
            <a:lstStyle/>
            <a:p>
              <a:pPr lvl="0" algn="ctr">
                <a:lnSpc>
                  <a:spcPct val="90000"/>
                </a:lnSpc>
                <a:spcBef>
                  <a:spcPct val="0"/>
                </a:spcBef>
                <a:defRPr/>
              </a:pPr>
              <a:r>
                <a:rPr lang="en-US" sz="8000" b="1" dirty="0">
                  <a:solidFill>
                    <a:schemeClr val="tx2"/>
                  </a:solidFill>
                  <a:latin typeface="Cambria" panose="02040503050406030204" pitchFamily="18" charset="0"/>
                  <a:ea typeface="Cambria" panose="02040503050406030204" pitchFamily="18" charset="0"/>
                </a:rPr>
                <a:t>Our Main  Agenda</a:t>
              </a:r>
            </a:p>
          </p:txBody>
        </p:sp>
      </p:grpSp>
    </p:spTree>
    <p:extLst>
      <p:ext uri="{BB962C8B-B14F-4D97-AF65-F5344CB8AC3E}">
        <p14:creationId xmlns:p14="http://schemas.microsoft.com/office/powerpoint/2010/main" val="1483124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2"/>
          <p:cNvSpPr txBox="1"/>
          <p:nvPr/>
        </p:nvSpPr>
        <p:spPr>
          <a:xfrm>
            <a:off x="4602480" y="-170231"/>
            <a:ext cx="3434957" cy="822982"/>
          </a:xfrm>
          <a:prstGeom prst="rect">
            <a:avLst/>
          </a:prstGeom>
        </p:spPr>
        <p:txBody>
          <a:bodyPr wrap="square" lIns="0" tIns="0" rIns="0" bIns="0" rtlCol="0" anchor="t">
            <a:spAutoFit/>
          </a:bodyPr>
          <a:lstStyle/>
          <a:p>
            <a:pPr algn="r">
              <a:lnSpc>
                <a:spcPts val="7138"/>
              </a:lnSpc>
              <a:spcBef>
                <a:spcPct val="0"/>
              </a:spcBef>
            </a:pPr>
            <a:r>
              <a:rPr lang="en-US" sz="4400" spc="-66" dirty="0">
                <a:solidFill>
                  <a:schemeClr val="bg1"/>
                </a:solidFill>
                <a:latin typeface="Alta Bold"/>
              </a:rPr>
              <a:t>ABOUT</a:t>
            </a:r>
            <a:r>
              <a:rPr lang="en-US" sz="4800" spc="-66" dirty="0">
                <a:solidFill>
                  <a:schemeClr val="bg1"/>
                </a:solidFill>
                <a:latin typeface="Alta Bold"/>
              </a:rPr>
              <a:t>  </a:t>
            </a:r>
            <a:r>
              <a:rPr lang="en-US" sz="4400" spc="-66" dirty="0">
                <a:solidFill>
                  <a:schemeClr val="bg1"/>
                </a:solidFill>
                <a:latin typeface="Alta Bold"/>
              </a:rPr>
              <a:t>US</a:t>
            </a:r>
          </a:p>
        </p:txBody>
      </p:sp>
      <p:sp>
        <p:nvSpPr>
          <p:cNvPr id="7" name="Rectangle 6"/>
          <p:cNvSpPr/>
          <p:nvPr/>
        </p:nvSpPr>
        <p:spPr>
          <a:xfrm>
            <a:off x="4027714" y="1207941"/>
            <a:ext cx="7556218" cy="3785652"/>
          </a:xfrm>
          <a:prstGeom prst="rect">
            <a:avLst/>
          </a:prstGeom>
        </p:spPr>
        <p:txBody>
          <a:bodyPr wrap="square">
            <a:spAutoFit/>
          </a:bodyPr>
          <a:lstStyle/>
          <a:p>
            <a:pPr algn="just">
              <a:lnSpc>
                <a:spcPts val="2366"/>
              </a:lnSpc>
            </a:pPr>
            <a:r>
              <a:rPr lang="en-US" sz="2133" spc="67" dirty="0">
                <a:solidFill>
                  <a:srgbClr val="191919"/>
                </a:solidFill>
                <a:latin typeface="Garet"/>
              </a:rPr>
              <a:t>Cloudnloud was started 11 years back with an intention </a:t>
            </a:r>
            <a:r>
              <a:rPr lang="en-US" sz="2133" spc="38" dirty="0">
                <a:solidFill>
                  <a:srgbClr val="191919"/>
                </a:solidFill>
                <a:latin typeface="Arimo"/>
              </a:rPr>
              <a:t>of </a:t>
            </a:r>
            <a:r>
              <a:rPr lang="en-US" sz="2133" spc="67" dirty="0">
                <a:solidFill>
                  <a:srgbClr val="191919"/>
                </a:solidFill>
                <a:latin typeface="Garet"/>
              </a:rPr>
              <a:t>up-skilling and up-scaling all our members on the technical front with niche topics around Cloud, DevOps, Data, AI and much more.</a:t>
            </a:r>
          </a:p>
          <a:p>
            <a:pPr algn="just">
              <a:lnSpc>
                <a:spcPts val="2366"/>
              </a:lnSpc>
            </a:pPr>
            <a:endParaRPr lang="en-US" sz="2133" spc="38" dirty="0">
              <a:solidFill>
                <a:srgbClr val="191919"/>
              </a:solidFill>
              <a:latin typeface="Arimo"/>
            </a:endParaRPr>
          </a:p>
          <a:p>
            <a:pPr algn="just">
              <a:lnSpc>
                <a:spcPts val="2366"/>
              </a:lnSpc>
            </a:pPr>
            <a:r>
              <a:rPr lang="en-US" sz="2133" spc="67" dirty="0">
                <a:solidFill>
                  <a:srgbClr val="191919"/>
                </a:solidFill>
                <a:latin typeface="Garet"/>
              </a:rPr>
              <a:t>Cloudnloud was started by a cancer survivor since Jan 2011. I am helping the tech community and Cancer Children for the past 2 decades to loud from their own confidence in the IT industry. Officially registered as Pvt. Ltd. in Jan-2015, to extend help to cancer children from its revenue. Today Cloudnloud is living that dream with 8973+ cancer children survivors.</a:t>
            </a:r>
          </a:p>
        </p:txBody>
      </p:sp>
      <p:sp>
        <p:nvSpPr>
          <p:cNvPr id="5" name="TextBox 2">
            <a:extLst>
              <a:ext uri="{FF2B5EF4-FFF2-40B4-BE49-F238E27FC236}">
                <a16:creationId xmlns:a16="http://schemas.microsoft.com/office/drawing/2014/main" xmlns="" id="{6A2FD891-623F-4CB8-8A09-E87BB3CD2DA6}"/>
              </a:ext>
            </a:extLst>
          </p:cNvPr>
          <p:cNvSpPr txBox="1"/>
          <p:nvPr/>
        </p:nvSpPr>
        <p:spPr>
          <a:xfrm>
            <a:off x="1580606" y="5007695"/>
            <a:ext cx="9013371" cy="910506"/>
          </a:xfrm>
          <a:prstGeom prst="rect">
            <a:avLst/>
          </a:prstGeom>
        </p:spPr>
        <p:txBody>
          <a:bodyPr wrap="square" lIns="0" tIns="0" rIns="0" bIns="0" rtlCol="0" anchor="t">
            <a:spAutoFit/>
          </a:bodyPr>
          <a:lstStyle/>
          <a:p>
            <a:pPr algn="r">
              <a:lnSpc>
                <a:spcPts val="7138"/>
              </a:lnSpc>
              <a:spcBef>
                <a:spcPct val="0"/>
              </a:spcBef>
            </a:pPr>
            <a:r>
              <a:rPr lang="en-US" sz="4000" b="1" spc="-66" dirty="0">
                <a:solidFill>
                  <a:srgbClr val="000000"/>
                </a:solidFill>
                <a:latin typeface="Alta Bold"/>
              </a:rPr>
              <a:t>“</a:t>
            </a:r>
            <a:r>
              <a:rPr lang="en-US" sz="2800" b="1" spc="-66" dirty="0">
                <a:solidFill>
                  <a:srgbClr val="000000"/>
                </a:solidFill>
                <a:latin typeface="Alta Bold"/>
              </a:rPr>
              <a:t>AIMING to Save 2 million cancer children by 2030</a:t>
            </a:r>
            <a:r>
              <a:rPr lang="en-US" sz="4000" b="1" spc="-66" dirty="0">
                <a:solidFill>
                  <a:srgbClr val="000000"/>
                </a:solidFill>
                <a:latin typeface="Alta Bold"/>
              </a:rPr>
              <a:t>”</a:t>
            </a:r>
          </a:p>
        </p:txBody>
      </p:sp>
      <p:pic>
        <p:nvPicPr>
          <p:cNvPr id="20" name="Google Shape;118;p25">
            <a:extLst>
              <a:ext uri="{FF2B5EF4-FFF2-40B4-BE49-F238E27FC236}">
                <a16:creationId xmlns:a16="http://schemas.microsoft.com/office/drawing/2014/main" xmlns="" id="{C0780CD1-CB51-4C81-9776-CD4C9BEC18B8}"/>
              </a:ext>
            </a:extLst>
          </p:cNvPr>
          <p:cNvPicPr preferRelativeResize="0">
            <a:picLocks/>
          </p:cNvPicPr>
          <p:nvPr/>
        </p:nvPicPr>
        <p:blipFill rotWithShape="1">
          <a:blip r:embed="rId2">
            <a:alphaModFix/>
          </a:blip>
          <a:srcRect/>
          <a:stretch>
            <a:fillRect/>
          </a:stretch>
        </p:blipFill>
        <p:spPr>
          <a:xfrm>
            <a:off x="0" y="2371821"/>
            <a:ext cx="3941470" cy="1610900"/>
          </a:xfrm>
          <a:prstGeom prst="rect">
            <a:avLst/>
          </a:prstGeom>
          <a:noFill/>
          <a:ln>
            <a:noFill/>
          </a:ln>
        </p:spPr>
      </p:pic>
    </p:spTree>
    <p:extLst>
      <p:ext uri="{BB962C8B-B14F-4D97-AF65-F5344CB8AC3E}">
        <p14:creationId xmlns:p14="http://schemas.microsoft.com/office/powerpoint/2010/main" val="2648254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A9661-F744-4148-B627-4EC61E8B1E81}"/>
              </a:ext>
            </a:extLst>
          </p:cNvPr>
          <p:cNvSpPr>
            <a:spLocks noGrp="1"/>
          </p:cNvSpPr>
          <p:nvPr>
            <p:ph type="title"/>
          </p:nvPr>
        </p:nvSpPr>
        <p:spPr>
          <a:xfrm>
            <a:off x="587375" y="55658"/>
            <a:ext cx="11017250" cy="545234"/>
          </a:xfrm>
        </p:spPr>
        <p:txBody>
          <a:bodyPr>
            <a:normAutofit fontScale="90000"/>
          </a:bodyPr>
          <a:lstStyle/>
          <a:p>
            <a:r>
              <a:rPr lang="en-IN" dirty="0">
                <a:solidFill>
                  <a:schemeClr val="bg1"/>
                </a:solidFill>
              </a:rPr>
              <a:t>Cloudnloud</a:t>
            </a:r>
            <a:r>
              <a:rPr lang="en-IN" dirty="0"/>
              <a:t> </a:t>
            </a:r>
            <a:r>
              <a:rPr lang="en-IN" dirty="0">
                <a:solidFill>
                  <a:schemeClr val="bg1"/>
                </a:solidFill>
              </a:rPr>
              <a:t>Tech Community</a:t>
            </a:r>
          </a:p>
        </p:txBody>
      </p:sp>
      <p:sp>
        <p:nvSpPr>
          <p:cNvPr id="5" name="Shape 80"/>
          <p:cNvSpPr txBox="1">
            <a:spLocks/>
          </p:cNvSpPr>
          <p:nvPr/>
        </p:nvSpPr>
        <p:spPr>
          <a:xfrm>
            <a:off x="1111665" y="935887"/>
            <a:ext cx="10644906" cy="3741964"/>
          </a:xfrm>
          <a:prstGeom prst="rect">
            <a:avLst/>
          </a:prstGeom>
          <a:noFill/>
          <a:ln>
            <a:noFill/>
          </a:ln>
        </p:spPr>
        <p:txBody>
          <a:bodyPr vert="horz" lIns="91425" tIns="45700" rIns="91425" bIns="45700" rtlCol="0" anchor="t" anchorCtr="0">
            <a:noAutofit/>
          </a:bodyPr>
          <a:lstStyle>
            <a:lvl1pPr marL="72000" indent="-720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72000" indent="-720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72000" indent="-720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72000" indent="-720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72000" indent="-720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Clr>
                <a:schemeClr val="accent2"/>
              </a:buClr>
              <a:buSzPct val="60000"/>
              <a:buNone/>
            </a:pPr>
            <a:r>
              <a:rPr lang="en-US" sz="1800" dirty="0">
                <a:latin typeface="+mn-lt"/>
                <a:cs typeface="+mn-cs"/>
                <a:sym typeface="Source Sans Pro"/>
              </a:rPr>
              <a:t>Cloudnloud tech community started 11 years back with an intention of up-skilling and up-scaling all our members on the technical front with the niche topics around Cloud Computing. </a:t>
            </a:r>
          </a:p>
          <a:p>
            <a:pPr marL="0" indent="0" algn="just">
              <a:lnSpc>
                <a:spcPct val="150000"/>
              </a:lnSpc>
              <a:spcBef>
                <a:spcPts val="0"/>
              </a:spcBef>
              <a:buClr>
                <a:schemeClr val="accent2"/>
              </a:buClr>
              <a:buSzPct val="60000"/>
              <a:buNone/>
            </a:pPr>
            <a:endParaRPr lang="en-US" sz="1400" dirty="0">
              <a:solidFill>
                <a:srgbClr val="3F3F3F"/>
              </a:solidFill>
              <a:latin typeface="Source Sans Pro"/>
              <a:ea typeface="Source Sans Pro"/>
              <a:cs typeface="Source Sans Pro"/>
              <a:sym typeface="Source Sans Pro"/>
            </a:endParaRPr>
          </a:p>
        </p:txBody>
      </p:sp>
      <p:sp>
        <p:nvSpPr>
          <p:cNvPr id="18" name="TextBox 17">
            <a:extLst>
              <a:ext uri="{FF2B5EF4-FFF2-40B4-BE49-F238E27FC236}">
                <a16:creationId xmlns:a16="http://schemas.microsoft.com/office/drawing/2014/main" xmlns="" id="{FF167D6C-842A-4EF1-A1A3-209C3F44E8DC}"/>
              </a:ext>
            </a:extLst>
          </p:cNvPr>
          <p:cNvSpPr txBox="1"/>
          <p:nvPr/>
        </p:nvSpPr>
        <p:spPr>
          <a:xfrm>
            <a:off x="1111665" y="1915398"/>
            <a:ext cx="10360404" cy="3970318"/>
          </a:xfrm>
          <a:prstGeom prst="rect">
            <a:avLst/>
          </a:prstGeom>
          <a:noFill/>
        </p:spPr>
        <p:txBody>
          <a:bodyPr wrap="square">
            <a:spAutoFit/>
          </a:bodyPr>
          <a:lstStyle/>
          <a:p>
            <a:r>
              <a:rPr lang="en-US" dirty="0"/>
              <a:t>Cloudnloud Tech Community platform focusing on the below-mentioned areas in the coming months to make sure IT professionals are getting more confidence from their existing small skills.</a:t>
            </a:r>
          </a:p>
          <a:p>
            <a:endParaRPr lang="en-US" dirty="0"/>
          </a:p>
          <a:p>
            <a:r>
              <a:rPr lang="en-US" dirty="0"/>
              <a:t>✅ Woman empowerment - Multiple upliftment technology programs.</a:t>
            </a:r>
          </a:p>
          <a:p>
            <a:r>
              <a:rPr lang="en-US" dirty="0"/>
              <a:t>✅ Cloud Native Solutions and Re-Engineering.</a:t>
            </a:r>
          </a:p>
          <a:p>
            <a:r>
              <a:rPr lang="en-US" dirty="0"/>
              <a:t>✅ Opensource Re-Engineering Initiatives</a:t>
            </a:r>
          </a:p>
          <a:p>
            <a:r>
              <a:rPr lang="en-US" dirty="0"/>
              <a:t>✅ Security Re-engineering</a:t>
            </a:r>
          </a:p>
          <a:p>
            <a:r>
              <a:rPr lang="en-US" dirty="0"/>
              <a:t>✅ Career Related Programs.</a:t>
            </a:r>
          </a:p>
          <a:p>
            <a:r>
              <a:rPr lang="en-US" dirty="0"/>
              <a:t>✅ College student's programs till they get job</a:t>
            </a:r>
          </a:p>
          <a:p>
            <a:r>
              <a:rPr lang="en-US" dirty="0"/>
              <a:t>✅ Architecture brainstorm postmortem reviews</a:t>
            </a:r>
          </a:p>
          <a:p>
            <a:r>
              <a:rPr lang="en-US" dirty="0"/>
              <a:t>✅ Certification Assistance - Fail/Try in own lab POCs</a:t>
            </a:r>
          </a:p>
          <a:p>
            <a:r>
              <a:rPr lang="en-US" dirty="0"/>
              <a:t>✅ AI Robotics Re-Engineering</a:t>
            </a:r>
          </a:p>
          <a:p>
            <a:r>
              <a:rPr lang="en-US" dirty="0"/>
              <a:t>✅ Connecting all open source tools to Companies and IT professionals via real-time UseCases.</a:t>
            </a:r>
          </a:p>
          <a:p>
            <a:r>
              <a:rPr lang="en-US" dirty="0"/>
              <a:t>✅ Technology Training with hands-on use cases</a:t>
            </a:r>
          </a:p>
        </p:txBody>
      </p:sp>
    </p:spTree>
    <p:extLst>
      <p:ext uri="{BB962C8B-B14F-4D97-AF65-F5344CB8AC3E}">
        <p14:creationId xmlns:p14="http://schemas.microsoft.com/office/powerpoint/2010/main" val="567990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A9661-F744-4148-B627-4EC61E8B1E81}"/>
              </a:ext>
            </a:extLst>
          </p:cNvPr>
          <p:cNvSpPr>
            <a:spLocks noGrp="1"/>
          </p:cNvSpPr>
          <p:nvPr>
            <p:ph type="title"/>
          </p:nvPr>
        </p:nvSpPr>
        <p:spPr>
          <a:xfrm>
            <a:off x="587375" y="55658"/>
            <a:ext cx="11017250" cy="511714"/>
          </a:xfrm>
        </p:spPr>
        <p:txBody>
          <a:bodyPr>
            <a:normAutofit fontScale="90000"/>
          </a:bodyPr>
          <a:lstStyle/>
          <a:p>
            <a:r>
              <a:rPr lang="en-IN" dirty="0">
                <a:solidFill>
                  <a:schemeClr val="bg1"/>
                </a:solidFill>
              </a:rPr>
              <a:t>About Me</a:t>
            </a:r>
          </a:p>
        </p:txBody>
      </p:sp>
      <p:sp>
        <p:nvSpPr>
          <p:cNvPr id="5" name="Shape 80"/>
          <p:cNvSpPr txBox="1">
            <a:spLocks/>
          </p:cNvSpPr>
          <p:nvPr/>
        </p:nvSpPr>
        <p:spPr>
          <a:xfrm>
            <a:off x="2729948" y="901148"/>
            <a:ext cx="9242607" cy="3689030"/>
          </a:xfrm>
          <a:prstGeom prst="rect">
            <a:avLst/>
          </a:prstGeom>
          <a:noFill/>
          <a:ln>
            <a:noFill/>
          </a:ln>
        </p:spPr>
        <p:txBody>
          <a:bodyPr vert="horz" lIns="91425" tIns="45700" rIns="91425" bIns="45700" rtlCol="0" anchor="t" anchorCtr="0">
            <a:noAutofit/>
          </a:bodyPr>
          <a:lstStyle>
            <a:lvl1pPr marL="72000" indent="-720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72000" indent="-720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72000" indent="-720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72000" indent="-720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72000" indent="-720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0040" indent="-320040">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spcBef>
                <a:spcPts val="0"/>
              </a:spcBef>
              <a:buClr>
                <a:schemeClr val="accent2"/>
              </a:buClr>
              <a:buSzPct val="60000"/>
              <a:buFont typeface="Noto Sans Symbols"/>
              <a:buChar char="◻"/>
            </a:pPr>
            <a:r>
              <a:rPr lang="en-US" dirty="0">
                <a:solidFill>
                  <a:srgbClr val="3F3F3F"/>
                </a:solidFill>
                <a:latin typeface="Source Sans Pro"/>
                <a:ea typeface="Source Sans Pro"/>
                <a:cs typeface="Source Sans Pro"/>
                <a:sym typeface="Source Sans Pro"/>
              </a:rPr>
              <a:t>"I am a highly skilled IT professional with 8 years of experience in Linux administration, scripting, and automation.</a:t>
            </a:r>
          </a:p>
          <a:p>
            <a:pPr marL="320040" indent="-320040" algn="just">
              <a:spcBef>
                <a:spcPts val="0"/>
              </a:spcBef>
              <a:buClr>
                <a:schemeClr val="accent2"/>
              </a:buClr>
              <a:buSzPct val="60000"/>
              <a:buFont typeface="Noto Sans Symbols"/>
              <a:buChar char="◻"/>
            </a:pPr>
            <a:r>
              <a:rPr lang="en-US" dirty="0">
                <a:solidFill>
                  <a:srgbClr val="3F3F3F"/>
                </a:solidFill>
                <a:latin typeface="Source Sans Pro"/>
                <a:ea typeface="Source Sans Pro"/>
                <a:cs typeface="Source Sans Pro"/>
                <a:sym typeface="Source Sans Pro"/>
              </a:rPr>
              <a:t>Technology Enthusiast who loves learning by doing and believes in constant upskilling.</a:t>
            </a:r>
          </a:p>
          <a:p>
            <a:pPr marL="320040" indent="-320040" algn="just">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0" indent="0" algn="just">
              <a:lnSpc>
                <a:spcPct val="150000"/>
              </a:lnSpc>
              <a:spcBef>
                <a:spcPts val="0"/>
              </a:spcBef>
              <a:buClr>
                <a:schemeClr val="accent2"/>
              </a:buClr>
              <a:buSzPct val="60000"/>
              <a:buNone/>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a:p>
            <a:pPr marL="320040" indent="-320040" algn="just">
              <a:lnSpc>
                <a:spcPct val="150000"/>
              </a:lnSpc>
              <a:spcBef>
                <a:spcPts val="0"/>
              </a:spcBef>
              <a:buClr>
                <a:schemeClr val="accent2"/>
              </a:buClr>
              <a:buSzPct val="60000"/>
              <a:buFont typeface="Noto Sans Symbols"/>
              <a:buChar char="◻"/>
            </a:pPr>
            <a:endParaRPr lang="en-US" dirty="0">
              <a:solidFill>
                <a:srgbClr val="3F3F3F"/>
              </a:solidFill>
              <a:latin typeface="Source Sans Pro"/>
              <a:ea typeface="Source Sans Pro"/>
              <a:cs typeface="Source Sans Pro"/>
              <a:sym typeface="Source Sans Pro"/>
            </a:endParaRPr>
          </a:p>
        </p:txBody>
      </p:sp>
      <p:sp>
        <p:nvSpPr>
          <p:cNvPr id="3" name="TextBox 2"/>
          <p:cNvSpPr txBox="1"/>
          <p:nvPr/>
        </p:nvSpPr>
        <p:spPr>
          <a:xfrm>
            <a:off x="74621" y="5075666"/>
            <a:ext cx="11017250" cy="369332"/>
          </a:xfrm>
          <a:prstGeom prst="rect">
            <a:avLst/>
          </a:prstGeom>
          <a:noFill/>
        </p:spPr>
        <p:txBody>
          <a:bodyPr wrap="square" rtlCol="0">
            <a:spAutoFit/>
          </a:bodyPr>
          <a:lstStyle/>
          <a:p>
            <a:r>
              <a:rPr lang="en-US" b="1" dirty="0"/>
              <a:t>         https://www.linkedin.com/in/sanjaystack</a:t>
            </a:r>
          </a:p>
        </p:txBody>
      </p:sp>
      <p:sp>
        <p:nvSpPr>
          <p:cNvPr id="4" name="Rectangle 3"/>
          <p:cNvSpPr/>
          <p:nvPr/>
        </p:nvSpPr>
        <p:spPr>
          <a:xfrm>
            <a:off x="-311234" y="4590178"/>
            <a:ext cx="6075812" cy="523220"/>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rPr>
              <a:t>SANJAY SURWASE</a:t>
            </a:r>
            <a:endParaRPr lang="en-IN" sz="28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7" name="Picture 6" descr="A person wearing a pink shirt">
            <a:extLst>
              <a:ext uri="{FF2B5EF4-FFF2-40B4-BE49-F238E27FC236}">
                <a16:creationId xmlns:a16="http://schemas.microsoft.com/office/drawing/2014/main" xmlns="" id="{58DE33AE-03A3-FCCF-BEA0-AFD2704CF1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21" y="677100"/>
            <a:ext cx="2823660" cy="2842471"/>
          </a:xfrm>
          <a:prstGeom prst="rect">
            <a:avLst/>
          </a:prstGeom>
        </p:spPr>
      </p:pic>
    </p:spTree>
    <p:extLst>
      <p:ext uri="{BB962C8B-B14F-4D97-AF65-F5344CB8AC3E}">
        <p14:creationId xmlns:p14="http://schemas.microsoft.com/office/powerpoint/2010/main" val="3022438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793" y="693407"/>
            <a:ext cx="11862413" cy="4952384"/>
          </a:xfrm>
        </p:spPr>
        <p:txBody>
          <a:bodyPr>
            <a:normAutofit/>
          </a:bodyPr>
          <a:lstStyle/>
          <a:p>
            <a:pPr marL="0" indent="0">
              <a:buNone/>
            </a:pPr>
            <a:r>
              <a:rPr lang="en-US" dirty="0" smtClean="0">
                <a:latin typeface="Merriweather"/>
              </a:rPr>
              <a:t>-Verify your system is supported for conversion.</a:t>
            </a:r>
          </a:p>
          <a:p>
            <a:pPr marL="0" indent="0">
              <a:buNone/>
            </a:pPr>
            <a:r>
              <a:rPr lang="en-US" dirty="0" smtClean="0">
                <a:latin typeface="Merriweather"/>
              </a:rPr>
              <a:t>-Stop important applications on </a:t>
            </a:r>
            <a:r>
              <a:rPr lang="en-US" dirty="0" err="1" smtClean="0">
                <a:latin typeface="Merriweather"/>
              </a:rPr>
              <a:t>CentOS</a:t>
            </a:r>
            <a:r>
              <a:rPr lang="en-US" dirty="0" smtClean="0">
                <a:latin typeface="Merriweather"/>
              </a:rPr>
              <a:t> 7 </a:t>
            </a:r>
          </a:p>
          <a:p>
            <a:pPr marL="0" indent="0">
              <a:buNone/>
            </a:pPr>
            <a:r>
              <a:rPr lang="en-US" dirty="0" smtClean="0">
                <a:latin typeface="Merriweather"/>
              </a:rPr>
              <a:t>-Take a backup of your system.</a:t>
            </a:r>
          </a:p>
          <a:p>
            <a:pPr marL="0" indent="0">
              <a:buNone/>
            </a:pPr>
            <a:r>
              <a:rPr lang="en-US" dirty="0" smtClean="0">
                <a:latin typeface="Merriweather"/>
              </a:rPr>
              <a:t>-Disable antivirus program if at all its installed.</a:t>
            </a:r>
          </a:p>
          <a:p>
            <a:pPr marL="0" indent="0">
              <a:buNone/>
            </a:pPr>
            <a:r>
              <a:rPr lang="en-US" dirty="0" smtClean="0">
                <a:latin typeface="Merriweather"/>
              </a:rPr>
              <a:t>-Red hat subscription required.</a:t>
            </a:r>
          </a:p>
          <a:p>
            <a:pPr marL="0" indent="0">
              <a:buNone/>
            </a:pPr>
            <a:r>
              <a:rPr lang="en-US" b="1" dirty="0" smtClean="0">
                <a:latin typeface="Merriweather"/>
              </a:rPr>
              <a:t>Cloud:-</a:t>
            </a:r>
          </a:p>
          <a:p>
            <a:pPr marL="0" indent="0">
              <a:buNone/>
            </a:pPr>
            <a:r>
              <a:rPr lang="en-US" dirty="0" smtClean="0">
                <a:latin typeface="Merriweather"/>
              </a:rPr>
              <a:t>Converting a </a:t>
            </a:r>
            <a:r>
              <a:rPr lang="en-US" dirty="0" err="1" smtClean="0">
                <a:latin typeface="Merriweather"/>
              </a:rPr>
              <a:t>CentOS</a:t>
            </a:r>
            <a:r>
              <a:rPr lang="en-US" dirty="0" smtClean="0">
                <a:latin typeface="Merriweather"/>
              </a:rPr>
              <a:t> Linux instance in-place to RHEL with Bring Your Own Subscription (BYOS)</a:t>
            </a:r>
          </a:p>
          <a:p>
            <a:pPr marL="0" indent="0">
              <a:buNone/>
            </a:pPr>
            <a:r>
              <a:rPr lang="en-US" dirty="0" smtClean="0">
                <a:latin typeface="Merriweather"/>
              </a:rPr>
              <a:t>Converting a </a:t>
            </a:r>
            <a:r>
              <a:rPr lang="en-US" dirty="0" err="1" smtClean="0">
                <a:latin typeface="Merriweather"/>
              </a:rPr>
              <a:t>CentOS</a:t>
            </a:r>
            <a:r>
              <a:rPr lang="en-US" dirty="0" smtClean="0">
                <a:latin typeface="Merriweather"/>
              </a:rPr>
              <a:t> Linux instance in-place to RHEL with Pay As You Go (PAYG) using the BYOS model</a:t>
            </a:r>
            <a:r>
              <a:rPr lang="en-IN" dirty="0" smtClean="0">
                <a:latin typeface="Merriweather"/>
              </a:rPr>
              <a:t> </a:t>
            </a:r>
            <a:endParaRPr lang="en-IN" dirty="0">
              <a:latin typeface="Merriweather"/>
            </a:endParaRPr>
          </a:p>
        </p:txBody>
      </p:sp>
      <p:sp>
        <p:nvSpPr>
          <p:cNvPr id="4" name="Title 3"/>
          <p:cNvSpPr>
            <a:spLocks noGrp="1"/>
          </p:cNvSpPr>
          <p:nvPr>
            <p:ph type="title"/>
          </p:nvPr>
        </p:nvSpPr>
        <p:spPr>
          <a:xfrm>
            <a:off x="587375" y="-104363"/>
            <a:ext cx="11017250" cy="720365"/>
          </a:xfrm>
        </p:spPr>
        <p:txBody>
          <a:bodyPr/>
          <a:lstStyle/>
          <a:p>
            <a:r>
              <a:rPr lang="en-US" dirty="0" smtClean="0">
                <a:solidFill>
                  <a:schemeClr val="bg1"/>
                </a:solidFill>
              </a:rPr>
              <a:t>Prerequisites</a:t>
            </a:r>
            <a:endParaRPr lang="en-IN" dirty="0">
              <a:solidFill>
                <a:schemeClr val="bg1"/>
              </a:solidFill>
            </a:endParaRPr>
          </a:p>
        </p:txBody>
      </p:sp>
    </p:spTree>
    <p:extLst>
      <p:ext uri="{BB962C8B-B14F-4D97-AF65-F5344CB8AC3E}">
        <p14:creationId xmlns:p14="http://schemas.microsoft.com/office/powerpoint/2010/main" val="43501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US" dirty="0">
                <a:solidFill>
                  <a:schemeClr val="bg1"/>
                </a:solidFill>
              </a:rPr>
              <a:t>Terminologies</a:t>
            </a:r>
            <a:endParaRPr lang="en-IN" dirty="0">
              <a:solidFill>
                <a:schemeClr val="bg1"/>
              </a:solidFill>
            </a:endParaRPr>
          </a:p>
        </p:txBody>
      </p:sp>
      <p:sp>
        <p:nvSpPr>
          <p:cNvPr id="6" name="TextBox 5"/>
          <p:cNvSpPr txBox="1"/>
          <p:nvPr/>
        </p:nvSpPr>
        <p:spPr>
          <a:xfrm>
            <a:off x="0" y="887606"/>
            <a:ext cx="11216032" cy="4801314"/>
          </a:xfrm>
          <a:prstGeom prst="rect">
            <a:avLst/>
          </a:prstGeom>
          <a:noFill/>
        </p:spPr>
        <p:txBody>
          <a:bodyPr wrap="square" rtlCol="0">
            <a:spAutoFit/>
          </a:bodyPr>
          <a:lstStyle/>
          <a:p>
            <a:r>
              <a:rPr lang="en-US" dirty="0">
                <a:latin typeface="Merriweather"/>
              </a:rPr>
              <a:t>While the following migration terms are commonly used in the software </a:t>
            </a:r>
            <a:r>
              <a:rPr lang="en-US" dirty="0" smtClean="0">
                <a:latin typeface="Merriweather"/>
              </a:rPr>
              <a:t>industry</a:t>
            </a:r>
          </a:p>
          <a:p>
            <a:endParaRPr lang="en-IN" dirty="0" smtClean="0">
              <a:latin typeface="Merriweather"/>
            </a:endParaRPr>
          </a:p>
          <a:p>
            <a:r>
              <a:rPr lang="en-IN" b="1" u="sng" dirty="0" smtClean="0">
                <a:latin typeface="Merriweather"/>
              </a:rPr>
              <a:t>Update:-</a:t>
            </a:r>
          </a:p>
          <a:p>
            <a:endParaRPr lang="en-IN" dirty="0">
              <a:latin typeface="Merriweather"/>
            </a:endParaRPr>
          </a:p>
          <a:p>
            <a:r>
              <a:rPr lang="en-US" dirty="0">
                <a:latin typeface="Merriweather"/>
              </a:rPr>
              <a:t>Sometimes called a software patch, an update is an addition to the current version of the application,</a:t>
            </a:r>
          </a:p>
          <a:p>
            <a:r>
              <a:rPr lang="en-US" dirty="0">
                <a:latin typeface="Merriweather"/>
              </a:rPr>
              <a:t>operating system, or software that you are running</a:t>
            </a:r>
            <a:r>
              <a:rPr lang="en-US" dirty="0" smtClean="0">
                <a:latin typeface="Merriweather"/>
              </a:rPr>
              <a:t>.</a:t>
            </a:r>
          </a:p>
          <a:p>
            <a:endParaRPr lang="en-US" dirty="0">
              <a:latin typeface="Merriweather"/>
            </a:endParaRPr>
          </a:p>
          <a:p>
            <a:r>
              <a:rPr lang="en-US" b="1" u="sng" dirty="0">
                <a:latin typeface="Merriweather"/>
              </a:rPr>
              <a:t>Upgrade: </a:t>
            </a:r>
          </a:p>
          <a:p>
            <a:r>
              <a:rPr lang="en-US" dirty="0">
                <a:latin typeface="Merriweather"/>
              </a:rPr>
              <a:t>An upgrade is when you replace the application, operating system, or software that you are currently</a:t>
            </a:r>
          </a:p>
          <a:p>
            <a:r>
              <a:rPr lang="en-US" dirty="0">
                <a:latin typeface="Merriweather"/>
              </a:rPr>
              <a:t>running with a newer version</a:t>
            </a:r>
            <a:r>
              <a:rPr lang="en-US" dirty="0" smtClean="0">
                <a:latin typeface="Merriweather"/>
              </a:rPr>
              <a:t>.</a:t>
            </a:r>
          </a:p>
          <a:p>
            <a:endParaRPr lang="en-US" dirty="0">
              <a:latin typeface="Merriweather"/>
            </a:endParaRPr>
          </a:p>
          <a:p>
            <a:r>
              <a:rPr lang="en-US" b="1" u="sng" dirty="0">
                <a:latin typeface="Merriweather"/>
              </a:rPr>
              <a:t>When you upgrade RHEL, you have two options: </a:t>
            </a:r>
            <a:endParaRPr lang="en-US" b="1" u="sng" dirty="0" smtClean="0">
              <a:latin typeface="Merriweather"/>
            </a:endParaRPr>
          </a:p>
          <a:p>
            <a:endParaRPr lang="en-US" dirty="0">
              <a:latin typeface="Merriweather"/>
            </a:endParaRPr>
          </a:p>
          <a:p>
            <a:r>
              <a:rPr lang="en-IN" b="1" u="sng" dirty="0" smtClean="0">
                <a:latin typeface="Merriweather"/>
              </a:rPr>
              <a:t>A. In-place </a:t>
            </a:r>
            <a:r>
              <a:rPr lang="en-IN" b="1" u="sng" dirty="0">
                <a:latin typeface="Merriweather"/>
              </a:rPr>
              <a:t>upgrade</a:t>
            </a:r>
            <a:r>
              <a:rPr lang="en-IN" b="1" u="sng" dirty="0" smtClean="0">
                <a:latin typeface="Merriweather"/>
              </a:rPr>
              <a:t>:</a:t>
            </a:r>
          </a:p>
          <a:p>
            <a:r>
              <a:rPr lang="en-US" dirty="0">
                <a:latin typeface="Merriweather"/>
              </a:rPr>
              <a:t>During an in-place upgrade, you replace the earlier version with the new</a:t>
            </a:r>
          </a:p>
          <a:p>
            <a:r>
              <a:rPr lang="en-US" dirty="0">
                <a:latin typeface="Merriweather"/>
              </a:rPr>
              <a:t>version without removing the earlier version first. The installed applications and utilities, along</a:t>
            </a:r>
          </a:p>
          <a:p>
            <a:r>
              <a:rPr lang="en-US" dirty="0">
                <a:latin typeface="Merriweather"/>
              </a:rPr>
              <a:t>with the configurations and preferences, are incorporated into the new version.</a:t>
            </a:r>
            <a:endParaRPr lang="en-IN" dirty="0">
              <a:latin typeface="Merriweather"/>
            </a:endParaRPr>
          </a:p>
        </p:txBody>
      </p:sp>
    </p:spTree>
    <p:extLst>
      <p:ext uri="{BB962C8B-B14F-4D97-AF65-F5344CB8AC3E}">
        <p14:creationId xmlns:p14="http://schemas.microsoft.com/office/powerpoint/2010/main" val="377709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2135" y="0"/>
            <a:ext cx="11017250" cy="614903"/>
          </a:xfrm>
        </p:spPr>
        <p:txBody>
          <a:bodyPr/>
          <a:lstStyle/>
          <a:p>
            <a:r>
              <a:rPr lang="en-US" dirty="0">
                <a:solidFill>
                  <a:schemeClr val="bg1"/>
                </a:solidFill>
              </a:rPr>
              <a:t>Terminologies</a:t>
            </a:r>
            <a:endParaRPr lang="en-IN" dirty="0">
              <a:solidFill>
                <a:schemeClr val="bg1"/>
              </a:solidFill>
            </a:endParaRPr>
          </a:p>
        </p:txBody>
      </p:sp>
      <p:sp>
        <p:nvSpPr>
          <p:cNvPr id="6" name="TextBox 5"/>
          <p:cNvSpPr txBox="1"/>
          <p:nvPr/>
        </p:nvSpPr>
        <p:spPr>
          <a:xfrm>
            <a:off x="0" y="887606"/>
            <a:ext cx="11216032" cy="3416320"/>
          </a:xfrm>
          <a:prstGeom prst="rect">
            <a:avLst/>
          </a:prstGeom>
          <a:noFill/>
        </p:spPr>
        <p:txBody>
          <a:bodyPr wrap="square" rtlCol="0">
            <a:spAutoFit/>
          </a:bodyPr>
          <a:lstStyle/>
          <a:p>
            <a:r>
              <a:rPr lang="en-US" b="1" u="sng" dirty="0" smtClean="0">
                <a:latin typeface="Merriweather"/>
              </a:rPr>
              <a:t>B. Clean </a:t>
            </a:r>
            <a:r>
              <a:rPr lang="en-US" b="1" u="sng" dirty="0">
                <a:latin typeface="Merriweather"/>
              </a:rPr>
              <a:t>install: </a:t>
            </a:r>
            <a:endParaRPr lang="en-US" b="1" u="sng" dirty="0" smtClean="0">
              <a:latin typeface="Merriweather"/>
            </a:endParaRPr>
          </a:p>
          <a:p>
            <a:endParaRPr lang="en-US" dirty="0">
              <a:latin typeface="Merriweather"/>
            </a:endParaRPr>
          </a:p>
          <a:p>
            <a:r>
              <a:rPr lang="en-US" dirty="0">
                <a:latin typeface="Merriweather"/>
              </a:rPr>
              <a:t>A clean install removes all traces of the previously installed operating system,</a:t>
            </a:r>
          </a:p>
          <a:p>
            <a:r>
              <a:rPr lang="en-US" dirty="0">
                <a:latin typeface="Merriweather"/>
              </a:rPr>
              <a:t>system data, configurations, and applications and installs the latest version of the operating</a:t>
            </a:r>
          </a:p>
          <a:p>
            <a:r>
              <a:rPr lang="en-US" dirty="0">
                <a:latin typeface="Merriweather"/>
              </a:rPr>
              <a:t>system</a:t>
            </a:r>
            <a:r>
              <a:rPr lang="en-US" dirty="0" smtClean="0">
                <a:latin typeface="Merriweather"/>
              </a:rPr>
              <a:t>.</a:t>
            </a:r>
          </a:p>
          <a:p>
            <a:endParaRPr lang="en-US" dirty="0">
              <a:latin typeface="Merriweather"/>
            </a:endParaRPr>
          </a:p>
          <a:p>
            <a:r>
              <a:rPr lang="en-IN" b="1" u="sng" dirty="0">
                <a:latin typeface="Merriweather"/>
              </a:rPr>
              <a:t>Migration</a:t>
            </a:r>
            <a:r>
              <a:rPr lang="en-IN" b="1" u="sng" dirty="0" smtClean="0">
                <a:latin typeface="Merriweather"/>
              </a:rPr>
              <a:t>:-</a:t>
            </a:r>
          </a:p>
          <a:p>
            <a:r>
              <a:rPr lang="en-US" dirty="0">
                <a:latin typeface="Merriweather"/>
              </a:rPr>
              <a:t>a migration indicates a change of platform: software or hardware. Moving from Windows to</a:t>
            </a:r>
          </a:p>
          <a:p>
            <a:r>
              <a:rPr lang="en-US" dirty="0">
                <a:latin typeface="Merriweather"/>
              </a:rPr>
              <a:t>Linux is a migration. </a:t>
            </a:r>
            <a:endParaRPr lang="en-US" dirty="0" smtClean="0">
              <a:latin typeface="Merriweather"/>
            </a:endParaRPr>
          </a:p>
          <a:p>
            <a:endParaRPr lang="en-US" dirty="0">
              <a:latin typeface="Merriweather"/>
            </a:endParaRPr>
          </a:p>
          <a:p>
            <a:r>
              <a:rPr lang="en-US" b="1" dirty="0">
                <a:latin typeface="Merriweather"/>
              </a:rPr>
              <a:t>Migration to RHEL</a:t>
            </a:r>
            <a:r>
              <a:rPr lang="en-US" dirty="0">
                <a:latin typeface="Merriweather"/>
              </a:rPr>
              <a:t>: Conversion of an existing operating system to RHEL</a:t>
            </a:r>
          </a:p>
          <a:p>
            <a:r>
              <a:rPr lang="en-US" b="1" dirty="0">
                <a:latin typeface="Merriweather"/>
              </a:rPr>
              <a:t>Migration across RHEL</a:t>
            </a:r>
            <a:r>
              <a:rPr lang="en-US" dirty="0">
                <a:latin typeface="Merriweather"/>
              </a:rPr>
              <a:t>: Upgrade from one version of RHEL to another</a:t>
            </a:r>
            <a:endParaRPr lang="en-IN" dirty="0">
              <a:latin typeface="Merriweather"/>
            </a:endParaRPr>
          </a:p>
        </p:txBody>
      </p:sp>
    </p:spTree>
    <p:extLst>
      <p:ext uri="{BB962C8B-B14F-4D97-AF65-F5344CB8AC3E}">
        <p14:creationId xmlns:p14="http://schemas.microsoft.com/office/powerpoint/2010/main" val="2417757895"/>
      </p:ext>
    </p:extLst>
  </p:cSld>
  <p:clrMapOvr>
    <a:masterClrMapping/>
  </p:clrMapOvr>
</p:sld>
</file>

<file path=ppt/theme/theme1.xml><?xml version="1.0" encoding="utf-8"?>
<a:theme xmlns:a="http://schemas.openxmlformats.org/drawingml/2006/main" name="1_Office Theme">
  <a:themeElements>
    <a:clrScheme name="222222222">
      <a:dk1>
        <a:sysClr val="windowText" lastClr="000000"/>
      </a:dk1>
      <a:lt1>
        <a:sysClr val="window" lastClr="FFFFFF"/>
      </a:lt1>
      <a:dk2>
        <a:srgbClr val="FFFFFF"/>
      </a:dk2>
      <a:lt2>
        <a:srgbClr val="000000"/>
      </a:lt2>
      <a:accent1>
        <a:srgbClr val="1060AE"/>
      </a:accent1>
      <a:accent2>
        <a:srgbClr val="17A086"/>
      </a:accent2>
      <a:accent3>
        <a:srgbClr val="93B856"/>
      </a:accent3>
      <a:accent4>
        <a:srgbClr val="F39C07"/>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6134</TotalTime>
  <Words>1247</Words>
  <Application>Microsoft Office PowerPoint</Application>
  <PresentationFormat>Widescreen</PresentationFormat>
  <Paragraphs>193</Paragraphs>
  <Slides>19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Alta Bold</vt:lpstr>
      <vt:lpstr>Arial</vt:lpstr>
      <vt:lpstr>Arimo</vt:lpstr>
      <vt:lpstr>Bradley Hand ITC</vt:lpstr>
      <vt:lpstr>Calibri</vt:lpstr>
      <vt:lpstr>Cambria</vt:lpstr>
      <vt:lpstr>Century Gothic</vt:lpstr>
      <vt:lpstr>Garet</vt:lpstr>
      <vt:lpstr>Merriweather</vt:lpstr>
      <vt:lpstr>Noto Sans Symbols</vt:lpstr>
      <vt:lpstr>Source Sans Pro</vt:lpstr>
      <vt:lpstr>1_Office Theme</vt:lpstr>
      <vt:lpstr>PowerPoint Presentation</vt:lpstr>
      <vt:lpstr>PowerPoint Presentation</vt:lpstr>
      <vt:lpstr>PowerPoint Presentation</vt:lpstr>
      <vt:lpstr>PowerPoint Presentation</vt:lpstr>
      <vt:lpstr>Cloudnloud Tech Community</vt:lpstr>
      <vt:lpstr>About Me</vt:lpstr>
      <vt:lpstr>Prerequisites</vt:lpstr>
      <vt:lpstr>Terminologies</vt:lpstr>
      <vt:lpstr>Terminologies</vt:lpstr>
      <vt:lpstr>Supported conversion Paths</vt:lpstr>
      <vt:lpstr>Planning of RHEL conversion</vt:lpstr>
      <vt:lpstr>Planning of RHEL conversion</vt:lpstr>
      <vt:lpstr>Preparing for RHEL conversion</vt:lpstr>
      <vt:lpstr>Converting to RHEL system</vt:lpstr>
      <vt:lpstr>Converting to RHEL system</vt:lpstr>
      <vt:lpstr>Converting to RHEL system</vt:lpstr>
      <vt:lpstr>Converting to RHEL system</vt:lpstr>
      <vt:lpstr>Troubleshooting.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pc30</dc:creator>
  <cp:lastModifiedBy>Microsoft account</cp:lastModifiedBy>
  <cp:revision>461</cp:revision>
  <dcterms:created xsi:type="dcterms:W3CDTF">2018-08-30T09:09:37Z</dcterms:created>
  <dcterms:modified xsi:type="dcterms:W3CDTF">2023-04-22T13:51:55Z</dcterms:modified>
</cp:coreProperties>
</file>