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09" d="100"/>
          <a:sy n="109" d="100"/>
        </p:scale>
        <p:origin x="1720" y="176"/>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SanAdiUl</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 A Career Networking Website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PES1201700278 – Sanjay Chari</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PES1201700710 – Aditya </a:t>
            </a:r>
            <a:r>
              <a:rPr lang="en-US" sz="2000" b="0" i="0" u="none" strike="noStrike" cap="none" dirty="0" err="1">
                <a:solidFill>
                  <a:srgbClr val="0070C0"/>
                </a:solidFill>
                <a:latin typeface="Trebuchet MS" panose="020B0603020202020204"/>
                <a:ea typeface="Trebuchet MS" panose="020B0603020202020204"/>
                <a:cs typeface="Trebuchet MS" panose="020B0603020202020204"/>
                <a:sym typeface="Trebuchet MS" panose="020B0603020202020204"/>
              </a:rPr>
              <a:t>Shankaran</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PES1201701110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Athul</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Sandosh</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7994883D-F377-DC4D-9D3E-7E59E9B405E4}"/>
              </a:ext>
            </a:extLst>
          </p:cNvPr>
          <p:cNvSpPr txBox="1"/>
          <p:nvPr/>
        </p:nvSpPr>
        <p:spPr>
          <a:xfrm>
            <a:off x="762000" y="1957754"/>
            <a:ext cx="7631723" cy="2893100"/>
          </a:xfrm>
          <a:prstGeom prst="rect">
            <a:avLst/>
          </a:prstGeom>
          <a:noFill/>
        </p:spPr>
        <p:txBody>
          <a:bodyPr wrap="square" rtlCol="0">
            <a:spAutoFit/>
          </a:bodyPr>
          <a:lstStyle/>
          <a:p>
            <a:pPr marL="285750" indent="-285750">
              <a:buFont typeface="Arial" panose="020B0604020202020204" pitchFamily="34" charset="0"/>
              <a:buChar char="•"/>
            </a:pPr>
            <a:r>
              <a:rPr lang="en-US" dirty="0"/>
              <a:t>The website we developed is a career networking website. This means that it allows professionals to build connections with other professionals to advance their career, and allows them to communicate with each other.</a:t>
            </a:r>
          </a:p>
          <a:p>
            <a:endParaRPr lang="en-US" dirty="0"/>
          </a:p>
          <a:p>
            <a:pPr marL="285750" indent="-285750">
              <a:buFont typeface="Arial" panose="020B0604020202020204" pitchFamily="34" charset="0"/>
              <a:buChar char="•"/>
            </a:pPr>
            <a:r>
              <a:rPr lang="en-US" dirty="0"/>
              <a:t>We modelled our website after famous websites like LinkedIn and Freelancer, in order to get a professional understanding of the requirements.</a:t>
            </a:r>
          </a:p>
          <a:p>
            <a:endParaRPr lang="en-US" dirty="0"/>
          </a:p>
          <a:p>
            <a:pPr marL="285750" indent="-285750">
              <a:buFont typeface="Arial" panose="020B0604020202020204" pitchFamily="34" charset="0"/>
              <a:buChar char="•"/>
            </a:pPr>
            <a:r>
              <a:rPr lang="en-US" dirty="0"/>
              <a:t>Our website has the following functionalities :</a:t>
            </a:r>
          </a:p>
          <a:p>
            <a:pPr marL="285750" indent="-285750">
              <a:buFont typeface="Courier New" panose="02070309020205020404" pitchFamily="49" charset="0"/>
              <a:buChar char="o"/>
            </a:pPr>
            <a:r>
              <a:rPr lang="en-US" dirty="0"/>
              <a:t>View List of Jobs Based on Search Parameters</a:t>
            </a:r>
          </a:p>
          <a:p>
            <a:pPr marL="285750" indent="-285750">
              <a:buFont typeface="Courier New" panose="02070309020205020404" pitchFamily="49" charset="0"/>
              <a:buChar char="o"/>
            </a:pPr>
            <a:r>
              <a:rPr lang="en-US" dirty="0"/>
              <a:t>Add Job</a:t>
            </a:r>
          </a:p>
          <a:p>
            <a:pPr marL="285750" indent="-285750">
              <a:buFont typeface="Courier New" panose="02070309020205020404" pitchFamily="49" charset="0"/>
              <a:buChar char="o"/>
            </a:pPr>
            <a:r>
              <a:rPr lang="en-US" dirty="0"/>
              <a:t>Make and View Connections With other users</a:t>
            </a:r>
          </a:p>
          <a:p>
            <a:pPr marL="285750" indent="-285750">
              <a:buFont typeface="Courier New" panose="02070309020205020404" pitchFamily="49" charset="0"/>
              <a:buChar char="o"/>
            </a:pPr>
            <a:r>
              <a:rPr lang="en-US" dirty="0"/>
              <a:t>Suggestions for connections</a:t>
            </a:r>
          </a:p>
          <a:p>
            <a:pPr marL="285750" indent="-285750">
              <a:buFont typeface="Courier New" panose="02070309020205020404" pitchFamily="49" charset="0"/>
              <a:buChar char="o"/>
            </a:pPr>
            <a:r>
              <a:rPr lang="en-US" dirty="0"/>
              <a:t>A chat app with a smooth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D6DE50B-13DD-A243-9C39-DDE3C705763A}"/>
              </a:ext>
            </a:extLst>
          </p:cNvPr>
          <p:cNvSpPr txBox="1"/>
          <p:nvPr/>
        </p:nvSpPr>
        <p:spPr>
          <a:xfrm>
            <a:off x="515815" y="1852246"/>
            <a:ext cx="791307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Database : MySQL – Our database management system has 7 tables – user, connection, post, messages, up, job and company; with foreign key constraints between them.</a:t>
            </a:r>
          </a:p>
          <a:p>
            <a:endParaRPr lang="en-US" dirty="0"/>
          </a:p>
          <a:p>
            <a:pPr marL="285750" indent="-285750">
              <a:buFont typeface="Arial" panose="020B0604020202020204" pitchFamily="34" charset="0"/>
              <a:buChar char="•"/>
            </a:pPr>
            <a:r>
              <a:rPr lang="en-US" dirty="0"/>
              <a:t>Back-end Framework : Flask – We used the flask framework in Python to build the backend for our website. This framework is used to create REST API endpoints that can be called from the frontend.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Front-end Framework : jQuery and </a:t>
            </a:r>
            <a:r>
              <a:rPr lang="en-US" dirty="0" err="1"/>
              <a:t>Vue.js</a:t>
            </a:r>
            <a:r>
              <a:rPr lang="en-US" dirty="0"/>
              <a:t> – We used the jQuery library to make AJAX calls to the </a:t>
            </a:r>
            <a:r>
              <a:rPr lang="en-US" dirty="0" err="1"/>
              <a:t>apis</a:t>
            </a:r>
            <a:r>
              <a:rPr lang="en-US" dirty="0"/>
              <a:t> and </a:t>
            </a:r>
            <a:r>
              <a:rPr lang="en-US" dirty="0" err="1"/>
              <a:t>Vue.js</a:t>
            </a:r>
            <a:r>
              <a:rPr lang="en-US" dirty="0"/>
              <a:t> to manipulate the DOM. We also used </a:t>
            </a:r>
            <a:r>
              <a:rPr lang="en-US" dirty="0" err="1"/>
              <a:t>Javascript</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C4AB9148-D9B5-A146-801B-08E1F0B49C65}"/>
              </a:ext>
            </a:extLst>
          </p:cNvPr>
          <p:cNvSpPr txBox="1"/>
          <p:nvPr/>
        </p:nvSpPr>
        <p:spPr>
          <a:xfrm>
            <a:off x="457200" y="2063262"/>
            <a:ext cx="7491046" cy="2462213"/>
          </a:xfrm>
          <a:prstGeom prst="rect">
            <a:avLst/>
          </a:prstGeom>
          <a:noFill/>
        </p:spPr>
        <p:txBody>
          <a:bodyPr wrap="square" rtlCol="0">
            <a:spAutoFit/>
          </a:bodyPr>
          <a:lstStyle/>
          <a:p>
            <a:pPr marL="285750" indent="-285750">
              <a:buFont typeface="Arial" panose="020B0604020202020204" pitchFamily="34" charset="0"/>
              <a:buChar char="•"/>
            </a:pPr>
            <a:r>
              <a:rPr lang="en-US" dirty="0"/>
              <a:t>Periodic Refresh : We have used periodic refresh on two webpages. </a:t>
            </a:r>
          </a:p>
          <a:p>
            <a:r>
              <a:rPr lang="en-US" dirty="0"/>
              <a:t>	1. Chat : We have used periodic refresh on the chat page to periodically check if </a:t>
            </a:r>
          </a:p>
          <a:p>
            <a:r>
              <a:rPr lang="en-US" dirty="0"/>
              <a:t>	    there are any new messages that have been sent to the user.</a:t>
            </a:r>
          </a:p>
          <a:p>
            <a:r>
              <a:rPr lang="en-US" dirty="0"/>
              <a:t>	2. Connections : We have used periodic refresh on the chat page to periodically            	    check if there are any new connection requests that have been sent to the 	    user.</a:t>
            </a:r>
          </a:p>
          <a:p>
            <a:endParaRPr lang="en-US" dirty="0"/>
          </a:p>
          <a:p>
            <a:pPr marL="285750" indent="-285750">
              <a:buFont typeface="Arial" panose="020B0604020202020204" pitchFamily="34" charset="0"/>
              <a:buChar char="•"/>
            </a:pPr>
            <a:r>
              <a:rPr lang="en-US" dirty="0"/>
              <a:t>RESTful APIS : We have created RESTful APIs with the POST and GET methods in Flask and these APIs serve as the back-end for our website. We have APIs to to add user, connection, message, job, post; as well as APIs to render the front-end for the jobs, connections, and messages webpages.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898AA6AF-774B-4B48-A6A7-B435A89EB892}"/>
              </a:ext>
            </a:extLst>
          </p:cNvPr>
          <p:cNvSpPr txBox="1"/>
          <p:nvPr/>
        </p:nvSpPr>
        <p:spPr>
          <a:xfrm>
            <a:off x="445477" y="2039815"/>
            <a:ext cx="758483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Our intelligent functionality is connection suggestions. To make these suggestions, we calculated a user similarity score for a given user profile pair, based on three factors :</a:t>
            </a:r>
          </a:p>
          <a:p>
            <a:pPr marL="342900" indent="-342900">
              <a:buFont typeface="+mj-lt"/>
              <a:buAutoNum type="arabicPeriod"/>
            </a:pPr>
            <a:r>
              <a:rPr lang="en-US" dirty="0"/>
              <a:t>Company : If two users work for the same company, the score is incremented by 20.</a:t>
            </a:r>
          </a:p>
          <a:p>
            <a:pPr marL="342900" indent="-342900">
              <a:buFont typeface="+mj-lt"/>
              <a:buAutoNum type="arabicPeriod"/>
            </a:pPr>
            <a:r>
              <a:rPr lang="en-US" dirty="0"/>
              <a:t>Category of Company : We used the </a:t>
            </a:r>
            <a:r>
              <a:rPr lang="en-US" dirty="0" err="1"/>
              <a:t>SequenceMatcher</a:t>
            </a:r>
            <a:r>
              <a:rPr lang="en-US" dirty="0"/>
              <a:t> function from the </a:t>
            </a:r>
            <a:r>
              <a:rPr lang="en-US" dirty="0" err="1"/>
              <a:t>difflib</a:t>
            </a:r>
            <a:r>
              <a:rPr lang="en-US" dirty="0"/>
              <a:t> module in Python to calculate the similarity score between the categories of two companies. </a:t>
            </a:r>
            <a:r>
              <a:rPr lang="en-IN" dirty="0"/>
              <a:t>The idea is to find the longest contiguous matching subsequence that contains no “junk” elements. The same idea is then applied recursively to the pieces of the sequences to the left and to the right of the matching subsequence. This does not yield minimal edit sequences, but does tend to yield matches that “look right” to people. </a:t>
            </a:r>
          </a:p>
          <a:p>
            <a:r>
              <a:rPr lang="en-IN" dirty="0"/>
              <a:t>       We used a </a:t>
            </a:r>
            <a:r>
              <a:rPr lang="en-IN" dirty="0" err="1"/>
              <a:t>cutoff</a:t>
            </a:r>
            <a:r>
              <a:rPr lang="en-IN" dirty="0"/>
              <a:t> threshold of 0.8 for the </a:t>
            </a:r>
            <a:r>
              <a:rPr lang="en-IN" dirty="0" err="1"/>
              <a:t>SequenceMatcher</a:t>
            </a:r>
            <a:r>
              <a:rPr lang="en-IN" dirty="0"/>
              <a:t> similarity score, and </a:t>
            </a:r>
          </a:p>
          <a:p>
            <a:r>
              <a:rPr lang="en-IN" dirty="0"/>
              <a:t>       incremented the user similarity score by 5 if the the </a:t>
            </a:r>
            <a:r>
              <a:rPr lang="en-IN" dirty="0" err="1"/>
              <a:t>SequenceMatcher</a:t>
            </a:r>
            <a:r>
              <a:rPr lang="en-IN" dirty="0"/>
              <a:t> similarity score</a:t>
            </a:r>
          </a:p>
          <a:p>
            <a:r>
              <a:rPr lang="en-IN" dirty="0"/>
              <a:t>       is above this threshold.</a:t>
            </a:r>
          </a:p>
          <a:p>
            <a:pPr marL="342900" indent="-342900">
              <a:buAutoNum type="arabicPeriod" startAt="3"/>
            </a:pPr>
            <a:r>
              <a:rPr lang="en-IN" dirty="0"/>
              <a:t>Skills of User : We compared pairs of skills of the two users, and each time two skills had </a:t>
            </a:r>
          </a:p>
          <a:p>
            <a:r>
              <a:rPr lang="en-IN" dirty="0"/>
              <a:t>       a </a:t>
            </a:r>
            <a:r>
              <a:rPr lang="en-IN" dirty="0" err="1"/>
              <a:t>SequenceMatcher</a:t>
            </a:r>
            <a:r>
              <a:rPr lang="en-IN" dirty="0"/>
              <a:t> similarity score greater than 0.8, we incremented the user similarity </a:t>
            </a:r>
          </a:p>
          <a:p>
            <a:r>
              <a:rPr lang="en-IN" dirty="0"/>
              <a:t>       score by 1.</a:t>
            </a:r>
          </a:p>
          <a:p>
            <a:endParaRPr lang="en-IN" dirty="0"/>
          </a:p>
          <a:p>
            <a:pPr marL="285750" indent="-285750">
              <a:buFont typeface="Arial" panose="020B0604020202020204" pitchFamily="34" charset="0"/>
              <a:buChar char="•"/>
            </a:pPr>
            <a:r>
              <a:rPr lang="en-IN" dirty="0"/>
              <a:t>In the end, we sorted the list of users in decreasing order of similarity score with a given username and displayed the top three users as connection suggestions to that username.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642</Words>
  <Application>Microsoft Macintosh PowerPoint</Application>
  <PresentationFormat>On-screen Show (4:3)</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Courier New</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Sanjay Chari</cp:lastModifiedBy>
  <cp:revision>45</cp:revision>
  <dcterms:created xsi:type="dcterms:W3CDTF">2020-04-04T14:48:00Z</dcterms:created>
  <dcterms:modified xsi:type="dcterms:W3CDTF">2020-04-15T11:04:46Z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