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0EFC6-26B9-104F-8256-131A1242F0C9}"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36735E3-5B0B-7044-A8B7-6300C6E6E565}" type="slidenum">
              <a:rPr lang="en-US" smtClean="0"/>
              <a:t>‹#›</a:t>
            </a:fld>
            <a:endParaRPr lang="en-US"/>
          </a:p>
        </p:txBody>
      </p:sp>
    </p:spTree>
    <p:extLst>
      <p:ext uri="{BB962C8B-B14F-4D97-AF65-F5344CB8AC3E}">
        <p14:creationId xmlns:p14="http://schemas.microsoft.com/office/powerpoint/2010/main" val="12873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F0EFC6-26B9-104F-8256-131A1242F0C9}"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191621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0EFC6-26B9-104F-8256-131A1242F0C9}"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38380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0EFC6-26B9-104F-8256-131A1242F0C9}"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35902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F7F0EFC6-26B9-104F-8256-131A1242F0C9}" type="datetimeFigureOut">
              <a:rPr lang="en-US" smtClean="0"/>
              <a:t>10/10/18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36735E3-5B0B-7044-A8B7-6300C6E6E565}" type="slidenum">
              <a:rPr lang="en-US" smtClean="0"/>
              <a:t>‹#›</a:t>
            </a:fld>
            <a:endParaRPr lang="en-US"/>
          </a:p>
        </p:txBody>
      </p:sp>
    </p:spTree>
    <p:extLst>
      <p:ext uri="{BB962C8B-B14F-4D97-AF65-F5344CB8AC3E}">
        <p14:creationId xmlns:p14="http://schemas.microsoft.com/office/powerpoint/2010/main" val="179601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0EFC6-26B9-104F-8256-131A1242F0C9}"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283804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0EFC6-26B9-104F-8256-131A1242F0C9}" type="datetimeFigureOut">
              <a:rPr lang="en-US" smtClean="0"/>
              <a:t>10/10/18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735E3-5B0B-7044-A8B7-6300C6E6E56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3432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F0EFC6-26B9-104F-8256-131A1242F0C9}" type="datetimeFigureOut">
              <a:rPr lang="en-US" smtClean="0"/>
              <a:t>10/10/18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735E3-5B0B-7044-A8B7-6300C6E6E56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40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0EFC6-26B9-104F-8256-131A1242F0C9}" type="datetimeFigureOut">
              <a:rPr lang="en-US" smtClean="0"/>
              <a:t>10/10/18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74385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F0EFC6-26B9-104F-8256-131A1242F0C9}"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92103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F0EFC6-26B9-104F-8256-131A1242F0C9}" type="datetimeFigureOut">
              <a:rPr lang="en-US" smtClean="0"/>
              <a:t>10/10/18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36735E3-5B0B-7044-A8B7-6300C6E6E565}" type="slidenum">
              <a:rPr lang="en-US" smtClean="0"/>
              <a:t>‹#›</a:t>
            </a:fld>
            <a:endParaRPr lang="en-US"/>
          </a:p>
        </p:txBody>
      </p:sp>
    </p:spTree>
    <p:extLst>
      <p:ext uri="{BB962C8B-B14F-4D97-AF65-F5344CB8AC3E}">
        <p14:creationId xmlns:p14="http://schemas.microsoft.com/office/powerpoint/2010/main" val="249766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0EFC6-26B9-104F-8256-131A1242F0C9}" type="datetimeFigureOut">
              <a:rPr lang="en-US" smtClean="0"/>
              <a:t>10/10/18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36735E3-5B0B-7044-A8B7-6300C6E6E565}" type="slidenum">
              <a:rPr lang="en-US" smtClean="0"/>
              <a:t>‹#›</a:t>
            </a:fld>
            <a:endParaRPr lang="en-US"/>
          </a:p>
        </p:txBody>
      </p:sp>
    </p:spTree>
    <p:extLst>
      <p:ext uri="{BB962C8B-B14F-4D97-AF65-F5344CB8AC3E}">
        <p14:creationId xmlns:p14="http://schemas.microsoft.com/office/powerpoint/2010/main" val="15189880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DFF1-C63A-7F49-9D62-2DEB6238ADA6}"/>
              </a:ext>
            </a:extLst>
          </p:cNvPr>
          <p:cNvSpPr>
            <a:spLocks noGrp="1"/>
          </p:cNvSpPr>
          <p:nvPr>
            <p:ph type="ctrTitle"/>
          </p:nvPr>
        </p:nvSpPr>
        <p:spPr/>
        <p:txBody>
          <a:bodyPr/>
          <a:lstStyle/>
          <a:p>
            <a:r>
              <a:rPr lang="en-US" b="1" dirty="0"/>
              <a:t>Wagonhire</a:t>
            </a:r>
          </a:p>
        </p:txBody>
      </p:sp>
      <p:sp>
        <p:nvSpPr>
          <p:cNvPr id="3" name="Subtitle 2">
            <a:extLst>
              <a:ext uri="{FF2B5EF4-FFF2-40B4-BE49-F238E27FC236}">
                <a16:creationId xmlns:a16="http://schemas.microsoft.com/office/drawing/2014/main" id="{F12A6C96-DA9B-1C45-B7E5-4047A24D2A42}"/>
              </a:ext>
            </a:extLst>
          </p:cNvPr>
          <p:cNvSpPr>
            <a:spLocks noGrp="1"/>
          </p:cNvSpPr>
          <p:nvPr>
            <p:ph type="subTitle" idx="1"/>
          </p:nvPr>
        </p:nvSpPr>
        <p:spPr/>
        <p:txBody>
          <a:bodyPr/>
          <a:lstStyle/>
          <a:p>
            <a:r>
              <a:rPr lang="en-US" i="1" dirty="0"/>
              <a:t>A smart and efficient vehicle rental website</a:t>
            </a:r>
          </a:p>
        </p:txBody>
      </p:sp>
    </p:spTree>
    <p:extLst>
      <p:ext uri="{BB962C8B-B14F-4D97-AF65-F5344CB8AC3E}">
        <p14:creationId xmlns:p14="http://schemas.microsoft.com/office/powerpoint/2010/main" val="13935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B946-2C4F-C944-9AC2-2D2345CED506}"/>
              </a:ext>
            </a:extLst>
          </p:cNvPr>
          <p:cNvSpPr>
            <a:spLocks noGrp="1"/>
          </p:cNvSpPr>
          <p:nvPr>
            <p:ph type="title"/>
          </p:nvPr>
        </p:nvSpPr>
        <p:spPr/>
        <p:txBody>
          <a:bodyPr/>
          <a:lstStyle/>
          <a:p>
            <a:pPr algn="ctr"/>
            <a:r>
              <a:rPr lang="en-US" b="1" dirty="0"/>
              <a:t>TEAM MEMBERS</a:t>
            </a:r>
          </a:p>
        </p:txBody>
      </p:sp>
      <p:sp>
        <p:nvSpPr>
          <p:cNvPr id="3" name="Content Placeholder 2">
            <a:extLst>
              <a:ext uri="{FF2B5EF4-FFF2-40B4-BE49-F238E27FC236}">
                <a16:creationId xmlns:a16="http://schemas.microsoft.com/office/drawing/2014/main" id="{B06B0B7E-54C1-074C-AD36-E179C34D130C}"/>
              </a:ext>
            </a:extLst>
          </p:cNvPr>
          <p:cNvSpPr>
            <a:spLocks noGrp="1"/>
          </p:cNvSpPr>
          <p:nvPr>
            <p:ph idx="1"/>
          </p:nvPr>
        </p:nvSpPr>
        <p:spPr/>
        <p:txBody>
          <a:bodyPr/>
          <a:lstStyle/>
          <a:p>
            <a:pPr marL="0" indent="0">
              <a:buNone/>
            </a:pPr>
            <a:r>
              <a:rPr lang="en-US" sz="3200" b="1" dirty="0"/>
              <a:t>   Member 1 :      	          Member 2 :</a:t>
            </a:r>
          </a:p>
          <a:p>
            <a:pPr marL="0" indent="0">
              <a:buNone/>
            </a:pPr>
            <a:r>
              <a:rPr lang="en-US" dirty="0"/>
              <a:t>   Name : Sanjay Chari                  	Name : Aditya Shankaran</a:t>
            </a:r>
          </a:p>
          <a:p>
            <a:pPr marL="0" indent="0">
              <a:buNone/>
            </a:pPr>
            <a:r>
              <a:rPr lang="en-US" dirty="0"/>
              <a:t>   SRN : PES1201700278			SRN : PES1201700710</a:t>
            </a:r>
          </a:p>
          <a:p>
            <a:pPr marL="0" indent="0">
              <a:buNone/>
            </a:pPr>
            <a:r>
              <a:rPr lang="en-US" dirty="0"/>
              <a:t>   Section : G				Section : G</a:t>
            </a:r>
          </a:p>
        </p:txBody>
      </p:sp>
    </p:spTree>
    <p:extLst>
      <p:ext uri="{BB962C8B-B14F-4D97-AF65-F5344CB8AC3E}">
        <p14:creationId xmlns:p14="http://schemas.microsoft.com/office/powerpoint/2010/main" val="206893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DB68-54B3-0443-94D0-A836CE9A7AF1}"/>
              </a:ext>
            </a:extLst>
          </p:cNvPr>
          <p:cNvSpPr>
            <a:spLocks noGrp="1"/>
          </p:cNvSpPr>
          <p:nvPr>
            <p:ph type="title"/>
          </p:nvPr>
        </p:nvSpPr>
        <p:spPr/>
        <p:txBody>
          <a:bodyPr/>
          <a:lstStyle/>
          <a:p>
            <a:pPr algn="ctr"/>
            <a:r>
              <a:rPr lang="en-US" b="1" dirty="0"/>
              <a:t>OVERVIEW</a:t>
            </a:r>
          </a:p>
        </p:txBody>
      </p:sp>
      <p:sp>
        <p:nvSpPr>
          <p:cNvPr id="3" name="Content Placeholder 2">
            <a:extLst>
              <a:ext uri="{FF2B5EF4-FFF2-40B4-BE49-F238E27FC236}">
                <a16:creationId xmlns:a16="http://schemas.microsoft.com/office/drawing/2014/main" id="{19810640-DDC9-8D49-B9DB-97F7DD534119}"/>
              </a:ext>
            </a:extLst>
          </p:cNvPr>
          <p:cNvSpPr>
            <a:spLocks noGrp="1"/>
          </p:cNvSpPr>
          <p:nvPr>
            <p:ph idx="1"/>
          </p:nvPr>
        </p:nvSpPr>
        <p:spPr/>
        <p:txBody>
          <a:bodyPr>
            <a:normAutofit/>
          </a:bodyPr>
          <a:lstStyle/>
          <a:p>
            <a:r>
              <a:rPr lang="en-US" dirty="0"/>
              <a:t>The main feature of our website is that it is a vehicle rental website.</a:t>
            </a:r>
          </a:p>
          <a:p>
            <a:r>
              <a:rPr lang="en-US" dirty="0"/>
              <a:t>It consists of two main models :</a:t>
            </a:r>
          </a:p>
          <a:p>
            <a:pPr>
              <a:buFont typeface="Wingdings" pitchFamily="2" charset="2"/>
              <a:buChar char="Ø"/>
            </a:pPr>
            <a:r>
              <a:rPr lang="en-US" dirty="0"/>
              <a:t>It has a model that allows the user to rent a vehicle based on their preference. The user has to specify what kind of vehicle they wish to rent, which area they live in, their budget and the duration that they would like to rent for.</a:t>
            </a:r>
          </a:p>
          <a:p>
            <a:pPr>
              <a:buFont typeface="Wingdings" pitchFamily="2" charset="2"/>
              <a:buChar char="Ø"/>
            </a:pPr>
            <a:r>
              <a:rPr lang="en-US" dirty="0"/>
              <a:t>It has a model that allows the user to give their vehicle out for rent if</a:t>
            </a:r>
          </a:p>
          <a:p>
            <a:pPr marL="0" indent="0">
              <a:buNone/>
            </a:pPr>
            <a:r>
              <a:rPr lang="en-US" dirty="0"/>
              <a:t>    they wish to do so. In this model, the user would have to mention            </a:t>
            </a:r>
          </a:p>
          <a:p>
            <a:pPr marL="0" indent="0">
              <a:buNone/>
            </a:pPr>
            <a:r>
              <a:rPr lang="en-US" dirty="0"/>
              <a:t>    the price they would like to offer and the current condition of the</a:t>
            </a:r>
          </a:p>
          <a:p>
            <a:pPr marL="0" indent="0">
              <a:buNone/>
            </a:pPr>
            <a:r>
              <a:rPr lang="en-US" dirty="0"/>
              <a:t>    vehicle, the area which they live in along with the duration for which they</a:t>
            </a:r>
          </a:p>
          <a:p>
            <a:pPr marL="0" indent="0">
              <a:buNone/>
            </a:pPr>
            <a:r>
              <a:rPr lang="en-US" dirty="0"/>
              <a:t>    would like to give it out for rent.</a:t>
            </a:r>
          </a:p>
        </p:txBody>
      </p:sp>
    </p:spTree>
    <p:extLst>
      <p:ext uri="{BB962C8B-B14F-4D97-AF65-F5344CB8AC3E}">
        <p14:creationId xmlns:p14="http://schemas.microsoft.com/office/powerpoint/2010/main" val="412248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DF4F-7EE7-5045-9E57-7FE3237CCD78}"/>
              </a:ext>
            </a:extLst>
          </p:cNvPr>
          <p:cNvSpPr>
            <a:spLocks noGrp="1"/>
          </p:cNvSpPr>
          <p:nvPr>
            <p:ph type="title"/>
          </p:nvPr>
        </p:nvSpPr>
        <p:spPr/>
        <p:txBody>
          <a:bodyPr/>
          <a:lstStyle/>
          <a:p>
            <a:pPr algn="ctr"/>
            <a:r>
              <a:rPr lang="en-US" b="1" dirty="0"/>
              <a:t>FUNCTIONALITY</a:t>
            </a:r>
          </a:p>
        </p:txBody>
      </p:sp>
      <p:sp>
        <p:nvSpPr>
          <p:cNvPr id="3" name="Content Placeholder 2">
            <a:extLst>
              <a:ext uri="{FF2B5EF4-FFF2-40B4-BE49-F238E27FC236}">
                <a16:creationId xmlns:a16="http://schemas.microsoft.com/office/drawing/2014/main" id="{05D828FB-4802-7D4E-8086-B96EAEB2080D}"/>
              </a:ext>
            </a:extLst>
          </p:cNvPr>
          <p:cNvSpPr>
            <a:spLocks noGrp="1"/>
          </p:cNvSpPr>
          <p:nvPr>
            <p:ph idx="1"/>
          </p:nvPr>
        </p:nvSpPr>
        <p:spPr/>
        <p:txBody>
          <a:bodyPr>
            <a:normAutofit/>
          </a:bodyPr>
          <a:lstStyle/>
          <a:p>
            <a:r>
              <a:rPr lang="en-US" dirty="0"/>
              <a:t>The website would have a home page that would have information related to the purpose of the website.</a:t>
            </a:r>
          </a:p>
          <a:p>
            <a:r>
              <a:rPr lang="en-US" dirty="0"/>
              <a:t>Every page would have a menu bar on top that would let the user toggle between the different webpages on the site, namely the home page, the about page, the rent page and the FAQs page.</a:t>
            </a:r>
          </a:p>
          <a:p>
            <a:r>
              <a:rPr lang="en-US" dirty="0"/>
              <a:t>The about page would have in depth information related to every aspect of the website.</a:t>
            </a:r>
          </a:p>
          <a:p>
            <a:r>
              <a:rPr lang="en-US" dirty="0"/>
              <a:t>The rent page would be the core of the website. It would take input from the user about the vehicle they want to rent/give out for rent and display optimized results based on the input details.</a:t>
            </a:r>
          </a:p>
          <a:p>
            <a:r>
              <a:rPr lang="en-US" dirty="0"/>
              <a:t>The FAQs page would list out frequently asked queries that are often raised by consumers on the website so that the user can clear his doubts.</a:t>
            </a:r>
          </a:p>
        </p:txBody>
      </p:sp>
    </p:spTree>
    <p:extLst>
      <p:ext uri="{BB962C8B-B14F-4D97-AF65-F5344CB8AC3E}">
        <p14:creationId xmlns:p14="http://schemas.microsoft.com/office/powerpoint/2010/main" val="34151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41B0-421B-2545-94F4-E010E5005A1A}"/>
              </a:ext>
            </a:extLst>
          </p:cNvPr>
          <p:cNvSpPr>
            <a:spLocks noGrp="1"/>
          </p:cNvSpPr>
          <p:nvPr>
            <p:ph type="title"/>
          </p:nvPr>
        </p:nvSpPr>
        <p:spPr/>
        <p:txBody>
          <a:bodyPr/>
          <a:lstStyle/>
          <a:p>
            <a:pPr algn="ctr"/>
            <a:r>
              <a:rPr lang="en-US" b="1" dirty="0"/>
              <a:t>FRONT END FEATURES</a:t>
            </a:r>
          </a:p>
        </p:txBody>
      </p:sp>
      <p:sp>
        <p:nvSpPr>
          <p:cNvPr id="3" name="Content Placeholder 2">
            <a:extLst>
              <a:ext uri="{FF2B5EF4-FFF2-40B4-BE49-F238E27FC236}">
                <a16:creationId xmlns:a16="http://schemas.microsoft.com/office/drawing/2014/main" id="{3D085C50-A3D3-2C49-9268-364547B128D9}"/>
              </a:ext>
            </a:extLst>
          </p:cNvPr>
          <p:cNvSpPr>
            <a:spLocks noGrp="1"/>
          </p:cNvSpPr>
          <p:nvPr>
            <p:ph idx="1"/>
          </p:nvPr>
        </p:nvSpPr>
        <p:spPr/>
        <p:txBody>
          <a:bodyPr/>
          <a:lstStyle/>
          <a:p>
            <a:r>
              <a:rPr lang="en-US" dirty="0"/>
              <a:t>HTML </a:t>
            </a:r>
          </a:p>
          <a:p>
            <a:pPr marL="514350" indent="-514350">
              <a:buFont typeface="+mj-lt"/>
              <a:buAutoNum type="arabicPeriod"/>
            </a:pPr>
            <a:r>
              <a:rPr lang="en-US" dirty="0"/>
              <a:t>Forms</a:t>
            </a:r>
          </a:p>
          <a:p>
            <a:pPr marL="514350" indent="-514350">
              <a:buFont typeface="+mj-lt"/>
              <a:buAutoNum type="arabicPeriod"/>
            </a:pPr>
            <a:r>
              <a:rPr lang="en-US" dirty="0"/>
              <a:t>Audio/Video</a:t>
            </a:r>
          </a:p>
          <a:p>
            <a:pPr marL="514350" indent="-514350">
              <a:buFont typeface="+mj-lt"/>
              <a:buAutoNum type="arabicPeriod"/>
            </a:pPr>
            <a:r>
              <a:rPr lang="en-US" dirty="0"/>
              <a:t>Geolocation</a:t>
            </a:r>
          </a:p>
          <a:p>
            <a:pPr marL="514350" indent="-514350">
              <a:buFont typeface="+mj-lt"/>
              <a:buAutoNum type="arabicPeriod"/>
            </a:pPr>
            <a:r>
              <a:rPr lang="en-US" dirty="0"/>
              <a:t>Common design constructs like &lt;font&gt;,&lt;img&gt;, &lt;a&gt;,&lt;ul&gt;,&lt;ol&gt;,&lt;canvas&gt; etc.</a:t>
            </a:r>
          </a:p>
          <a:p>
            <a:pPr marL="0" indent="0">
              <a:buNone/>
            </a:pPr>
            <a:endParaRPr lang="en-US" dirty="0"/>
          </a:p>
          <a:p>
            <a:r>
              <a:rPr lang="en-US" dirty="0"/>
              <a:t>CSS </a:t>
            </a:r>
          </a:p>
          <a:p>
            <a:pPr marL="514350" indent="-514350">
              <a:buFont typeface="+mj-lt"/>
              <a:buAutoNum type="arabicPeriod"/>
            </a:pPr>
            <a:r>
              <a:rPr lang="en-US" dirty="0"/>
              <a:t>External model to make custom template (with uniform font, body background opacity, related aesthetics throughout).</a:t>
            </a:r>
          </a:p>
          <a:p>
            <a:endParaRPr lang="en-US" dirty="0"/>
          </a:p>
        </p:txBody>
      </p:sp>
    </p:spTree>
    <p:extLst>
      <p:ext uri="{BB962C8B-B14F-4D97-AF65-F5344CB8AC3E}">
        <p14:creationId xmlns:p14="http://schemas.microsoft.com/office/powerpoint/2010/main" val="46649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A070-E146-8D44-A2D8-2456E2F266DF}"/>
              </a:ext>
            </a:extLst>
          </p:cNvPr>
          <p:cNvSpPr>
            <a:spLocks noGrp="1"/>
          </p:cNvSpPr>
          <p:nvPr>
            <p:ph type="title"/>
          </p:nvPr>
        </p:nvSpPr>
        <p:spPr/>
        <p:txBody>
          <a:bodyPr/>
          <a:lstStyle/>
          <a:p>
            <a:pPr algn="ctr"/>
            <a:r>
              <a:rPr lang="en-US" b="1" dirty="0"/>
              <a:t>BACK END FEATURES</a:t>
            </a:r>
          </a:p>
        </p:txBody>
      </p:sp>
      <p:sp>
        <p:nvSpPr>
          <p:cNvPr id="3" name="Content Placeholder 2">
            <a:extLst>
              <a:ext uri="{FF2B5EF4-FFF2-40B4-BE49-F238E27FC236}">
                <a16:creationId xmlns:a16="http://schemas.microsoft.com/office/drawing/2014/main" id="{F8058468-6203-624E-BEDC-F87F55F72E84}"/>
              </a:ext>
            </a:extLst>
          </p:cNvPr>
          <p:cNvSpPr>
            <a:spLocks noGrp="1"/>
          </p:cNvSpPr>
          <p:nvPr>
            <p:ph idx="1"/>
          </p:nvPr>
        </p:nvSpPr>
        <p:spPr/>
        <p:txBody>
          <a:bodyPr>
            <a:normAutofit/>
          </a:bodyPr>
          <a:lstStyle/>
          <a:p>
            <a:r>
              <a:rPr lang="en-US" dirty="0"/>
              <a:t>In the back end, we would store the input details received from the form in databases.</a:t>
            </a:r>
          </a:p>
          <a:p>
            <a:r>
              <a:rPr lang="en-US" dirty="0"/>
              <a:t>We would have two databases; one for users who want to rent a vehicle; and another for users who want to give their vehicle for rent.</a:t>
            </a:r>
          </a:p>
          <a:p>
            <a:r>
              <a:rPr lang="en-US" dirty="0"/>
              <a:t> We would then run an algorithm that searches for the users from one database that match the users from the other database based on common attribute values, that is, for every row in one database, rows in the other database that share same attribute values with the given row would be shortlisted.</a:t>
            </a:r>
          </a:p>
          <a:p>
            <a:r>
              <a:rPr lang="en-US" dirty="0"/>
              <a:t>For every user in a given database, the list of users in the other database that match their input details would be displayed. We would also be interested in sending this list to their e-mail ids so that they can retrieve the information whenever they wish to.</a:t>
            </a:r>
          </a:p>
        </p:txBody>
      </p:sp>
    </p:spTree>
    <p:extLst>
      <p:ext uri="{BB962C8B-B14F-4D97-AF65-F5344CB8AC3E}">
        <p14:creationId xmlns:p14="http://schemas.microsoft.com/office/powerpoint/2010/main" val="125728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{1FB15642-CD43-E84D-AEE3-2D1E228173FA}tf10001070</Template>
  <TotalTime>58</TotalTime>
  <Words>509</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Rockwell</vt:lpstr>
      <vt:lpstr>Rockwell Condensed</vt:lpstr>
      <vt:lpstr>Rockwell Extra Bold</vt:lpstr>
      <vt:lpstr>Wingdings</vt:lpstr>
      <vt:lpstr>Wood Type</vt:lpstr>
      <vt:lpstr>Wagonhire</vt:lpstr>
      <vt:lpstr>TEAM MEMBERS</vt:lpstr>
      <vt:lpstr>OVERVIEW</vt:lpstr>
      <vt:lpstr>FUNCTIONALITY</vt:lpstr>
      <vt:lpstr>FRONT END FEATURES</vt:lpstr>
      <vt:lpstr>BACK END FEATURES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WagonHire</dc:title>
  <dc:creator>Sanjay Chari</dc:creator>
  <cp:lastModifiedBy>Sanjay Chari</cp:lastModifiedBy>
  <cp:revision>8</cp:revision>
  <dcterms:created xsi:type="dcterms:W3CDTF">2018-10-10T10:03:01Z</dcterms:created>
  <dcterms:modified xsi:type="dcterms:W3CDTF">2018-10-10T11:39:19Z</dcterms:modified>
</cp:coreProperties>
</file>