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4" r:id="rId16"/>
    <p:sldId id="275" r:id="rId17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2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5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5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4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8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68242-1ADB-4514-8194-FBBCB50744B2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A4CD-EE70-4794-9A8F-3621F726B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6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Statement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"Sports Basics" is a sports blog company that entered space recently. They wanted to get more traffic to their website by releasing a special edition magazine on IPL 2024. This magazine aims to provide interesting insights and facts for fans, analysts and teams based on the last 3 years' data.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chief editor Tony Sharma oversees this publication, and he believes in data analytics. He reached out to Peter </a:t>
            </a:r>
            <a:r>
              <a:rPr lang="en-US" sz="2400" dirty="0" err="1" smtClean="0">
                <a:solidFill>
                  <a:srgbClr val="FF0000"/>
                </a:solidFill>
              </a:rPr>
              <a:t>Pandey</a:t>
            </a:r>
            <a:r>
              <a:rPr lang="en-US" sz="2400" dirty="0" smtClean="0">
                <a:solidFill>
                  <a:srgbClr val="FF0000"/>
                </a:solidFill>
              </a:rPr>
              <a:t>, a journalist in his team who is a data savvy cricket enthusiast.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9502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9. Top 4 teams based on past 3 years winning %.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6697"/>
            <a:ext cx="571658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1" y="158009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90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Top 2 teams with the highest number of wins achieved by chasing targets over the past 3 years.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75606"/>
            <a:ext cx="5629275" cy="334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599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68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25" y="144266"/>
            <a:ext cx="7067128" cy="85725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# </a:t>
            </a:r>
            <a:r>
              <a:rPr lang="en-IN" sz="2800" dirty="0" smtClean="0">
                <a:solidFill>
                  <a:srgbClr val="FF0000"/>
                </a:solidFill>
              </a:rPr>
              <a:t>Secondary Insights</a:t>
            </a:r>
            <a:br>
              <a:rPr lang="en-IN" sz="2800" dirty="0" smtClean="0">
                <a:solidFill>
                  <a:srgbClr val="FF0000"/>
                </a:solidFill>
              </a:rPr>
            </a:br>
            <a:r>
              <a:rPr lang="en-IN" sz="2800" dirty="0" smtClean="0">
                <a:solidFill>
                  <a:srgbClr val="FF0000"/>
                </a:solidFill>
              </a:rPr>
              <a:t>1.</a:t>
            </a:r>
            <a:r>
              <a:rPr lang="en-US" sz="2800" dirty="0" smtClean="0">
                <a:solidFill>
                  <a:srgbClr val="FF0000"/>
                </a:solidFill>
              </a:rPr>
              <a:t> Orange and purple cap player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63638"/>
            <a:ext cx="4038600" cy="2451719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Orange cap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Yashasvi jaiswal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Jos </a:t>
            </a:r>
            <a:r>
              <a:rPr lang="en-IN" sz="2400" b="1" dirty="0">
                <a:solidFill>
                  <a:srgbClr val="FF0000"/>
                </a:solidFill>
              </a:rPr>
              <a:t>Buttler 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Shubman Gill</a:t>
            </a:r>
            <a:endParaRPr lang="en-IN" sz="2400" b="1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563638"/>
            <a:ext cx="4038600" cy="2379711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Purple cap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Yuzvendra Chahal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trent </a:t>
            </a:r>
            <a:r>
              <a:rPr lang="en-IN" sz="2400" b="1" dirty="0" smtClean="0">
                <a:solidFill>
                  <a:srgbClr val="FF0000"/>
                </a:solidFill>
              </a:rPr>
              <a:t>boult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4" y="125208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17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2. Top 4 qualifying teams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347614"/>
            <a:ext cx="4978896" cy="288376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1. RCB </a:t>
            </a:r>
          </a:p>
          <a:p>
            <a:r>
              <a:rPr lang="en-IN" dirty="0">
                <a:solidFill>
                  <a:srgbClr val="FF0000"/>
                </a:solidFill>
              </a:rPr>
              <a:t>2. CSK</a:t>
            </a:r>
          </a:p>
          <a:p>
            <a:r>
              <a:rPr lang="en-IN" dirty="0">
                <a:solidFill>
                  <a:srgbClr val="FF0000"/>
                </a:solidFill>
              </a:rPr>
              <a:t>3. Rajasthan Royals</a:t>
            </a:r>
          </a:p>
          <a:p>
            <a:r>
              <a:rPr lang="en-IN" dirty="0">
                <a:solidFill>
                  <a:srgbClr val="FF0000"/>
                </a:solidFill>
              </a:rPr>
              <a:t>4. Mumbai </a:t>
            </a:r>
            <a:r>
              <a:rPr lang="en-IN" dirty="0" smtClean="0">
                <a:solidFill>
                  <a:srgbClr val="FF0000"/>
                </a:solidFill>
              </a:rPr>
              <a:t>Indians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9502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64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Winner and runner-up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30770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winner: RCB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Runner-up : Mumbai </a:t>
            </a:r>
            <a:r>
              <a:rPr lang="en-IN" b="1" dirty="0" smtClean="0">
                <a:solidFill>
                  <a:srgbClr val="FF0000"/>
                </a:solidFill>
              </a:rPr>
              <a:t>Indians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9502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35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Your Picks</a:t>
            </a:r>
            <a:br>
              <a:rPr lang="en-IN" sz="2800" dirty="0" smtClean="0">
                <a:solidFill>
                  <a:srgbClr val="FF0000"/>
                </a:solidFill>
              </a:rPr>
            </a:br>
            <a:r>
              <a:rPr lang="en-IN" sz="2800" dirty="0" smtClean="0">
                <a:solidFill>
                  <a:srgbClr val="FF0000"/>
                </a:solidFill>
              </a:rPr>
              <a:t>Best 11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347614"/>
            <a:ext cx="4320480" cy="295232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1. Shubman Gill</a:t>
            </a:r>
          </a:p>
          <a:p>
            <a:r>
              <a:rPr lang="en-IN" sz="2000" dirty="0">
                <a:solidFill>
                  <a:srgbClr val="FF0000"/>
                </a:solidFill>
              </a:rPr>
              <a:t>2. Yashasvi Jaiswal</a:t>
            </a:r>
          </a:p>
          <a:p>
            <a:r>
              <a:rPr lang="en-IN" sz="2000" dirty="0">
                <a:solidFill>
                  <a:srgbClr val="FF0000"/>
                </a:solidFill>
              </a:rPr>
              <a:t>3. Surya kumar Yadav/</a:t>
            </a:r>
            <a:r>
              <a:rPr lang="en-IN" sz="2000" dirty="0" err="1">
                <a:solidFill>
                  <a:srgbClr val="FF0000"/>
                </a:solidFill>
              </a:rPr>
              <a:t>sanju</a:t>
            </a:r>
            <a:r>
              <a:rPr lang="en-IN" sz="2000" dirty="0">
                <a:solidFill>
                  <a:srgbClr val="FF0000"/>
                </a:solidFill>
              </a:rPr>
              <a:t> samsan</a:t>
            </a:r>
          </a:p>
          <a:p>
            <a:r>
              <a:rPr lang="en-IN" sz="2000" dirty="0">
                <a:solidFill>
                  <a:srgbClr val="FF0000"/>
                </a:solidFill>
              </a:rPr>
              <a:t>4. Glenn Maxwell</a:t>
            </a:r>
          </a:p>
          <a:p>
            <a:r>
              <a:rPr lang="en-IN" sz="2000" dirty="0">
                <a:solidFill>
                  <a:srgbClr val="FF0000"/>
                </a:solidFill>
              </a:rPr>
              <a:t>5. rinku singh/David </a:t>
            </a:r>
            <a:r>
              <a:rPr lang="en-IN" sz="2000" dirty="0" smtClean="0">
                <a:solidFill>
                  <a:srgbClr val="FF0000"/>
                </a:solidFill>
              </a:rPr>
              <a:t>Miller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1275606"/>
            <a:ext cx="3898776" cy="259228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6. Andre Russell</a:t>
            </a:r>
          </a:p>
          <a:p>
            <a:r>
              <a:rPr lang="en-IN" sz="2000" dirty="0">
                <a:solidFill>
                  <a:srgbClr val="FF0000"/>
                </a:solidFill>
              </a:rPr>
              <a:t>7. Ravindra Jadeja</a:t>
            </a:r>
          </a:p>
          <a:p>
            <a:r>
              <a:rPr lang="en-IN" sz="2000" dirty="0">
                <a:solidFill>
                  <a:srgbClr val="FF0000"/>
                </a:solidFill>
              </a:rPr>
              <a:t>8. </a:t>
            </a:r>
            <a:r>
              <a:rPr lang="en-IN" sz="2000" dirty="0" smtClean="0">
                <a:solidFill>
                  <a:srgbClr val="FF0000"/>
                </a:solidFill>
              </a:rPr>
              <a:t>Mohammed Shami</a:t>
            </a:r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>
                <a:solidFill>
                  <a:srgbClr val="FF0000"/>
                </a:solidFill>
              </a:rPr>
              <a:t>9. Trent Boult</a:t>
            </a:r>
          </a:p>
          <a:p>
            <a:r>
              <a:rPr lang="en-IN" sz="2000" dirty="0">
                <a:solidFill>
                  <a:srgbClr val="FF0000"/>
                </a:solidFill>
              </a:rPr>
              <a:t>10. Yuzvendra Chahal</a:t>
            </a:r>
          </a:p>
          <a:p>
            <a:r>
              <a:rPr lang="en-IN" sz="2000" dirty="0">
                <a:solidFill>
                  <a:srgbClr val="FF0000"/>
                </a:solidFill>
              </a:rPr>
              <a:t>11. Mohammed Siraj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9502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80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 3 all-rounders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347614"/>
            <a:ext cx="5554960" cy="273975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1. Ravindra Jadeja</a:t>
            </a:r>
          </a:p>
          <a:p>
            <a:r>
              <a:rPr lang="en-IN" dirty="0">
                <a:solidFill>
                  <a:srgbClr val="FF0000"/>
                </a:solidFill>
              </a:rPr>
              <a:t>2. Hardik Pandya</a:t>
            </a:r>
          </a:p>
          <a:p>
            <a:r>
              <a:rPr lang="en-IN" dirty="0">
                <a:solidFill>
                  <a:srgbClr val="FF0000"/>
                </a:solidFill>
              </a:rPr>
              <a:t>3. </a:t>
            </a:r>
            <a:r>
              <a:rPr lang="en-IN" dirty="0" smtClean="0">
                <a:solidFill>
                  <a:srgbClr val="FF0000"/>
                </a:solidFill>
              </a:rPr>
              <a:t>Andre Russell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9502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95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95487"/>
            <a:ext cx="7772400" cy="110251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# </a:t>
            </a:r>
            <a:r>
              <a:rPr lang="en-IN" sz="2400" dirty="0" smtClean="0">
                <a:solidFill>
                  <a:srgbClr val="FF0000"/>
                </a:solidFill>
              </a:rPr>
              <a:t>Primary Insights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1. Top 10 batsmen based on past 3 years total runs scored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  <a14:imgEffect>
                      <a14:brightnessContrast bright="-3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75606"/>
            <a:ext cx="609758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111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7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2. Top 10 batsmen based on past 3 years batting average. (min 60 balls faced in each season)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35646"/>
            <a:ext cx="5973763" cy="327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111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87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3. Top 10 batsmen based on past 3 years strike rate (min 60 balls faced in each season) 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91630"/>
            <a:ext cx="62646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208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95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4. Top 10 bowlers based on past 3 years total wickets taken.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9583"/>
            <a:ext cx="6021387" cy="356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208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70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4066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5. Top 10 bowlers based on past 3 years bowling average. (min 60 balls bowled in each season) 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7614"/>
            <a:ext cx="5868987" cy="342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5478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63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42756"/>
            <a:ext cx="8157592" cy="78524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6. Top 10 bowlers based on past 3 years economy rate. (min 60 balls bowled in each season)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91630"/>
            <a:ext cx="6040437" cy="344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1" y="83581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9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11510"/>
            <a:ext cx="8229600" cy="78524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7. Top 5 batsmen based on past 3 years boundary % (fours and sixes). 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7614"/>
            <a:ext cx="5821363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5208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19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8. Top 5 bowlers based on past 3 years dot ball %.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33" y="1059582"/>
            <a:ext cx="5916613" cy="370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009"/>
            <a:ext cx="525171" cy="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79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371</Words>
  <Application>Microsoft Office PowerPoint</Application>
  <PresentationFormat>On-screen Show (16:9)</PresentationFormat>
  <Paragraphs>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Problem Statement</vt:lpstr>
      <vt:lpstr># Primary Insights 1. Top 10 batsmen based on past 3 years total runs scored</vt:lpstr>
      <vt:lpstr>2. Top 10 batsmen based on past 3 years batting average. (min 60 balls faced in each season)</vt:lpstr>
      <vt:lpstr>3. Top 10 batsmen based on past 3 years strike rate (min 60 balls faced in each season) </vt:lpstr>
      <vt:lpstr>4. Top 10 bowlers based on past 3 years total wickets taken.</vt:lpstr>
      <vt:lpstr>5. Top 10 bowlers based on past 3 years bowling average. (min 60 balls bowled in each season) </vt:lpstr>
      <vt:lpstr>6. Top 10 bowlers based on past 3 years economy rate. (min 60 balls bowled in each season)</vt:lpstr>
      <vt:lpstr>7. Top 5 batsmen based on past 3 years boundary % (fours and sixes). </vt:lpstr>
      <vt:lpstr>8. Top 5 bowlers based on past 3 years dot ball %.</vt:lpstr>
      <vt:lpstr>9. Top 4 teams based on past 3 years winning %.</vt:lpstr>
      <vt:lpstr>Top 2 teams with the highest number of wins achieved by chasing targets over the past 3 years.</vt:lpstr>
      <vt:lpstr># Secondary Insights 1. Orange and purple cap player</vt:lpstr>
      <vt:lpstr>2. Top 4 qualifying teams</vt:lpstr>
      <vt:lpstr>Winner and runner-up </vt:lpstr>
      <vt:lpstr>Your Picks Best 11</vt:lpstr>
      <vt:lpstr>Top 3 all-rounders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</dc:creator>
  <cp:lastModifiedBy>sanjay</cp:lastModifiedBy>
  <cp:revision>10</cp:revision>
  <dcterms:created xsi:type="dcterms:W3CDTF">2024-03-18T15:16:32Z</dcterms:created>
  <dcterms:modified xsi:type="dcterms:W3CDTF">2024-03-19T03:19:25Z</dcterms:modified>
</cp:coreProperties>
</file>