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C184-F2B5-B00C-38EE-7ACDF233F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71F18-48A5-D5D3-066A-CDF158A6B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6B77-FFBD-8A78-6ACA-865E972A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9CD1-30AA-4CDA-42E9-3E97CA45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3A82-E871-5E1E-3636-9EB5AC4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9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591D-580C-E2C9-F28C-D3394CDD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0B6D9-C8C2-75D0-5E0C-EA5C07E45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D993-E1BD-8BE3-F8B9-67318813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C4E6-8BDE-0C5A-03DC-BBB99BB4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C20B-59A0-0334-0096-EBD81DA1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8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0C0E1-2559-60A5-5797-72F211663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225BD-4E1D-DD2B-614D-D336D632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36E2-40D7-D7FA-F328-1E4E3FAF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49B6-8630-D9B6-BE36-57D2DBBB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9134-A9ED-502C-D4CB-5640B5D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B9D4-D567-8146-0194-105D13B3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25C9-E500-0BCB-F74F-CD8AFA97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DCFC-B4A8-8604-6544-57D0C45A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7287-4AE4-0DDE-D25D-59151884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2626-E701-BBF2-9EE8-8E412ADC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68B9-143A-80D6-9340-3451A0E9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A3C7-E21E-74C2-D4DA-2066F7A4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594B-5873-2B4B-5EB4-0FEA9292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54FB-E3AE-0338-FAA4-80A1045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149F-860A-1D33-926B-90A59542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797F-99D6-AB41-24E6-C54BFF8F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15F2-15A3-BACA-4806-321975700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ECF8C-2010-25F9-0656-508BC942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8D57-1708-852C-3147-111A32D8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F152-29CA-2D84-FDFF-B9C0EE9D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F08E-72A7-F3CE-87FA-63A4318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D14-76C7-6B6F-77C0-61CB4783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67521-1E69-BFF7-A75B-794AF9B5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9FA99-AB28-D3BA-EE58-1F8D9873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DC8EC-F80D-E3A4-6ACB-AF9300170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028F0-0F47-829A-569E-6A7F4D8CB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B1638-AE32-CE4D-6D1C-352D7CCB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9EBE0-8423-9D6F-BF7A-CF1E4C3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EA826-493A-A60C-481C-38B4B51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A1D1-C137-5B0F-3848-AC6D3346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41A2C-366C-9656-16CE-006B533B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4938-54FE-C8BC-EDC5-A509B6BF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A26E1-AD03-E7AD-C34F-9AD6943D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E8680-78EF-88BC-4CEE-81AD2C2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F730-198D-E948-7D72-7DD02794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3424-827B-1CC8-425E-8A10AA03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3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86F-997B-BA12-2E4D-69B88469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AC254-984A-E69A-825B-E1C6735B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268C5-45BD-2B31-CEE6-C4BE84A6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8779-C4A2-4AB5-679B-5D868CC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E179-3883-1287-CADB-83BB952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0F771-5794-20D7-8170-41410290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7546-5141-377B-F4BD-88C0571B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F6855-9F07-A769-F65F-3721100E4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E5E2-5C8F-0CDD-FA0A-FEC73001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ED816-2B35-22A0-1813-C2A518DE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21AF-C7FA-A2E1-A4AC-97AB6953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C12DF-A965-4D7C-8869-5064544F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E636E-7FE6-4384-8E7C-BCB1C467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2F6C-AA82-7052-3356-3129258B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E0BF-5C2A-7CEA-A938-C760B0A9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21D51-7FCE-45CC-BA62-CEF75D382C9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4248-A1E9-BEED-E08C-F28732B88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A0F1-F57A-0D72-B9A3-CDBADEFB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4A1D1-1E6F-4CB8-B138-468DFE824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361efbe701fc091b&amp;sca_upv=1&amp;rlz=1C1YTUH_enIN1040IN1040&amp;sxsrf=ADLYWIJ25zxW_OJQbkTasTrKaOOYCFMWzw:1721897993440&amp;q=Luhn+algorithm+credit+card+example+in+windows+c+programming+without&amp;uds=ADvngMj48wW_FU4FpYjPKuEUnqeDZDSx4j_KOiFKSva4g5ooriFc85Nyd3zmcDlD8fJbYgdfrjeHL7kGd8mqHPXV82uR43h8iWvst5OGy37gH5n49fiBcxFwzDV1i2xtVLxgp8HxXPTpQgdXpPXvt2ruk5Oce_bg9nGHjV_f75-SIGfpwRTQivV_gT7pul2W2gsKGznnpSVo&amp;sa=X&amp;ved=2ahUKEwiF-PPx6cGHAxVMVmwGHcijApUQxKsJegQICxAB&amp;ictx=0" TargetMode="External"/><Relationship Id="rId2" Type="http://schemas.openxmlformats.org/officeDocument/2006/relationships/hyperlink" Target="https://www.google.com/search?sca_esv=361efbe701fc091b&amp;sca_upv=1&amp;rlz=1C1YTUH_enIN1040IN1040&amp;sxsrf=ADLYWIJ25zxW_OJQbkTasTrKaOOYCFMWzw:1721897993440&amp;q=Luhn+algorithm+credit+card+example+in+windows+c+programming+github&amp;uds=ADvngMibGKm6VmcGuHaZFujYNGQ-UUI-wzA8hTc2Vf5m_AOWCvPhgXi1jF5nPxnxY7BBonCbMjKidymP12r8jPG1uCJAsOrsOMWuhDmT6mo9Z4hOwLwJ6D_D_CNStH28WEjw5o4Iyy59fbvsLzysgQiajhBB_8HJWl3uhvDL8KgtBsCTHzpEz9SJIRIvRTZwQDAH4HnV1sum&amp;sa=X&amp;ved=2ahUKEwiF-PPx6cGHAxVMVmwGHcijApUQxKsJegQIDBAB&amp;ictx=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google.com/websearch?p=ai_overviews&amp;hl=en-IN" TargetMode="External"/><Relationship Id="rId4" Type="http://schemas.openxmlformats.org/officeDocument/2006/relationships/hyperlink" Target="https://www.google.com/search?sca_esv=361efbe701fc091b&amp;sca_upv=1&amp;rlz=1C1YTUH_enIN1040IN1040&amp;sxsrf=ADLYWIJ25zxW_OJQbkTasTrKaOOYCFMWzw:1721897993440&amp;q=Luhn+algorithm+credit+card+example+in+windows+c+programming+using&amp;uds=ADvngMgQYgTuYyEaUlHa-6VFZDamDbFwyZphbT1raos_SHHzPkAxrIezRHHIY9ZZsnY0NxEoZPf6s9yiY3IjHCRpzs2-DHNa6B5zgnQV5jZXQDXaON7bHIbhmPS_3TmOMEzYwbBUksvXrkUl0jsbcNanSZq2fVXZax6veZXlcF-DD2F-AsXl8qtQC8LVl9QF6ifhx3xcTL9K&amp;sa=X&amp;ved=2ahUKEwiF-PPx6cGHAxVMVmwGHcijApUQxKsJegQIChAB&amp;ictx=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BEC81BC-DA57-8F20-3C8D-9034BE8052EF}"/>
              </a:ext>
            </a:extLst>
          </p:cNvPr>
          <p:cNvSpPr txBox="1"/>
          <p:nvPr/>
        </p:nvSpPr>
        <p:spPr>
          <a:xfrm>
            <a:off x="3047163" y="707080"/>
            <a:ext cx="6094324" cy="5448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Github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Sanjay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4111 1111 1111 1111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Without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Using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 Results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overview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 Labs | AI Overview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Learn more…Opens in new tab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Listen</a:t>
            </a:r>
            <a:endParaRPr lang="en-IN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6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A5E7-CEE7-785C-29AB-B45514A7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C95A5-39D6-2D32-6FE8-95A27F18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Starting from the rightmost digit, underline every other digit.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each underlined digit. If the result is a two-digit number, add the digits together to get a single digit.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digits of the doubled values together.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sum from step 3 to the sum of the digits that weren't doubled, starting from the 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03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5F4C-5C73-DF34-A75C-9B3A3DC99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B23B-6041-C14E-E97C-886DA0A46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1C27D5-2A71-25DA-A526-8C1193923D66}"/>
              </a:ext>
            </a:extLst>
          </p:cNvPr>
          <p:cNvGraphicFramePr>
            <a:graphicFrameLocks noGrp="1"/>
          </p:cNvGraphicFramePr>
          <p:nvPr/>
        </p:nvGraphicFramePr>
        <p:xfrm>
          <a:off x="4017773" y="1775434"/>
          <a:ext cx="4156454" cy="4451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227">
                  <a:extLst>
                    <a:ext uri="{9D8B030D-6E8A-4147-A177-3AD203B41FA5}">
                      <a16:colId xmlns:a16="http://schemas.microsoft.com/office/drawing/2014/main" val="2678137273"/>
                    </a:ext>
                  </a:extLst>
                </a:gridCol>
                <a:gridCol w="2078227">
                  <a:extLst>
                    <a:ext uri="{9D8B030D-6E8A-4147-A177-3AD203B41FA5}">
                      <a16:colId xmlns:a16="http://schemas.microsoft.com/office/drawing/2014/main" val="1426613038"/>
                    </a:ext>
                  </a:extLst>
                </a:gridCol>
              </a:tblGrid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378282246310005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700" kern="100">
                          <a:effectLst/>
                        </a:rPr>
                        <a:t> 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632218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American Express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371449635398431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1365244584"/>
                  </a:ext>
                </a:extLst>
              </a:tr>
              <a:tr h="5457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American Express Corporate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378734493671000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2430873462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Australian BankCard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5610591081018250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567966559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Diners Club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30569309025904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798973614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Diners Club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38520000023237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218946268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Discover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6011111111111117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417714035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Discover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6011000990139424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2831598818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JCB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3530111333300000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1926853215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JCB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3566002020360505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41211441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MasterCard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5555555555554444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4062276641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MasterCard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5105105105105100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3709419813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Visa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4111111111111111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1004440950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Visa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4012888888881881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418917156"/>
                  </a:ext>
                </a:extLst>
              </a:tr>
              <a:tr h="2718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Visa</a:t>
                      </a:r>
                      <a:endParaRPr lang="en-IN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4222222222222</a:t>
                      </a:r>
                      <a:endParaRPr lang="en-IN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" marR="5725" marT="5725" marB="5725" anchor="ctr"/>
                </a:tc>
                <a:extLst>
                  <a:ext uri="{0D108BD9-81ED-4DB2-BD59-A6C34878D82A}">
                    <a16:rowId xmlns:a16="http://schemas.microsoft.com/office/drawing/2014/main" val="736057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66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Bhalerao</dc:creator>
  <cp:lastModifiedBy>Sanjay Bhalerao</cp:lastModifiedBy>
  <cp:revision>1</cp:revision>
  <dcterms:created xsi:type="dcterms:W3CDTF">2025-02-20T11:59:55Z</dcterms:created>
  <dcterms:modified xsi:type="dcterms:W3CDTF">2025-02-20T12:01:35Z</dcterms:modified>
</cp:coreProperties>
</file>