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422c8b4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422c8b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496197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496197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496197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7496197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7496197a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7496197a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7496197a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7496197a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3b0a58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3b0a58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76100" y="1666500"/>
            <a:ext cx="8118600" cy="18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RECOMMENDER SYSTEM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7525" y="389206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Sanjay Deo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14214027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524" y="4214300"/>
            <a:ext cx="2791175" cy="5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India’s first HR so</a:t>
            </a:r>
            <a:r>
              <a:rPr lang="en"/>
              <a:t>lutions firm which provides SaaS.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B2B firm.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Enhancing and enriching client solution by providing data driven solution using AI based approach.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HR Analytics is its second most objective.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62925" y="327125"/>
            <a:ext cx="4299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company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an API which recommend courses from Coursera and Udemy using Machine Learning technique.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Levelwise recommendation.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of Recommendation.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should be accurate and precise.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and Space </a:t>
            </a:r>
            <a:r>
              <a:rPr lang="en"/>
              <a:t>complexity</a:t>
            </a:r>
            <a:r>
              <a:rPr lang="en"/>
              <a:t> should be minimised.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911225" y="3423525"/>
            <a:ext cx="2139900" cy="137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Course   Recommender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API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20100" y="3855850"/>
            <a:ext cx="2191200" cy="5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Skills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051125" y="3855675"/>
            <a:ext cx="2407200" cy="51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courses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49375"/>
            <a:ext cx="8520600" cy="16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Examined several word embedding models and selected the best out of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 model was used because of its robustness to preserve semantic and syntactic relation between words.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Gensim library (which provides architect) to built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Training data was crawled by DBMS Team 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Trained on 290,000 rows.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/>
              <a:t>Did preprocessing before training.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493650" y="2857725"/>
            <a:ext cx="18621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MODEL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01200" y="1135450"/>
            <a:ext cx="23043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52850" y="1406525"/>
            <a:ext cx="85206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: List of skills user hold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Output: List of similar skills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How?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 Vector = Average of skills vector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52625" y="1088375"/>
            <a:ext cx="24174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STRATEGY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069325" y="1294100"/>
            <a:ext cx="997800" cy="84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7"/>
          <p:cNvCxnSpPr>
            <a:endCxn id="93" idx="2"/>
          </p:cNvCxnSpPr>
          <p:nvPr/>
        </p:nvCxnSpPr>
        <p:spPr>
          <a:xfrm flipH="1" rot="10800000">
            <a:off x="5349325" y="1715900"/>
            <a:ext cx="7200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stCxn id="93" idx="6"/>
          </p:cNvCxnSpPr>
          <p:nvPr/>
        </p:nvCxnSpPr>
        <p:spPr>
          <a:xfrm flipH="1" rot="10800000">
            <a:off x="7067125" y="1705700"/>
            <a:ext cx="6174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6028075" y="1541000"/>
            <a:ext cx="10803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898825" y="886775"/>
            <a:ext cx="31683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[‘python’,’machine learning’,’data modelling’]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130550" y="2051125"/>
            <a:ext cx="28815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[‘deep learning’,’modelling’,’data science’]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08825" y="446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95525" y="4164175"/>
            <a:ext cx="84177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Flask to generate Course </a:t>
            </a:r>
            <a:r>
              <a:rPr lang="en"/>
              <a:t>Recommender</a:t>
            </a:r>
            <a:r>
              <a:rPr lang="en"/>
              <a:t> API which took Skills list as input and gave course url as output.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60050" y="964925"/>
            <a:ext cx="1892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93900" y="2641613"/>
            <a:ext cx="19341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</a:t>
            </a:r>
            <a:r>
              <a:rPr lang="en"/>
              <a:t> API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493900" y="1255875"/>
            <a:ext cx="18414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Deduplicating Skills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57475" y="1564575"/>
            <a:ext cx="82938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Existence of duplicates like modeling,modelling,data modelling and data-modelling.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finding similarity </a:t>
            </a:r>
            <a:r>
              <a:rPr lang="en"/>
              <a:t>between</a:t>
            </a:r>
            <a:r>
              <a:rPr lang="en"/>
              <a:t> two string (Levenshtein distance).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452625" y="3807263"/>
            <a:ext cx="4114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Course Recommender API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52625" y="2950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For secured fetching of course details for corresponding skills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skills list ,Output : course details for corresponding skills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Conclusion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71600"/>
            <a:ext cx="85206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 was tested and found accurate.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3200" y="2178775"/>
            <a:ext cx="2437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2744425"/>
            <a:ext cx="85206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to be optimized.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time was high.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coverage of sites for fetching course details.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