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EC7D-F954-48DB-9901-19F29CC4F98B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0AB8-8248-4864-8732-29C3FDA9B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1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EC7D-F954-48DB-9901-19F29CC4F98B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0AB8-8248-4864-8732-29C3FDA9B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80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EC7D-F954-48DB-9901-19F29CC4F98B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0AB8-8248-4864-8732-29C3FDA9B29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0314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EC7D-F954-48DB-9901-19F29CC4F98B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0AB8-8248-4864-8732-29C3FDA9B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241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EC7D-F954-48DB-9901-19F29CC4F98B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0AB8-8248-4864-8732-29C3FDA9B29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091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EC7D-F954-48DB-9901-19F29CC4F98B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0AB8-8248-4864-8732-29C3FDA9B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49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EC7D-F954-48DB-9901-19F29CC4F98B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0AB8-8248-4864-8732-29C3FDA9B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324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EC7D-F954-48DB-9901-19F29CC4F98B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0AB8-8248-4864-8732-29C3FDA9B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69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EC7D-F954-48DB-9901-19F29CC4F98B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0AB8-8248-4864-8732-29C3FDA9B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EC7D-F954-48DB-9901-19F29CC4F98B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0AB8-8248-4864-8732-29C3FDA9B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10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EC7D-F954-48DB-9901-19F29CC4F98B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0AB8-8248-4864-8732-29C3FDA9B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65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EC7D-F954-48DB-9901-19F29CC4F98B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0AB8-8248-4864-8732-29C3FDA9B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92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EC7D-F954-48DB-9901-19F29CC4F98B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0AB8-8248-4864-8732-29C3FDA9B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0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EC7D-F954-48DB-9901-19F29CC4F98B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0AB8-8248-4864-8732-29C3FDA9B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84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EC7D-F954-48DB-9901-19F29CC4F98B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0AB8-8248-4864-8732-29C3FDA9B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03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EC7D-F954-48DB-9901-19F29CC4F98B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0AB8-8248-4864-8732-29C3FDA9B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70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EC7D-F954-48DB-9901-19F29CC4F98B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1B0AB8-8248-4864-8732-29C3FDA9B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7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EXL EQ Case Challenge 2018 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859002" cy="144863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Case Study: Marketing Strategy of ABC</a:t>
            </a:r>
          </a:p>
          <a:p>
            <a:r>
              <a:rPr lang="en-GB" dirty="0" smtClean="0"/>
              <a:t>By:</a:t>
            </a:r>
          </a:p>
          <a:p>
            <a:r>
              <a:rPr lang="en-GB" dirty="0" smtClean="0"/>
              <a:t>Sanjay Deo and Raman Kumar </a:t>
            </a:r>
          </a:p>
          <a:p>
            <a:r>
              <a:rPr lang="en-GB" dirty="0" smtClean="0"/>
              <a:t>IIT Roorkee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8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of 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Problem: There has been decline in the revenue of Shopping Mall own by ABC from last 5 years </a:t>
            </a:r>
            <a:r>
              <a:rPr lang="en-GB" dirty="0"/>
              <a:t>even </a:t>
            </a:r>
            <a:r>
              <a:rPr lang="en-GB" dirty="0" smtClean="0"/>
              <a:t>in the presence of considerable footfall.</a:t>
            </a:r>
          </a:p>
          <a:p>
            <a:r>
              <a:rPr lang="en-GB" dirty="0" smtClean="0"/>
              <a:t>Cause: Emergence </a:t>
            </a:r>
            <a:r>
              <a:rPr lang="en-GB" dirty="0"/>
              <a:t>of online shopping and the improved shopper experience on digital channels. </a:t>
            </a:r>
            <a:endParaRPr lang="en-GB" dirty="0" smtClean="0"/>
          </a:p>
          <a:p>
            <a:r>
              <a:rPr lang="en-GB" dirty="0" smtClean="0"/>
              <a:t>Solution: Revamp </a:t>
            </a:r>
            <a:r>
              <a:rPr lang="en-GB" dirty="0"/>
              <a:t>the shopper experience in </a:t>
            </a:r>
            <a:r>
              <a:rPr lang="en-GB" dirty="0" smtClean="0"/>
              <a:t>centre </a:t>
            </a:r>
            <a:r>
              <a:rPr lang="en-GB" dirty="0"/>
              <a:t>by creating an amalgam of digital and physical experiences in a shopping </a:t>
            </a:r>
            <a:r>
              <a:rPr lang="en-GB" dirty="0" smtClean="0"/>
              <a:t>mall.</a:t>
            </a:r>
          </a:p>
          <a:p>
            <a:r>
              <a:rPr lang="en-GB" dirty="0" smtClean="0"/>
              <a:t>Task involved: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To find the Top </a:t>
            </a:r>
            <a:r>
              <a:rPr lang="en-IN" dirty="0"/>
              <a:t>Store Visited and Top Fine Category visited by each </a:t>
            </a:r>
            <a:r>
              <a:rPr lang="en-IN" dirty="0" smtClean="0"/>
              <a:t>Shopper. 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5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Datasheets used : Store Mapping, Category Mapping and Ping_Information.</a:t>
            </a:r>
          </a:p>
          <a:p>
            <a:r>
              <a:rPr lang="en-GB" dirty="0" smtClean="0"/>
              <a:t>Columns dropped :  ‘Unnamed</a:t>
            </a:r>
            <a:r>
              <a:rPr lang="en-GB" dirty="0"/>
              <a:t>: </a:t>
            </a:r>
            <a:r>
              <a:rPr lang="en-GB" dirty="0" smtClean="0"/>
              <a:t>0’ which is NaN value for both Store Mapping </a:t>
            </a:r>
            <a:r>
              <a:rPr lang="en-GB" dirty="0"/>
              <a:t>and </a:t>
            </a:r>
            <a:r>
              <a:rPr lang="en-GB" dirty="0" smtClean="0"/>
              <a:t>Ping_Information.</a:t>
            </a:r>
          </a:p>
          <a:p>
            <a:r>
              <a:rPr lang="en-GB" dirty="0" smtClean="0"/>
              <a:t>There was ambiguity in floor labels of Store Mapping and Ping_Information starting with different prefixes, eg: Level_i is treated as Floor_i.</a:t>
            </a:r>
          </a:p>
          <a:p>
            <a:r>
              <a:rPr lang="en-GB" dirty="0" smtClean="0"/>
              <a:t>Created new column ‘store_floor’ in Ping_Information with mapping of with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‘Floor_Index’ on ‘Floor’.</a:t>
            </a:r>
          </a:p>
          <a:p>
            <a:r>
              <a:rPr lang="en-GB" dirty="0" smtClean="0"/>
              <a:t>Created three more columns in Ping_Information named ‘</a:t>
            </a:r>
            <a:r>
              <a:rPr lang="en-GB" dirty="0"/>
              <a:t>Nearest_shop</a:t>
            </a:r>
            <a:r>
              <a:rPr lang="en-GB" dirty="0" smtClean="0"/>
              <a:t>’, ‘Fine_Category’ and ‘Nearest_Distance’.</a:t>
            </a:r>
          </a:p>
          <a:p>
            <a:r>
              <a:rPr lang="en-GB" dirty="0" smtClean="0"/>
              <a:t>Now ‘groupby’(dataframe method) is applied on the ‘Shopper_ID’ in Ping Information and Top visited shop is found based on the most frequently occurring of the shop visited by that shopper. </a:t>
            </a:r>
          </a:p>
          <a:p>
            <a:r>
              <a:rPr lang="en-GB" dirty="0" smtClean="0"/>
              <a:t>Finally sorting is required on shopper_ID</a:t>
            </a:r>
            <a:r>
              <a:rPr lang="en-GB" dirty="0"/>
              <a:t> </a:t>
            </a:r>
            <a:r>
              <a:rPr lang="en-GB" dirty="0" smtClean="0"/>
              <a:t>to give output in right manner.</a:t>
            </a:r>
          </a:p>
          <a:p>
            <a:endParaRPr lang="en-GB" b="1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896221" cy="3880773"/>
          </a:xfrm>
        </p:spPr>
        <p:txBody>
          <a:bodyPr/>
          <a:lstStyle/>
          <a:p>
            <a:r>
              <a:rPr lang="en-GB" dirty="0" smtClean="0"/>
              <a:t>Distance between each shopper and shops on that floor are calculated using latitude and longitude of both provided by following </a:t>
            </a:r>
            <a:r>
              <a:rPr lang="en-GB" dirty="0" err="1" smtClean="0"/>
              <a:t>Haversine</a:t>
            </a:r>
            <a:r>
              <a:rPr lang="en-GB" dirty="0" smtClean="0"/>
              <a:t> formula:</a:t>
            </a:r>
          </a:p>
          <a:p>
            <a:pPr marL="0" indent="0">
              <a:buNone/>
            </a:pPr>
            <a:r>
              <a:rPr lang="pt-BR" sz="1400" dirty="0" smtClean="0"/>
              <a:t>Distance  is equal to : 6371*ACOS(COS(RADIANS(90-latitude1))*COS(RADIANS(90-latitude2))+SIN(RADIANS(90-latitude1))*SIN(RADIANS(90latitude2))*COS(RADIANS(longitude1-longitude2)))/</a:t>
            </a:r>
            <a:r>
              <a:rPr lang="pt-BR" sz="1400" dirty="0"/>
              <a:t>1.609</a:t>
            </a:r>
            <a:endParaRPr lang="en-GB" sz="1400" dirty="0"/>
          </a:p>
          <a:p>
            <a:r>
              <a:rPr lang="en-GB" dirty="0" smtClean="0"/>
              <a:t>Nearest shop is assigned as the visited shop by that shopper on that timespan.</a:t>
            </a:r>
          </a:p>
          <a:p>
            <a:r>
              <a:rPr lang="en-GB" dirty="0" smtClean="0"/>
              <a:t>Determined the shop which is most frequently visited by the shopper. </a:t>
            </a:r>
          </a:p>
          <a:p>
            <a:r>
              <a:rPr lang="en-GB" dirty="0" smtClean="0"/>
              <a:t>Thus we concluded that shopper’s Top visited shop is the above and corresponding Top Fine Category is mapped. </a:t>
            </a:r>
          </a:p>
        </p:txBody>
      </p:sp>
    </p:spTree>
    <p:extLst>
      <p:ext uri="{BB962C8B-B14F-4D97-AF65-F5344CB8AC3E}">
        <p14:creationId xmlns:p14="http://schemas.microsoft.com/office/powerpoint/2010/main" val="419317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Ideas: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GB" dirty="0" smtClean="0"/>
              <a:t>As we are dealing with distance, It would be more accurate to calculate the Euclidian distance between shoppers and shops. In order to do this we have generated a simple Linear regression between x coordinates  and latitude &amp; longitude and similarly for y coordinates.</a:t>
            </a:r>
          </a:p>
          <a:p>
            <a:r>
              <a:rPr lang="en-GB" dirty="0" smtClean="0"/>
              <a:t>Now we can map x and y coordinates of the shop from its latitude and longitude and this way Euclidian distance between shopper and shops is possible.</a:t>
            </a:r>
          </a:p>
          <a:p>
            <a:r>
              <a:rPr lang="en-GB" dirty="0" smtClean="0"/>
              <a:t>Further followed by same data treatment steps as earlier.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463" y="2799009"/>
            <a:ext cx="8596668" cy="1320800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5586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426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EXL EQ Case Challenge 2018  </vt:lpstr>
      <vt:lpstr>Understanding of business problem</vt:lpstr>
      <vt:lpstr>Data treatment</vt:lpstr>
      <vt:lpstr>Methodology</vt:lpstr>
      <vt:lpstr>Some Ideas: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EXL EQ Case Challenge 2018</dc:title>
  <dc:creator>Sanjay Deo</dc:creator>
  <cp:lastModifiedBy>Raman Kumar</cp:lastModifiedBy>
  <cp:revision>24</cp:revision>
  <dcterms:created xsi:type="dcterms:W3CDTF">2018-01-17T13:03:18Z</dcterms:created>
  <dcterms:modified xsi:type="dcterms:W3CDTF">2018-01-18T00:01:16Z</dcterms:modified>
</cp:coreProperties>
</file>