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B409B-36EE-4A9D-8E2E-218ED45C135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19C31-59B5-4993-A600-83236221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2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19C31-59B5-4993-A600-8323622153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9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0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9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AE84-AC76-4F93-885B-B35F2AFA1FF6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D306-C6D0-42AE-B8D9-C46D67DC6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4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7772400" cy="1470025"/>
          </a:xfrm>
        </p:spPr>
        <p:txBody>
          <a:bodyPr/>
          <a:lstStyle/>
          <a:p>
            <a:r>
              <a:rPr lang="en-US" dirty="0" smtClean="0"/>
              <a:t>VEHICLE SERVICE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534400" cy="4724400"/>
          </a:xfrm>
        </p:spPr>
        <p:txBody>
          <a:bodyPr/>
          <a:lstStyle/>
          <a:p>
            <a:r>
              <a:rPr lang="en-US" dirty="0" smtClean="0"/>
              <a:t>DESIGN DOCUMENT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BATCH 07(IT-A)</a:t>
            </a:r>
          </a:p>
          <a:p>
            <a:r>
              <a:rPr lang="en-US" sz="2800" dirty="0" smtClean="0"/>
              <a:t>                              1602-19-737-007-S CHARAN</a:t>
            </a:r>
          </a:p>
          <a:p>
            <a:r>
              <a:rPr lang="en-US" sz="2800" dirty="0" smtClean="0"/>
              <a:t>                             1602-19-737-022-MD AIJAZ</a:t>
            </a:r>
          </a:p>
          <a:p>
            <a:r>
              <a:rPr lang="en-US" sz="2800" dirty="0" smtClean="0"/>
              <a:t>                                         1602-19-737-037-T SANJAY SURYA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4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FEATURES OF PROJECT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ADMINISTRATOR                                                                                 MANAGER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                  1.FILLS THE DETAILS</a:t>
            </a:r>
          </a:p>
          <a:p>
            <a:pPr marL="0" indent="0">
              <a:buNone/>
            </a:pPr>
            <a:r>
              <a:rPr lang="en-US" sz="1600" dirty="0" smtClean="0"/>
              <a:t>1.CREATE A NEW APPLICATION                                                        2.ISSUES REFERENCE ID.</a:t>
            </a:r>
          </a:p>
          <a:p>
            <a:pPr marL="0" indent="0">
              <a:buNone/>
            </a:pPr>
            <a:r>
              <a:rPr lang="en-US" sz="1600" dirty="0" smtClean="0"/>
              <a:t>2.SEARCH FOR AN APPLICATION                                                      3.COST ESTIMATION</a:t>
            </a:r>
          </a:p>
          <a:p>
            <a:pPr marL="0" indent="0">
              <a:buNone/>
            </a:pPr>
            <a:r>
              <a:rPr lang="en-US" sz="1600" dirty="0" smtClean="0"/>
              <a:t>3.DELETE AN APPLICATION</a:t>
            </a:r>
          </a:p>
          <a:p>
            <a:pPr marL="0" indent="0">
              <a:buNone/>
            </a:pPr>
            <a:r>
              <a:rPr lang="en-US" sz="1600" dirty="0" smtClean="0"/>
              <a:t>4.DISPLAY HISTORY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TECHNICIAN  </a:t>
            </a:r>
            <a:r>
              <a:rPr lang="en-US" sz="1600" dirty="0" smtClean="0"/>
              <a:t>                                                                                    </a:t>
            </a:r>
            <a:r>
              <a:rPr lang="en-US" sz="1600" b="1" dirty="0" smtClean="0"/>
              <a:t>DATABASE</a:t>
            </a:r>
          </a:p>
          <a:p>
            <a:pPr marL="0" indent="0">
              <a:buNone/>
            </a:pPr>
            <a:r>
              <a:rPr lang="en-US" sz="1600" dirty="0" smtClean="0"/>
              <a:t>1.PROVIDES SERVICE TO THE VEHICLE                                         1.UPDATE</a:t>
            </a:r>
          </a:p>
          <a:p>
            <a:pPr marL="0" indent="0">
              <a:buNone/>
            </a:pPr>
            <a:r>
              <a:rPr lang="en-US" sz="1600" dirty="0" smtClean="0"/>
              <a:t>2.REPAIRS OTHER DAMAGES                                                         2.DISPLAY VEHICLE ‘S STATUS</a:t>
            </a:r>
          </a:p>
        </p:txBody>
      </p:sp>
    </p:spTree>
    <p:extLst>
      <p:ext uri="{BB962C8B-B14F-4D97-AF65-F5344CB8AC3E}">
        <p14:creationId xmlns:p14="http://schemas.microsoft.com/office/powerpoint/2010/main" val="201689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5715000" cy="914400"/>
          </a:xfrm>
        </p:spPr>
        <p:txBody>
          <a:bodyPr/>
          <a:lstStyle/>
          <a:p>
            <a:r>
              <a:rPr lang="en-US" sz="2800" dirty="0" smtClean="0"/>
              <a:t>USE CASE DESCRIPTIONS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USE CASE ID: UC01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application</a:t>
            </a:r>
            <a:endParaRPr lang="en-IN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Actors: Administrator</a:t>
            </a:r>
            <a:endParaRPr lang="en-IN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Description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Allows administrator to create an 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None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 new application will be generated</a:t>
            </a:r>
          </a:p>
          <a:p>
            <a:pPr marL="0" indent="0">
              <a:lnSpc>
                <a:spcPts val="2800"/>
              </a:lnSpc>
              <a:buNone/>
            </a:pP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46554"/>
              </p:ext>
            </p:extLst>
          </p:nvPr>
        </p:nvGraphicFramePr>
        <p:xfrm>
          <a:off x="457200" y="3505200"/>
          <a:ext cx="7848600" cy="32764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24300"/>
                <a:gridCol w="3924300"/>
              </a:tblGrid>
              <a:tr h="762103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837892">
                <a:tc>
                  <a:txBody>
                    <a:bodyPr/>
                    <a:lstStyle/>
                    <a:p>
                      <a:r>
                        <a:rPr lang="en-US" dirty="0" smtClean="0"/>
                        <a:t>1.Chooses to create an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-&gt;Prompts</a:t>
                      </a:r>
                      <a:r>
                        <a:rPr lang="en-US" baseline="0" dirty="0" smtClean="0"/>
                        <a:t> for information.</a:t>
                      </a:r>
                      <a:endParaRPr lang="en-US" dirty="0"/>
                    </a:p>
                  </a:txBody>
                  <a:tcPr/>
                </a:tc>
              </a:tr>
              <a:tr h="762103">
                <a:tc>
                  <a:txBody>
                    <a:bodyPr/>
                    <a:lstStyle/>
                    <a:p>
                      <a:r>
                        <a:rPr lang="en-US" dirty="0" smtClean="0"/>
                        <a:t>2.Enters data prompted by the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-&gt;Checks</a:t>
                      </a:r>
                      <a:r>
                        <a:rPr lang="en-US" baseline="0" dirty="0" smtClean="0"/>
                        <a:t> the valid information.</a:t>
                      </a:r>
                    </a:p>
                    <a:p>
                      <a:r>
                        <a:rPr lang="en-US" baseline="0" dirty="0" smtClean="0"/>
                        <a:t>Throws an error if the information is invalid</a:t>
                      </a:r>
                      <a:endParaRPr lang="en-US" dirty="0"/>
                    </a:p>
                  </a:txBody>
                  <a:tcPr/>
                </a:tc>
              </a:tr>
              <a:tr h="7621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18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/>
              <a:t>USE CASE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CASE ID: </a:t>
            </a:r>
            <a:r>
              <a:rPr lang="en-US" sz="1600" dirty="0" smtClean="0"/>
              <a:t>UC02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an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Actors: Administrator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administrator to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search an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There must be already existing 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Information is displayed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44164"/>
              </p:ext>
            </p:extLst>
          </p:nvPr>
        </p:nvGraphicFramePr>
        <p:xfrm>
          <a:off x="533400" y="3581400"/>
          <a:ext cx="7543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810000"/>
              </a:tblGrid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1.Chooses to </a:t>
                      </a:r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 application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-&gt;Prompts for </a:t>
                      </a:r>
                      <a:r>
                        <a:rPr lang="en-US" dirty="0" smtClean="0"/>
                        <a:t>a search field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2.Enter</a:t>
                      </a:r>
                      <a:r>
                        <a:rPr lang="en-US" baseline="0" dirty="0" smtClean="0"/>
                        <a:t> the reference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-&gt;Displays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CASE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CASE ID: </a:t>
            </a:r>
            <a:r>
              <a:rPr lang="en-US" sz="1600" dirty="0" smtClean="0"/>
              <a:t>UC03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Delete an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Actors: Administrator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administrator to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delete an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There must be already existing 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Information is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deleted</a:t>
            </a:r>
          </a:p>
          <a:p>
            <a:pPr marL="0" indent="0">
              <a:lnSpc>
                <a:spcPts val="2800"/>
              </a:lnSpc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39496"/>
              </p:ext>
            </p:extLst>
          </p:nvPr>
        </p:nvGraphicFramePr>
        <p:xfrm>
          <a:off x="381000" y="9372600"/>
          <a:ext cx="82296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7188"/>
                <a:gridCol w="3832412"/>
              </a:tblGrid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ADMINISTRATOR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20218"/>
              </p:ext>
            </p:extLst>
          </p:nvPr>
        </p:nvGraphicFramePr>
        <p:xfrm>
          <a:off x="381000" y="3810000"/>
          <a:ext cx="7696200" cy="298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48100"/>
                <a:gridCol w="3848100"/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ADMINISTRATOR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1.Chooses to delete an application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-&gt;Prompts for a reference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2.Enter</a:t>
                      </a:r>
                      <a:r>
                        <a:rPr lang="en-US" baseline="0" dirty="0" smtClean="0"/>
                        <a:t> the reference 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-&gt;Prompts</a:t>
                      </a:r>
                      <a:r>
                        <a:rPr lang="en-US" baseline="0" dirty="0" smtClean="0"/>
                        <a:t> for Yes or No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3.If 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-&gt;Information is deleted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4.If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-&gt;No changes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3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9342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USE CASE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CASE ID: </a:t>
            </a:r>
            <a:r>
              <a:rPr lang="en-US" sz="1600" dirty="0" smtClean="0"/>
              <a:t>UC04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Displays History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administrator to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display history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There must be already existing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History is displayed</a:t>
            </a:r>
          </a:p>
          <a:p>
            <a:pPr marL="0" indent="0">
              <a:lnSpc>
                <a:spcPts val="2800"/>
              </a:lnSpc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51151"/>
              </p:ext>
            </p:extLst>
          </p:nvPr>
        </p:nvGraphicFramePr>
        <p:xfrm>
          <a:off x="381000" y="3429000"/>
          <a:ext cx="8077200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8600"/>
                <a:gridCol w="4038600"/>
              </a:tblGrid>
              <a:tr h="800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ADMINISTRATOR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1.Chooses to display history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-&gt;Displays History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64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868362"/>
          </a:xfrm>
        </p:spPr>
        <p:txBody>
          <a:bodyPr>
            <a:normAutofit/>
          </a:bodyPr>
          <a:lstStyle/>
          <a:p>
            <a:r>
              <a:rPr lang="en-US" sz="2800" dirty="0"/>
              <a:t>USE CASE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USE CASE ID: </a:t>
            </a:r>
            <a:r>
              <a:rPr lang="en-US" sz="1600" dirty="0" smtClean="0"/>
              <a:t>UC05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Update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Actors: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Allows administrator to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update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Pre-conditions: There must be already existing application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Post-conditions: Information is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updated</a:t>
            </a:r>
          </a:p>
          <a:p>
            <a:pPr marL="0" indent="0">
              <a:lnSpc>
                <a:spcPts val="2800"/>
              </a:lnSpc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88272"/>
              </p:ext>
            </p:extLst>
          </p:nvPr>
        </p:nvGraphicFramePr>
        <p:xfrm>
          <a:off x="304800" y="3581400"/>
          <a:ext cx="8229600" cy="307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4750"/>
                <a:gridCol w="4074850"/>
              </a:tblGrid>
              <a:tr h="579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ADMINISTRATOR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1.Chooses to updates an application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-&gt;Prompts for a reference</a:t>
                      </a:r>
                      <a:r>
                        <a:rPr lang="en-US" baseline="0" dirty="0" smtClean="0"/>
                        <a:t> 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2.Enter</a:t>
                      </a:r>
                      <a:r>
                        <a:rPr lang="en-US" baseline="0" dirty="0" smtClean="0"/>
                        <a:t> the reference 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-&gt;Displays</a:t>
                      </a:r>
                      <a:r>
                        <a:rPr lang="en-US" baseline="0" dirty="0" smtClean="0"/>
                        <a:t> current information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3.Chooses</a:t>
                      </a:r>
                      <a:r>
                        <a:rPr lang="en-US" baseline="0" dirty="0" smtClean="0"/>
                        <a:t> to update an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-&gt;Information gets updated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3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8D149DFF80C40955BA37A207282C3" ma:contentTypeVersion="9" ma:contentTypeDescription="Create a new document." ma:contentTypeScope="" ma:versionID="d773a19cfe1c094a9df8ff7215bd6497">
  <xsd:schema xmlns:xsd="http://www.w3.org/2001/XMLSchema" xmlns:xs="http://www.w3.org/2001/XMLSchema" xmlns:p="http://schemas.microsoft.com/office/2006/metadata/properties" xmlns:ns2="452f91b8-8603-4387-b072-2c4c45b9ac7f" targetNamespace="http://schemas.microsoft.com/office/2006/metadata/properties" ma:root="true" ma:fieldsID="41ec9e98525d66c75aec29c4ccb731b4" ns2:_="">
    <xsd:import namespace="452f91b8-8603-4387-b072-2c4c45b9ac7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f91b8-8603-4387-b072-2c4c45b9ac7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52f91b8-8603-4387-b072-2c4c45b9ac7f" xsi:nil="true"/>
  </documentManagement>
</p:properties>
</file>

<file path=customXml/itemProps1.xml><?xml version="1.0" encoding="utf-8"?>
<ds:datastoreItem xmlns:ds="http://schemas.openxmlformats.org/officeDocument/2006/customXml" ds:itemID="{79675C31-DA6F-4FFE-9648-EF4B2A1C135C}"/>
</file>

<file path=customXml/itemProps2.xml><?xml version="1.0" encoding="utf-8"?>
<ds:datastoreItem xmlns:ds="http://schemas.openxmlformats.org/officeDocument/2006/customXml" ds:itemID="{846A804A-08A5-4909-92CA-ED20088A5C41}"/>
</file>

<file path=customXml/itemProps3.xml><?xml version="1.0" encoding="utf-8"?>
<ds:datastoreItem xmlns:ds="http://schemas.openxmlformats.org/officeDocument/2006/customXml" ds:itemID="{B6824CB9-A4AD-495C-8A04-4E2041106C7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373</Words>
  <Application>Microsoft Office PowerPoint</Application>
  <PresentationFormat>On-screen Show (4:3)</PresentationFormat>
  <Paragraphs>94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VEHICLE SERVICE ADMINISTRATION</vt:lpstr>
      <vt:lpstr>FEATURES OF PROJECT</vt:lpstr>
      <vt:lpstr>USE CASE DESCRIPTIONS</vt:lpstr>
      <vt:lpstr>USE CASE DESCRIPTIONS</vt:lpstr>
      <vt:lpstr>USE CASE DESCRIPTIONS</vt:lpstr>
      <vt:lpstr>USE CASE DESCRIPTIONS</vt:lpstr>
      <vt:lpstr>USE CASE DESCRIPTIONS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SERVICE ADMINISTRATION</dc:title>
  <dc:creator>Windows User</dc:creator>
  <cp:lastModifiedBy>Windows User</cp:lastModifiedBy>
  <cp:revision>15</cp:revision>
  <dcterms:created xsi:type="dcterms:W3CDTF">2020-11-07T04:24:24Z</dcterms:created>
  <dcterms:modified xsi:type="dcterms:W3CDTF">2020-11-11T17:08:19Z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0x0101005AF8D149DFF80C40955BA37A207282C3</vt:lpwstr>
  </property>
</Properties>
</file>