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6243300" cy="9144000"/>
  <p:notesSz cx="6858000" cy="9144000"/>
  <p:embeddedFontLst>
    <p:embeddedFont>
      <p:font typeface="Montserrat" charset="1" panose="00000500000000000000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37.svg" Type="http://schemas.openxmlformats.org/officeDocument/2006/relationships/image"/><Relationship Id="rId8" Target="../media/image38.jpeg" Type="http://schemas.openxmlformats.org/officeDocument/2006/relationships/image"/><Relationship Id="rId9" Target="../media/image3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32.pn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jpe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2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8.jpeg" Type="http://schemas.openxmlformats.org/officeDocument/2006/relationships/image"/><Relationship Id="rId7" Target="../media/image12.png" Type="http://schemas.openxmlformats.org/officeDocument/2006/relationships/image"/><Relationship Id="rId8" Target="../media/image24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4919" y="1257319"/>
            <a:ext cx="2451135" cy="1905029"/>
          </a:xfrm>
          <a:custGeom>
            <a:avLst/>
            <a:gdLst/>
            <a:ahLst/>
            <a:cxnLst/>
            <a:rect r="r" b="b" t="t" l="l"/>
            <a:pathLst>
              <a:path h="1905029" w="2451135">
                <a:moveTo>
                  <a:pt x="0" y="0"/>
                </a:moveTo>
                <a:lnTo>
                  <a:pt x="2451135" y="0"/>
                </a:lnTo>
                <a:lnTo>
                  <a:pt x="2451135" y="1905029"/>
                </a:lnTo>
                <a:lnTo>
                  <a:pt x="0" y="190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03873" y="1587522"/>
            <a:ext cx="2222535" cy="1917725"/>
          </a:xfrm>
          <a:custGeom>
            <a:avLst/>
            <a:gdLst/>
            <a:ahLst/>
            <a:cxnLst/>
            <a:rect r="r" b="b" t="t" l="l"/>
            <a:pathLst>
              <a:path h="1917725" w="2222535">
                <a:moveTo>
                  <a:pt x="0" y="0"/>
                </a:moveTo>
                <a:lnTo>
                  <a:pt x="2222535" y="0"/>
                </a:lnTo>
                <a:lnTo>
                  <a:pt x="2222535" y="1917726"/>
                </a:lnTo>
                <a:lnTo>
                  <a:pt x="0" y="19177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67376" y="6972405"/>
            <a:ext cx="965216" cy="825513"/>
          </a:xfrm>
          <a:custGeom>
            <a:avLst/>
            <a:gdLst/>
            <a:ahLst/>
            <a:cxnLst/>
            <a:rect r="r" b="b" t="t" l="l"/>
            <a:pathLst>
              <a:path h="825513" w="965216">
                <a:moveTo>
                  <a:pt x="0" y="0"/>
                </a:moveTo>
                <a:lnTo>
                  <a:pt x="965216" y="0"/>
                </a:lnTo>
                <a:lnTo>
                  <a:pt x="965216" y="825512"/>
                </a:lnTo>
                <a:lnTo>
                  <a:pt x="0" y="8255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1703" y="8623297"/>
            <a:ext cx="2857500" cy="266700"/>
          </a:xfrm>
          <a:custGeom>
            <a:avLst/>
            <a:gdLst/>
            <a:ahLst/>
            <a:cxnLst/>
            <a:rect r="r" b="b" t="t" l="l"/>
            <a:pathLst>
              <a:path h="266700" w="28575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26003" y="239573"/>
            <a:ext cx="6882308" cy="122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spc="-72">
                <a:solidFill>
                  <a:srgbClr val="0F0F0F"/>
                </a:solidFill>
                <a:latin typeface="Montserrat"/>
                <a:ea typeface="Montserrat"/>
                <a:cs typeface="Montserrat"/>
                <a:sym typeface="Montserrat"/>
              </a:rPr>
              <a:t>Digital</a:t>
            </a:r>
            <a:r>
              <a:rPr lang="en-US" sz="7200" spc="-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7200" spc="-72">
                <a:solidFill>
                  <a:srgbClr val="0F0F0F"/>
                </a:solidFill>
                <a:latin typeface="Montserrat"/>
                <a:ea typeface="Montserrat"/>
                <a:cs typeface="Montserrat"/>
                <a:sym typeface="Montserrat"/>
              </a:rPr>
              <a:t>Portfolio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76497" y="8600027"/>
            <a:ext cx="81029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11580">
            <a:off x="3252945" y="3743612"/>
            <a:ext cx="10529916" cy="2371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9"/>
              </a:lnSpc>
            </a:pP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NAME: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KARTHIK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REGISTER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NMID: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2422j0272/asbru202422j0272 DEPARTMENT: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BACHELOR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COMPUTER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APPLICATION COLLEGE: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THAVATHIRU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SANTHALINGA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ADIGALAR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ARTS SCIENCE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TAMIL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COLLEGE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AFFILIATED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BHARATHIYAR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28240" y="2260635"/>
            <a:ext cx="419110" cy="431806"/>
          </a:xfrm>
          <a:custGeom>
            <a:avLst/>
            <a:gdLst/>
            <a:ahLst/>
            <a:cxnLst/>
            <a:rect r="r" b="b" t="t" l="l"/>
            <a:pathLst>
              <a:path h="431806" w="419110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0600">
            <a:off x="165097" y="6781800"/>
            <a:ext cx="1727197" cy="2108197"/>
          </a:xfrm>
          <a:custGeom>
            <a:avLst/>
            <a:gdLst/>
            <a:ahLst/>
            <a:cxnLst/>
            <a:rect r="r" b="b" t="t" l="l"/>
            <a:pathLst>
              <a:path h="2108197" w="1727197">
                <a:moveTo>
                  <a:pt x="0" y="0"/>
                </a:moveTo>
                <a:lnTo>
                  <a:pt x="1727197" y="0"/>
                </a:lnTo>
                <a:lnTo>
                  <a:pt x="1727197" y="2108197"/>
                </a:lnTo>
                <a:lnTo>
                  <a:pt x="0" y="21081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89801" y="1730340"/>
            <a:ext cx="5418411" cy="6894452"/>
          </a:xfrm>
          <a:custGeom>
            <a:avLst/>
            <a:gdLst/>
            <a:ahLst/>
            <a:cxnLst/>
            <a:rect r="r" b="b" t="t" l="l"/>
            <a:pathLst>
              <a:path h="6894452" w="5418411">
                <a:moveTo>
                  <a:pt x="0" y="0"/>
                </a:moveTo>
                <a:lnTo>
                  <a:pt x="5418411" y="0"/>
                </a:lnTo>
                <a:lnTo>
                  <a:pt x="5418411" y="6894452"/>
                </a:lnTo>
                <a:lnTo>
                  <a:pt x="0" y="68944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6693" r="-153" b="-612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94552" y="1730340"/>
            <a:ext cx="5280139" cy="7477154"/>
          </a:xfrm>
          <a:custGeom>
            <a:avLst/>
            <a:gdLst/>
            <a:ahLst/>
            <a:cxnLst/>
            <a:rect r="r" b="b" t="t" l="l"/>
            <a:pathLst>
              <a:path h="7477154" w="5280139">
                <a:moveTo>
                  <a:pt x="0" y="0"/>
                </a:moveTo>
                <a:lnTo>
                  <a:pt x="5280140" y="0"/>
                </a:lnTo>
                <a:lnTo>
                  <a:pt x="5280140" y="7477154"/>
                </a:lnTo>
                <a:lnTo>
                  <a:pt x="0" y="74771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66" r="0" b="-75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03297" y="8600027"/>
            <a:ext cx="923230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12">
                <a:solidFill>
                  <a:srgbClr val="2D83C3"/>
                </a:solidFill>
                <a:latin typeface="Open Sans"/>
                <a:ea typeface="Open Sans"/>
                <a:cs typeface="Open Sans"/>
                <a:sym typeface="Open Sans"/>
              </a:rPr>
              <a:t>3/21/2024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74903" y="8600027"/>
            <a:ext cx="195091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19300" y="8586692"/>
            <a:ext cx="1271692" cy="26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15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Annual</a:t>
            </a:r>
            <a:r>
              <a:rPr lang="en-US" sz="1500" spc="-1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spc="-15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Rev</a:t>
            </a:r>
            <a:r>
              <a:rPr lang="en-US" sz="1500" spc="-1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spc="-15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0600" y="761952"/>
            <a:ext cx="10011070" cy="968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5700" spc="-57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r>
              <a:rPr lang="en-US" sz="5700" spc="-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00" spc="-57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5700" spc="-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00" spc="-57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28240" y="2260635"/>
            <a:ext cx="419110" cy="431806"/>
          </a:xfrm>
          <a:custGeom>
            <a:avLst/>
            <a:gdLst/>
            <a:ahLst/>
            <a:cxnLst/>
            <a:rect r="r" b="b" t="t" l="l"/>
            <a:pathLst>
              <a:path h="431806" w="419110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22497" y="8623297"/>
            <a:ext cx="101603" cy="241297"/>
          </a:xfrm>
          <a:custGeom>
            <a:avLst/>
            <a:gdLst/>
            <a:ahLst/>
            <a:cxnLst/>
            <a:rect r="r" b="b" t="t" l="l"/>
            <a:pathLst>
              <a:path h="241297" w="101603">
                <a:moveTo>
                  <a:pt x="0" y="0"/>
                </a:moveTo>
                <a:lnTo>
                  <a:pt x="101603" y="0"/>
                </a:lnTo>
                <a:lnTo>
                  <a:pt x="101603" y="241297"/>
                </a:lnTo>
                <a:lnTo>
                  <a:pt x="0" y="2412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5400" y="1701803"/>
            <a:ext cx="10668000" cy="7315200"/>
          </a:xfrm>
          <a:custGeom>
            <a:avLst/>
            <a:gdLst/>
            <a:ahLst/>
            <a:cxnLst/>
            <a:rect r="r" b="b" t="t" l="l"/>
            <a:pathLst>
              <a:path h="7315200" w="10668000">
                <a:moveTo>
                  <a:pt x="0" y="0"/>
                </a:moveTo>
                <a:lnTo>
                  <a:pt x="10668000" y="0"/>
                </a:lnTo>
                <a:lnTo>
                  <a:pt x="106680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6197" y="1816103"/>
            <a:ext cx="10502903" cy="7137397"/>
          </a:xfrm>
          <a:custGeom>
            <a:avLst/>
            <a:gdLst/>
            <a:ahLst/>
            <a:cxnLst/>
            <a:rect r="r" b="b" t="t" l="l"/>
            <a:pathLst>
              <a:path h="7137397" w="10502903">
                <a:moveTo>
                  <a:pt x="0" y="0"/>
                </a:moveTo>
                <a:lnTo>
                  <a:pt x="10502903" y="0"/>
                </a:lnTo>
                <a:lnTo>
                  <a:pt x="10502903" y="7137397"/>
                </a:lnTo>
                <a:lnTo>
                  <a:pt x="0" y="71373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6913" y="280430"/>
            <a:ext cx="6414917" cy="1182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5"/>
              </a:lnSpc>
            </a:pPr>
            <a:r>
              <a:rPr lang="en-US" sz="6917" spc="-69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74903" y="8600027"/>
            <a:ext cx="158753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986380" y="1106186"/>
            <a:ext cx="5212966" cy="885568"/>
            <a:chOff x="0" y="0"/>
            <a:chExt cx="5212969" cy="8855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12969" cy="885571"/>
            </a:xfrm>
            <a:custGeom>
              <a:avLst/>
              <a:gdLst/>
              <a:ahLst/>
              <a:cxnLst/>
              <a:rect r="r" b="b" t="t" l="l"/>
              <a:pathLst>
                <a:path h="885571" w="5212969">
                  <a:moveTo>
                    <a:pt x="0" y="0"/>
                  </a:moveTo>
                  <a:lnTo>
                    <a:pt x="0" y="885571"/>
                  </a:lnTo>
                  <a:lnTo>
                    <a:pt x="5212969" y="885571"/>
                  </a:lnTo>
                  <a:lnTo>
                    <a:pt x="52129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928240" y="2260635"/>
            <a:ext cx="419110" cy="431806"/>
          </a:xfrm>
          <a:custGeom>
            <a:avLst/>
            <a:gdLst/>
            <a:ahLst/>
            <a:cxnLst/>
            <a:rect r="r" b="b" t="t" l="l"/>
            <a:pathLst>
              <a:path h="431806" w="419110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1703" y="8623297"/>
            <a:ext cx="2857500" cy="266700"/>
          </a:xfrm>
          <a:custGeom>
            <a:avLst/>
            <a:gdLst/>
            <a:ahLst/>
            <a:cxnLst/>
            <a:rect r="r" b="b" t="t" l="l"/>
            <a:pathLst>
              <a:path h="266700" w="28575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22297" y="8547097"/>
            <a:ext cx="4940303" cy="393697"/>
            <a:chOff x="0" y="0"/>
            <a:chExt cx="4940300" cy="3937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40300" cy="393700"/>
            </a:xfrm>
            <a:custGeom>
              <a:avLst/>
              <a:gdLst/>
              <a:ahLst/>
              <a:cxnLst/>
              <a:rect r="r" b="b" t="t" l="l"/>
              <a:pathLst>
                <a:path h="393700" w="4940300">
                  <a:moveTo>
                    <a:pt x="0" y="393700"/>
                  </a:moveTo>
                  <a:lnTo>
                    <a:pt x="4940300" y="393700"/>
                  </a:lnTo>
                  <a:lnTo>
                    <a:pt x="4940300" y="0"/>
                  </a:lnTo>
                  <a:lnTo>
                    <a:pt x="0" y="0"/>
                  </a:lnTo>
                  <a:lnTo>
                    <a:pt x="0" y="39370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90600" y="990552"/>
            <a:ext cx="5032772" cy="968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5700" spc="-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TITLE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76497" y="8600027"/>
            <a:ext cx="115033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43300" y="4233243"/>
            <a:ext cx="7479430" cy="2889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 spc="-4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Personal Portfolio Website: A website showcasing your skills, experience, and pr oj ect 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6383000" cy="9270997"/>
          </a:xfrm>
          <a:custGeom>
            <a:avLst/>
            <a:gdLst/>
            <a:ahLst/>
            <a:cxnLst/>
            <a:rect r="r" b="b" t="t" l="l"/>
            <a:pathLst>
              <a:path h="9270997" w="16383000">
                <a:moveTo>
                  <a:pt x="0" y="0"/>
                </a:moveTo>
                <a:lnTo>
                  <a:pt x="16383000" y="0"/>
                </a:lnTo>
                <a:lnTo>
                  <a:pt x="16383000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49400" y="8178803"/>
            <a:ext cx="330203" cy="330203"/>
          </a:xfrm>
          <a:custGeom>
            <a:avLst/>
            <a:gdLst/>
            <a:ahLst/>
            <a:cxnLst/>
            <a:rect r="r" b="b" t="t" l="l"/>
            <a:pathLst>
              <a:path h="330203" w="330203">
                <a:moveTo>
                  <a:pt x="0" y="0"/>
                </a:moveTo>
                <a:lnTo>
                  <a:pt x="330203" y="0"/>
                </a:lnTo>
                <a:lnTo>
                  <a:pt x="330203" y="330203"/>
                </a:lnTo>
                <a:lnTo>
                  <a:pt x="0" y="330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36697" y="8102603"/>
            <a:ext cx="4483103" cy="685800"/>
            <a:chOff x="0" y="0"/>
            <a:chExt cx="4483100" cy="685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83100" cy="685800"/>
            </a:xfrm>
            <a:custGeom>
              <a:avLst/>
              <a:gdLst/>
              <a:ahLst/>
              <a:cxnLst/>
              <a:rect r="r" b="b" t="t" l="l"/>
              <a:pathLst>
                <a:path h="685800" w="4483100">
                  <a:moveTo>
                    <a:pt x="0" y="685800"/>
                  </a:moveTo>
                  <a:lnTo>
                    <a:pt x="4483100" y="685800"/>
                  </a:lnTo>
                  <a:lnTo>
                    <a:pt x="44831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070097"/>
            <a:ext cx="2095500" cy="7010400"/>
          </a:xfrm>
          <a:custGeom>
            <a:avLst/>
            <a:gdLst/>
            <a:ahLst/>
            <a:cxnLst/>
            <a:rect r="r" b="b" t="t" l="l"/>
            <a:pathLst>
              <a:path h="7010400" w="2095500">
                <a:moveTo>
                  <a:pt x="0" y="0"/>
                </a:moveTo>
                <a:lnTo>
                  <a:pt x="2095500" y="0"/>
                </a:lnTo>
                <a:lnTo>
                  <a:pt x="2095500" y="7010400"/>
                </a:lnTo>
                <a:lnTo>
                  <a:pt x="0" y="7010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03297" y="8600027"/>
            <a:ext cx="923230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12">
                <a:solidFill>
                  <a:srgbClr val="2D83C3"/>
                </a:solidFill>
                <a:latin typeface="Open Sans"/>
                <a:ea typeface="Open Sans"/>
                <a:cs typeface="Open Sans"/>
                <a:sym typeface="Open Sans"/>
              </a:rPr>
              <a:t>3/21/2024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76497" y="8600027"/>
            <a:ext cx="113671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19300" y="8586692"/>
            <a:ext cx="1271692" cy="26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15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Annual</a:t>
            </a:r>
            <a:r>
              <a:rPr lang="en-US" sz="1500" spc="-1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spc="-15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Rev</a:t>
            </a:r>
            <a:r>
              <a:rPr lang="en-US" sz="1500" spc="-1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spc="-15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0600" y="457429"/>
            <a:ext cx="3338503" cy="1093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spc="-6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67100" y="2038302"/>
            <a:ext cx="6539694" cy="513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700" spc="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1.Problem Statement 2.Project Overview 3.End Users 4.Tools and Technologies 5.Portfolio design and Layout 6.Features and Functionality 7.Results and Screenshots 8.Conclusion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28240" y="2260635"/>
            <a:ext cx="419110" cy="431806"/>
          </a:xfrm>
          <a:custGeom>
            <a:avLst/>
            <a:gdLst/>
            <a:ahLst/>
            <a:cxnLst/>
            <a:rect r="r" b="b" t="t" l="l"/>
            <a:pathLst>
              <a:path h="431806" w="419110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01703" y="8623297"/>
            <a:ext cx="2857500" cy="266700"/>
          </a:xfrm>
          <a:custGeom>
            <a:avLst/>
            <a:gdLst/>
            <a:ahLst/>
            <a:cxnLst/>
            <a:rect r="r" b="b" t="t" l="l"/>
            <a:pathLst>
              <a:path h="266700" w="28575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54190" y="5829405"/>
            <a:ext cx="736606" cy="1079516"/>
          </a:xfrm>
          <a:custGeom>
            <a:avLst/>
            <a:gdLst/>
            <a:ahLst/>
            <a:cxnLst/>
            <a:rect r="r" b="b" t="t" l="l"/>
            <a:pathLst>
              <a:path h="1079516" w="736606">
                <a:moveTo>
                  <a:pt x="0" y="0"/>
                </a:moveTo>
                <a:lnTo>
                  <a:pt x="736607" y="0"/>
                </a:lnTo>
                <a:lnTo>
                  <a:pt x="736607" y="1079516"/>
                </a:lnTo>
                <a:lnTo>
                  <a:pt x="0" y="10795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87100" y="2476500"/>
            <a:ext cx="3987803" cy="4648200"/>
          </a:xfrm>
          <a:custGeom>
            <a:avLst/>
            <a:gdLst/>
            <a:ahLst/>
            <a:cxnLst/>
            <a:rect r="r" b="b" t="t" l="l"/>
            <a:pathLst>
              <a:path h="4648200" w="3987803">
                <a:moveTo>
                  <a:pt x="0" y="0"/>
                </a:moveTo>
                <a:lnTo>
                  <a:pt x="3987803" y="0"/>
                </a:lnTo>
                <a:lnTo>
                  <a:pt x="3987803" y="4648200"/>
                </a:lnTo>
                <a:lnTo>
                  <a:pt x="0" y="46482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175997" y="2628900"/>
            <a:ext cx="3733800" cy="4394197"/>
          </a:xfrm>
          <a:custGeom>
            <a:avLst/>
            <a:gdLst/>
            <a:ahLst/>
            <a:cxnLst/>
            <a:rect r="r" b="b" t="t" l="l"/>
            <a:pathLst>
              <a:path h="4394197" w="3733800">
                <a:moveTo>
                  <a:pt x="0" y="0"/>
                </a:moveTo>
                <a:lnTo>
                  <a:pt x="3733800" y="0"/>
                </a:lnTo>
                <a:lnTo>
                  <a:pt x="3733800" y="4394197"/>
                </a:lnTo>
                <a:lnTo>
                  <a:pt x="0" y="439419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43921" y="1999926"/>
            <a:ext cx="9272397" cy="6776342"/>
            <a:chOff x="0" y="0"/>
            <a:chExt cx="9272397" cy="67763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76200" y="76200"/>
              <a:ext cx="9119997" cy="6623939"/>
            </a:xfrm>
            <a:custGeom>
              <a:avLst/>
              <a:gdLst/>
              <a:ahLst/>
              <a:cxnLst/>
              <a:rect r="r" b="b" t="t" l="l"/>
              <a:pathLst>
                <a:path h="6623939" w="9119997">
                  <a:moveTo>
                    <a:pt x="4560062" y="6623939"/>
                  </a:moveTo>
                  <a:cubicBezTo>
                    <a:pt x="2041652" y="6623939"/>
                    <a:pt x="0" y="5141087"/>
                    <a:pt x="0" y="3311906"/>
                  </a:cubicBezTo>
                  <a:cubicBezTo>
                    <a:pt x="0" y="1482725"/>
                    <a:pt x="2041652" y="0"/>
                    <a:pt x="4560062" y="0"/>
                  </a:cubicBezTo>
                  <a:cubicBezTo>
                    <a:pt x="7078472" y="0"/>
                    <a:pt x="9119997" y="1482852"/>
                    <a:pt x="9119997" y="3311906"/>
                  </a:cubicBezTo>
                  <a:cubicBezTo>
                    <a:pt x="9119997" y="5140960"/>
                    <a:pt x="7078472" y="6623939"/>
                    <a:pt x="4560062" y="6623939"/>
                  </a:cubicBezTo>
                  <a:close/>
                </a:path>
              </a:pathLst>
            </a:custGeom>
            <a:solidFill>
              <a:srgbClr val="7AE0F6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9145397" cy="6649339"/>
            </a:xfrm>
            <a:custGeom>
              <a:avLst/>
              <a:gdLst/>
              <a:ahLst/>
              <a:cxnLst/>
              <a:rect r="r" b="b" t="t" l="l"/>
              <a:pathLst>
                <a:path h="6649339" w="9145397">
                  <a:moveTo>
                    <a:pt x="4572762" y="6649339"/>
                  </a:moveTo>
                  <a:cubicBezTo>
                    <a:pt x="2051304" y="6649339"/>
                    <a:pt x="0" y="5164201"/>
                    <a:pt x="0" y="3324606"/>
                  </a:cubicBezTo>
                  <a:lnTo>
                    <a:pt x="12700" y="3324606"/>
                  </a:lnTo>
                  <a:lnTo>
                    <a:pt x="0" y="3324606"/>
                  </a:lnTo>
                  <a:cubicBezTo>
                    <a:pt x="0" y="1485011"/>
                    <a:pt x="2051304" y="0"/>
                    <a:pt x="4572762" y="0"/>
                  </a:cubicBezTo>
                  <a:lnTo>
                    <a:pt x="4572762" y="12700"/>
                  </a:lnTo>
                  <a:lnTo>
                    <a:pt x="4572762" y="0"/>
                  </a:lnTo>
                  <a:cubicBezTo>
                    <a:pt x="7094093" y="0"/>
                    <a:pt x="9145397" y="1485011"/>
                    <a:pt x="9145397" y="3324606"/>
                  </a:cubicBezTo>
                  <a:lnTo>
                    <a:pt x="9132697" y="3324606"/>
                  </a:lnTo>
                  <a:lnTo>
                    <a:pt x="9145397" y="3324606"/>
                  </a:lnTo>
                  <a:cubicBezTo>
                    <a:pt x="9145397" y="5164201"/>
                    <a:pt x="7094093" y="6649339"/>
                    <a:pt x="4572762" y="6649339"/>
                  </a:cubicBezTo>
                  <a:lnTo>
                    <a:pt x="4572762" y="6636639"/>
                  </a:lnTo>
                  <a:lnTo>
                    <a:pt x="4572762" y="6649339"/>
                  </a:lnTo>
                  <a:moveTo>
                    <a:pt x="4572762" y="6623939"/>
                  </a:moveTo>
                  <a:cubicBezTo>
                    <a:pt x="7088124" y="6623939"/>
                    <a:pt x="9119997" y="5143373"/>
                    <a:pt x="9119997" y="3324606"/>
                  </a:cubicBezTo>
                  <a:cubicBezTo>
                    <a:pt x="9119997" y="1505839"/>
                    <a:pt x="7088124" y="25400"/>
                    <a:pt x="4572762" y="25400"/>
                  </a:cubicBezTo>
                  <a:cubicBezTo>
                    <a:pt x="2057400" y="25400"/>
                    <a:pt x="25400" y="1505966"/>
                    <a:pt x="25400" y="3324606"/>
                  </a:cubicBezTo>
                  <a:cubicBezTo>
                    <a:pt x="25400" y="5143246"/>
                    <a:pt x="2057273" y="6623939"/>
                    <a:pt x="4572762" y="662393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17597" y="660359"/>
            <a:ext cx="7682093" cy="968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5700" spc="-57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r>
              <a:rPr lang="en-US" sz="5700" spc="-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00" spc="-57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STATEMENT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76497" y="8600027"/>
            <a:ext cx="120082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49603" y="3854406"/>
            <a:ext cx="5506164" cy="3418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digital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portfolio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aims to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effectively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showcase skills,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experience,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projects,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while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also providing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great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experience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visitors.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28240" y="2260635"/>
            <a:ext cx="419110" cy="431806"/>
          </a:xfrm>
          <a:custGeom>
            <a:avLst/>
            <a:gdLst/>
            <a:ahLst/>
            <a:cxnLst/>
            <a:rect r="r" b="b" t="t" l="l"/>
            <a:pathLst>
              <a:path h="431806" w="419110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44300" y="3530603"/>
            <a:ext cx="4711703" cy="5079997"/>
          </a:xfrm>
          <a:custGeom>
            <a:avLst/>
            <a:gdLst/>
            <a:ahLst/>
            <a:cxnLst/>
            <a:rect r="r" b="b" t="t" l="l"/>
            <a:pathLst>
              <a:path h="5079997" w="4711703">
                <a:moveTo>
                  <a:pt x="0" y="0"/>
                </a:moveTo>
                <a:lnTo>
                  <a:pt x="4711703" y="0"/>
                </a:lnTo>
                <a:lnTo>
                  <a:pt x="4711703" y="5079997"/>
                </a:lnTo>
                <a:lnTo>
                  <a:pt x="0" y="50799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1703" y="8623297"/>
            <a:ext cx="2857500" cy="266700"/>
          </a:xfrm>
          <a:custGeom>
            <a:avLst/>
            <a:gdLst/>
            <a:ahLst/>
            <a:cxnLst/>
            <a:rect r="r" b="b" t="t" l="l"/>
            <a:pathLst>
              <a:path h="266700" w="28575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25623" y="1792110"/>
            <a:ext cx="10368029" cy="6051423"/>
            <a:chOff x="0" y="0"/>
            <a:chExt cx="10368026" cy="60514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368026" cy="6051423"/>
            </a:xfrm>
            <a:custGeom>
              <a:avLst/>
              <a:gdLst/>
              <a:ahLst/>
              <a:cxnLst/>
              <a:rect r="r" b="b" t="t" l="l"/>
              <a:pathLst>
                <a:path h="6051423" w="10368026">
                  <a:moveTo>
                    <a:pt x="0" y="0"/>
                  </a:moveTo>
                  <a:lnTo>
                    <a:pt x="0" y="6051423"/>
                  </a:lnTo>
                  <a:lnTo>
                    <a:pt x="10368026" y="6051423"/>
                  </a:lnTo>
                  <a:lnTo>
                    <a:pt x="10368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E0F6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30303" y="419052"/>
            <a:ext cx="10118884" cy="713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5700" spc="-57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lang="en-US" sz="5700" spc="-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00" spc="-57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</a:p>
          <a:p>
            <a:pPr algn="l">
              <a:lnSpc>
                <a:spcPts val="4499"/>
              </a:lnSpc>
            </a:pP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Section: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Brief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background,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skills,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experience. 2.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Showcase: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Curated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selection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best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work,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descriptions,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images,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links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live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projects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repositories. 3.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Skills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Expertise: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technical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skills and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areas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expertise. 4.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Information: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email address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potential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employers,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clients,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 collaborators.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76497" y="8600027"/>
            <a:ext cx="114643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5126" y="-63503"/>
            <a:ext cx="14704381" cy="9270997"/>
          </a:xfrm>
          <a:custGeom>
            <a:avLst/>
            <a:gdLst/>
            <a:ahLst/>
            <a:cxnLst/>
            <a:rect r="r" b="b" t="t" l="l"/>
            <a:pathLst>
              <a:path h="9270997" w="14704381">
                <a:moveTo>
                  <a:pt x="0" y="0"/>
                </a:moveTo>
                <a:lnTo>
                  <a:pt x="14704380" y="0"/>
                </a:lnTo>
                <a:lnTo>
                  <a:pt x="14704380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6003" y="539163"/>
            <a:ext cx="6882956" cy="73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spc="-42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WHO</a:t>
            </a:r>
            <a:r>
              <a:rPr lang="en-US" sz="4300" spc="-4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300" spc="-42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ARE</a:t>
            </a:r>
            <a:r>
              <a:rPr lang="en-US" sz="4300" spc="-4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300" spc="-42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-US" sz="4300" spc="-4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300" spc="-42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lang="en-US" sz="4300" spc="-4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300" spc="-42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176497" y="8600027"/>
            <a:ext cx="116396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71700" y="2934005"/>
            <a:ext cx="9216200" cy="386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1"/>
              </a:lnSpc>
            </a:pP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Potential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employers: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Hiring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managers, recruiters,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stakeholders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 development/design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industry. 2.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Clients: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Businesses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individuals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looking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web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development/design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services. 3.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Collaborators: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developers,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designers,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 professionals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interested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potential collaborations.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7597" y="2743200"/>
            <a:ext cx="3035303" cy="3746497"/>
          </a:xfrm>
          <a:custGeom>
            <a:avLst/>
            <a:gdLst/>
            <a:ahLst/>
            <a:cxnLst/>
            <a:rect r="r" b="b" t="t" l="l"/>
            <a:pathLst>
              <a:path h="3746497" w="3035303">
                <a:moveTo>
                  <a:pt x="0" y="0"/>
                </a:moveTo>
                <a:lnTo>
                  <a:pt x="3035303" y="0"/>
                </a:lnTo>
                <a:lnTo>
                  <a:pt x="3035303" y="3746497"/>
                </a:lnTo>
                <a:lnTo>
                  <a:pt x="0" y="37464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06236" y="254860"/>
            <a:ext cx="7483983" cy="741683"/>
            <a:chOff x="0" y="0"/>
            <a:chExt cx="7483983" cy="7416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83983" cy="741680"/>
            </a:xfrm>
            <a:custGeom>
              <a:avLst/>
              <a:gdLst/>
              <a:ahLst/>
              <a:cxnLst/>
              <a:rect r="r" b="b" t="t" l="l"/>
              <a:pathLst>
                <a:path h="741680" w="7483983">
                  <a:moveTo>
                    <a:pt x="0" y="0"/>
                  </a:moveTo>
                  <a:lnTo>
                    <a:pt x="0" y="741680"/>
                  </a:lnTo>
                  <a:lnTo>
                    <a:pt x="7483983" y="741680"/>
                  </a:lnTo>
                  <a:lnTo>
                    <a:pt x="7483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928240" y="2260635"/>
            <a:ext cx="419110" cy="431806"/>
          </a:xfrm>
          <a:custGeom>
            <a:avLst/>
            <a:gdLst/>
            <a:ahLst/>
            <a:cxnLst/>
            <a:rect r="r" b="b" t="t" l="l"/>
            <a:pathLst>
              <a:path h="431806" w="419110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08094" y="7086705"/>
            <a:ext cx="736606" cy="1079516"/>
          </a:xfrm>
          <a:custGeom>
            <a:avLst/>
            <a:gdLst/>
            <a:ahLst/>
            <a:cxnLst/>
            <a:rect r="r" b="b" t="t" l="l"/>
            <a:pathLst>
              <a:path h="1079516" w="736606">
                <a:moveTo>
                  <a:pt x="0" y="0"/>
                </a:moveTo>
                <a:lnTo>
                  <a:pt x="736606" y="0"/>
                </a:lnTo>
                <a:lnTo>
                  <a:pt x="736606" y="1079516"/>
                </a:lnTo>
                <a:lnTo>
                  <a:pt x="0" y="10795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1703" y="8623297"/>
            <a:ext cx="2857500" cy="266700"/>
          </a:xfrm>
          <a:custGeom>
            <a:avLst/>
            <a:gdLst/>
            <a:ahLst/>
            <a:cxnLst/>
            <a:rect r="r" b="b" t="t" l="l"/>
            <a:pathLst>
              <a:path h="266700" w="28575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3434382" y="1132589"/>
            <a:ext cx="11591715" cy="7644127"/>
            <a:chOff x="0" y="0"/>
            <a:chExt cx="11591722" cy="76441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81915" y="79883"/>
              <a:ext cx="11427841" cy="7488047"/>
            </a:xfrm>
            <a:custGeom>
              <a:avLst/>
              <a:gdLst/>
              <a:ahLst/>
              <a:cxnLst/>
              <a:rect r="r" b="b" t="t" l="l"/>
              <a:pathLst>
                <a:path h="7488047" w="11427841">
                  <a:moveTo>
                    <a:pt x="0" y="0"/>
                  </a:moveTo>
                  <a:lnTo>
                    <a:pt x="3928364" y="0"/>
                  </a:lnTo>
                  <a:lnTo>
                    <a:pt x="4285488" y="0"/>
                  </a:lnTo>
                  <a:lnTo>
                    <a:pt x="4285488" y="381"/>
                  </a:lnTo>
                  <a:lnTo>
                    <a:pt x="7142353" y="381"/>
                  </a:lnTo>
                  <a:lnTo>
                    <a:pt x="7142353" y="0"/>
                  </a:lnTo>
                  <a:lnTo>
                    <a:pt x="7499477" y="0"/>
                  </a:lnTo>
                  <a:lnTo>
                    <a:pt x="11427841" y="0"/>
                  </a:lnTo>
                  <a:lnTo>
                    <a:pt x="9999345" y="3743960"/>
                  </a:lnTo>
                  <a:lnTo>
                    <a:pt x="11427841" y="7487666"/>
                  </a:lnTo>
                  <a:lnTo>
                    <a:pt x="8570849" y="7487666"/>
                  </a:lnTo>
                  <a:lnTo>
                    <a:pt x="8570849" y="7488047"/>
                  </a:lnTo>
                  <a:lnTo>
                    <a:pt x="8213725" y="7488047"/>
                  </a:lnTo>
                  <a:lnTo>
                    <a:pt x="3214116" y="7488047"/>
                  </a:lnTo>
                  <a:lnTo>
                    <a:pt x="2856992" y="7488047"/>
                  </a:lnTo>
                  <a:lnTo>
                    <a:pt x="2856992" y="7487666"/>
                  </a:lnTo>
                  <a:lnTo>
                    <a:pt x="0" y="7487666"/>
                  </a:lnTo>
                  <a:lnTo>
                    <a:pt x="1428496" y="374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E0F6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938907" y="79883"/>
              <a:ext cx="1428496" cy="381"/>
            </a:xfrm>
            <a:custGeom>
              <a:avLst/>
              <a:gdLst/>
              <a:ahLst/>
              <a:cxnLst/>
              <a:rect r="r" b="b" t="t" l="l"/>
              <a:pathLst>
                <a:path h="381" w="1428496">
                  <a:moveTo>
                    <a:pt x="1428496" y="0"/>
                  </a:moveTo>
                  <a:lnTo>
                    <a:pt x="1071372" y="0"/>
                  </a:lnTo>
                  <a:lnTo>
                    <a:pt x="357124" y="0"/>
                  </a:lnTo>
                  <a:lnTo>
                    <a:pt x="0" y="0"/>
                  </a:lnTo>
                  <a:cubicBezTo>
                    <a:pt x="0" y="254"/>
                    <a:pt x="159893" y="381"/>
                    <a:pt x="357124" y="381"/>
                  </a:cubicBezTo>
                  <a:lnTo>
                    <a:pt x="1428496" y="381"/>
                  </a:lnTo>
                  <a:lnTo>
                    <a:pt x="1428496" y="0"/>
                  </a:lnTo>
                  <a:close/>
                </a:path>
              </a:pathLst>
            </a:custGeom>
            <a:solidFill>
              <a:srgbClr val="61B3C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224268" y="79883"/>
              <a:ext cx="1428496" cy="381"/>
            </a:xfrm>
            <a:custGeom>
              <a:avLst/>
              <a:gdLst/>
              <a:ahLst/>
              <a:cxnLst/>
              <a:rect r="r" b="b" t="t" l="l"/>
              <a:pathLst>
                <a:path h="381" w="1428496">
                  <a:moveTo>
                    <a:pt x="0" y="0"/>
                  </a:moveTo>
                  <a:lnTo>
                    <a:pt x="357124" y="0"/>
                  </a:lnTo>
                  <a:lnTo>
                    <a:pt x="1071372" y="0"/>
                  </a:lnTo>
                  <a:lnTo>
                    <a:pt x="1428496" y="0"/>
                  </a:lnTo>
                  <a:cubicBezTo>
                    <a:pt x="1428496" y="254"/>
                    <a:pt x="1268603" y="381"/>
                    <a:pt x="1071372" y="381"/>
                  </a:cubicBezTo>
                  <a:lnTo>
                    <a:pt x="0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B3C4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63500"/>
              <a:ext cx="11464798" cy="7517130"/>
            </a:xfrm>
            <a:custGeom>
              <a:avLst/>
              <a:gdLst/>
              <a:ahLst/>
              <a:cxnLst/>
              <a:rect r="r" b="b" t="t" l="l"/>
              <a:pathLst>
                <a:path h="7517130" w="11464798">
                  <a:moveTo>
                    <a:pt x="18415" y="3683"/>
                  </a:moveTo>
                  <a:lnTo>
                    <a:pt x="3946779" y="3683"/>
                  </a:lnTo>
                  <a:lnTo>
                    <a:pt x="3946779" y="16383"/>
                  </a:lnTo>
                  <a:lnTo>
                    <a:pt x="3946779" y="3683"/>
                  </a:lnTo>
                  <a:lnTo>
                    <a:pt x="4303903" y="3683"/>
                  </a:lnTo>
                  <a:lnTo>
                    <a:pt x="4316603" y="3683"/>
                  </a:lnTo>
                  <a:lnTo>
                    <a:pt x="4316603" y="16383"/>
                  </a:lnTo>
                  <a:lnTo>
                    <a:pt x="4316603" y="16764"/>
                  </a:lnTo>
                  <a:lnTo>
                    <a:pt x="4303903" y="16764"/>
                  </a:lnTo>
                  <a:lnTo>
                    <a:pt x="4303903" y="4064"/>
                  </a:lnTo>
                  <a:lnTo>
                    <a:pt x="7160768" y="4064"/>
                  </a:lnTo>
                  <a:lnTo>
                    <a:pt x="7160768" y="16764"/>
                  </a:lnTo>
                  <a:lnTo>
                    <a:pt x="7148068" y="16764"/>
                  </a:lnTo>
                  <a:lnTo>
                    <a:pt x="7148068" y="16383"/>
                  </a:lnTo>
                  <a:lnTo>
                    <a:pt x="7148068" y="3683"/>
                  </a:lnTo>
                  <a:lnTo>
                    <a:pt x="7160768" y="3683"/>
                  </a:lnTo>
                  <a:lnTo>
                    <a:pt x="7517892" y="3683"/>
                  </a:lnTo>
                  <a:lnTo>
                    <a:pt x="7517892" y="16383"/>
                  </a:lnTo>
                  <a:lnTo>
                    <a:pt x="7517892" y="3683"/>
                  </a:lnTo>
                  <a:lnTo>
                    <a:pt x="11446256" y="3683"/>
                  </a:lnTo>
                  <a:lnTo>
                    <a:pt x="11464672" y="3683"/>
                  </a:lnTo>
                  <a:lnTo>
                    <a:pt x="11458067" y="20955"/>
                  </a:lnTo>
                  <a:lnTo>
                    <a:pt x="10029572" y="3764915"/>
                  </a:lnTo>
                  <a:lnTo>
                    <a:pt x="10017761" y="3760343"/>
                  </a:lnTo>
                  <a:lnTo>
                    <a:pt x="10029572" y="3755771"/>
                  </a:lnTo>
                  <a:lnTo>
                    <a:pt x="11458194" y="7499477"/>
                  </a:lnTo>
                  <a:lnTo>
                    <a:pt x="11464798" y="7516749"/>
                  </a:lnTo>
                  <a:lnTo>
                    <a:pt x="11446383" y="7516749"/>
                  </a:lnTo>
                  <a:lnTo>
                    <a:pt x="8589264" y="7516749"/>
                  </a:lnTo>
                  <a:lnTo>
                    <a:pt x="8589264" y="7504049"/>
                  </a:lnTo>
                  <a:lnTo>
                    <a:pt x="8601964" y="7504049"/>
                  </a:lnTo>
                  <a:lnTo>
                    <a:pt x="8601964" y="7504430"/>
                  </a:lnTo>
                  <a:lnTo>
                    <a:pt x="8601964" y="7517130"/>
                  </a:lnTo>
                  <a:lnTo>
                    <a:pt x="8589264" y="7517130"/>
                  </a:lnTo>
                  <a:lnTo>
                    <a:pt x="8232140" y="7517130"/>
                  </a:lnTo>
                  <a:lnTo>
                    <a:pt x="8232140" y="7504430"/>
                  </a:lnTo>
                  <a:lnTo>
                    <a:pt x="8232140" y="7517130"/>
                  </a:lnTo>
                  <a:lnTo>
                    <a:pt x="3232531" y="7517130"/>
                  </a:lnTo>
                  <a:lnTo>
                    <a:pt x="3232531" y="7504430"/>
                  </a:lnTo>
                  <a:lnTo>
                    <a:pt x="3232531" y="7517130"/>
                  </a:lnTo>
                  <a:lnTo>
                    <a:pt x="2875407" y="7517130"/>
                  </a:lnTo>
                  <a:lnTo>
                    <a:pt x="2862707" y="7517130"/>
                  </a:lnTo>
                  <a:lnTo>
                    <a:pt x="2862707" y="7504430"/>
                  </a:lnTo>
                  <a:lnTo>
                    <a:pt x="2862707" y="7504049"/>
                  </a:lnTo>
                  <a:lnTo>
                    <a:pt x="2875407" y="7504049"/>
                  </a:lnTo>
                  <a:lnTo>
                    <a:pt x="2875407" y="7516749"/>
                  </a:lnTo>
                  <a:lnTo>
                    <a:pt x="18415" y="7516749"/>
                  </a:lnTo>
                  <a:lnTo>
                    <a:pt x="0" y="7516749"/>
                  </a:lnTo>
                  <a:lnTo>
                    <a:pt x="6604" y="7499477"/>
                  </a:lnTo>
                  <a:lnTo>
                    <a:pt x="1435100" y="3755771"/>
                  </a:lnTo>
                  <a:lnTo>
                    <a:pt x="1446911" y="3760343"/>
                  </a:lnTo>
                  <a:lnTo>
                    <a:pt x="1435100" y="3764915"/>
                  </a:lnTo>
                  <a:lnTo>
                    <a:pt x="6604" y="20955"/>
                  </a:lnTo>
                  <a:lnTo>
                    <a:pt x="0" y="3683"/>
                  </a:lnTo>
                  <a:lnTo>
                    <a:pt x="18415" y="3683"/>
                  </a:lnTo>
                  <a:moveTo>
                    <a:pt x="18415" y="29083"/>
                  </a:moveTo>
                  <a:lnTo>
                    <a:pt x="18415" y="16383"/>
                  </a:lnTo>
                  <a:lnTo>
                    <a:pt x="30226" y="11811"/>
                  </a:lnTo>
                  <a:lnTo>
                    <a:pt x="1458722" y="3755771"/>
                  </a:lnTo>
                  <a:lnTo>
                    <a:pt x="1460500" y="3760343"/>
                  </a:lnTo>
                  <a:lnTo>
                    <a:pt x="1458722" y="3764914"/>
                  </a:lnTo>
                  <a:lnTo>
                    <a:pt x="30353" y="7508621"/>
                  </a:lnTo>
                  <a:lnTo>
                    <a:pt x="18542" y="7504049"/>
                  </a:lnTo>
                  <a:lnTo>
                    <a:pt x="18542" y="7491349"/>
                  </a:lnTo>
                  <a:lnTo>
                    <a:pt x="2875407" y="7491349"/>
                  </a:lnTo>
                  <a:lnTo>
                    <a:pt x="2888107" y="7491349"/>
                  </a:lnTo>
                  <a:lnTo>
                    <a:pt x="2888107" y="7504049"/>
                  </a:lnTo>
                  <a:lnTo>
                    <a:pt x="2888107" y="7504430"/>
                  </a:lnTo>
                  <a:lnTo>
                    <a:pt x="2875407" y="7504430"/>
                  </a:lnTo>
                  <a:lnTo>
                    <a:pt x="2875407" y="7491730"/>
                  </a:lnTo>
                  <a:lnTo>
                    <a:pt x="3232531" y="7491730"/>
                  </a:lnTo>
                  <a:lnTo>
                    <a:pt x="8232140" y="7491730"/>
                  </a:lnTo>
                  <a:lnTo>
                    <a:pt x="8589264" y="7491730"/>
                  </a:lnTo>
                  <a:lnTo>
                    <a:pt x="8589264" y="7504430"/>
                  </a:lnTo>
                  <a:lnTo>
                    <a:pt x="8576564" y="7504430"/>
                  </a:lnTo>
                  <a:lnTo>
                    <a:pt x="8576564" y="7504049"/>
                  </a:lnTo>
                  <a:lnTo>
                    <a:pt x="8576564" y="7491349"/>
                  </a:lnTo>
                  <a:lnTo>
                    <a:pt x="8589264" y="7491349"/>
                  </a:lnTo>
                  <a:lnTo>
                    <a:pt x="11446256" y="7491349"/>
                  </a:lnTo>
                  <a:lnTo>
                    <a:pt x="11446256" y="7504049"/>
                  </a:lnTo>
                  <a:lnTo>
                    <a:pt x="11434445" y="7508621"/>
                  </a:lnTo>
                  <a:lnTo>
                    <a:pt x="10005949" y="3764915"/>
                  </a:lnTo>
                  <a:lnTo>
                    <a:pt x="10004171" y="3760343"/>
                  </a:lnTo>
                  <a:lnTo>
                    <a:pt x="10005949" y="3755772"/>
                  </a:lnTo>
                  <a:lnTo>
                    <a:pt x="11434445" y="11811"/>
                  </a:lnTo>
                  <a:lnTo>
                    <a:pt x="11446256" y="16383"/>
                  </a:lnTo>
                  <a:lnTo>
                    <a:pt x="11446256" y="29083"/>
                  </a:lnTo>
                  <a:lnTo>
                    <a:pt x="7517892" y="29083"/>
                  </a:lnTo>
                  <a:lnTo>
                    <a:pt x="7160768" y="29083"/>
                  </a:lnTo>
                  <a:lnTo>
                    <a:pt x="7160768" y="16383"/>
                  </a:lnTo>
                  <a:lnTo>
                    <a:pt x="7173468" y="16383"/>
                  </a:lnTo>
                  <a:lnTo>
                    <a:pt x="7173468" y="16764"/>
                  </a:lnTo>
                  <a:lnTo>
                    <a:pt x="7173468" y="29464"/>
                  </a:lnTo>
                  <a:lnTo>
                    <a:pt x="7160768" y="29464"/>
                  </a:lnTo>
                  <a:lnTo>
                    <a:pt x="4303903" y="29464"/>
                  </a:lnTo>
                  <a:lnTo>
                    <a:pt x="4291203" y="29464"/>
                  </a:lnTo>
                  <a:lnTo>
                    <a:pt x="4291203" y="16764"/>
                  </a:lnTo>
                  <a:lnTo>
                    <a:pt x="4291203" y="16383"/>
                  </a:lnTo>
                  <a:lnTo>
                    <a:pt x="4303903" y="16383"/>
                  </a:lnTo>
                  <a:lnTo>
                    <a:pt x="4303903" y="29083"/>
                  </a:lnTo>
                  <a:lnTo>
                    <a:pt x="3946779" y="29083"/>
                  </a:lnTo>
                  <a:lnTo>
                    <a:pt x="18415" y="29083"/>
                  </a:lnTo>
                  <a:close/>
                  <a:moveTo>
                    <a:pt x="4303903" y="29083"/>
                  </a:moveTo>
                  <a:lnTo>
                    <a:pt x="3946779" y="29083"/>
                  </a:lnTo>
                  <a:lnTo>
                    <a:pt x="3946779" y="16383"/>
                  </a:lnTo>
                  <a:lnTo>
                    <a:pt x="3946779" y="29083"/>
                  </a:lnTo>
                  <a:lnTo>
                    <a:pt x="3232531" y="29083"/>
                  </a:lnTo>
                  <a:lnTo>
                    <a:pt x="3232531" y="16383"/>
                  </a:lnTo>
                  <a:lnTo>
                    <a:pt x="3232531" y="29083"/>
                  </a:lnTo>
                  <a:lnTo>
                    <a:pt x="2875407" y="29083"/>
                  </a:lnTo>
                  <a:lnTo>
                    <a:pt x="2875407" y="16383"/>
                  </a:lnTo>
                  <a:lnTo>
                    <a:pt x="2888107" y="16383"/>
                  </a:lnTo>
                  <a:cubicBezTo>
                    <a:pt x="2888107" y="0"/>
                    <a:pt x="2860548" y="3175"/>
                    <a:pt x="2876042" y="3683"/>
                  </a:cubicBezTo>
                  <a:cubicBezTo>
                    <a:pt x="2882138" y="3937"/>
                    <a:pt x="3039110" y="4064"/>
                    <a:pt x="3232531" y="4064"/>
                  </a:cubicBezTo>
                  <a:lnTo>
                    <a:pt x="3232531" y="16764"/>
                  </a:lnTo>
                  <a:lnTo>
                    <a:pt x="3232531" y="4064"/>
                  </a:lnTo>
                  <a:lnTo>
                    <a:pt x="4303903" y="4064"/>
                  </a:lnTo>
                  <a:lnTo>
                    <a:pt x="4303903" y="29464"/>
                  </a:lnTo>
                  <a:lnTo>
                    <a:pt x="3232531" y="29464"/>
                  </a:lnTo>
                  <a:cubicBezTo>
                    <a:pt x="3039618" y="29464"/>
                    <a:pt x="2881884" y="29337"/>
                    <a:pt x="2875153" y="29083"/>
                  </a:cubicBezTo>
                  <a:cubicBezTo>
                    <a:pt x="2890393" y="29591"/>
                    <a:pt x="2862707" y="32766"/>
                    <a:pt x="2862707" y="16383"/>
                  </a:cubicBezTo>
                  <a:lnTo>
                    <a:pt x="2862707" y="3683"/>
                  </a:lnTo>
                  <a:lnTo>
                    <a:pt x="2875407" y="3683"/>
                  </a:lnTo>
                  <a:lnTo>
                    <a:pt x="3232531" y="3683"/>
                  </a:lnTo>
                  <a:lnTo>
                    <a:pt x="3946779" y="3683"/>
                  </a:lnTo>
                  <a:lnTo>
                    <a:pt x="4303903" y="3683"/>
                  </a:lnTo>
                  <a:close/>
                  <a:moveTo>
                    <a:pt x="7160768" y="3683"/>
                  </a:moveTo>
                  <a:lnTo>
                    <a:pt x="7517892" y="3683"/>
                  </a:lnTo>
                  <a:lnTo>
                    <a:pt x="7517892" y="16383"/>
                  </a:lnTo>
                  <a:lnTo>
                    <a:pt x="7517892" y="3683"/>
                  </a:lnTo>
                  <a:lnTo>
                    <a:pt x="8232140" y="3683"/>
                  </a:lnTo>
                  <a:lnTo>
                    <a:pt x="8232140" y="16383"/>
                  </a:lnTo>
                  <a:lnTo>
                    <a:pt x="8232140" y="3683"/>
                  </a:lnTo>
                  <a:lnTo>
                    <a:pt x="8589264" y="3683"/>
                  </a:lnTo>
                  <a:lnTo>
                    <a:pt x="8601964" y="3683"/>
                  </a:lnTo>
                  <a:lnTo>
                    <a:pt x="8601964" y="16383"/>
                  </a:lnTo>
                  <a:cubicBezTo>
                    <a:pt x="8601964" y="32766"/>
                    <a:pt x="8574278" y="29591"/>
                    <a:pt x="8589518" y="29083"/>
                  </a:cubicBezTo>
                  <a:cubicBezTo>
                    <a:pt x="8582787" y="29337"/>
                    <a:pt x="8425180" y="29464"/>
                    <a:pt x="8232140" y="29464"/>
                  </a:cubicBezTo>
                  <a:lnTo>
                    <a:pt x="8232140" y="16764"/>
                  </a:lnTo>
                  <a:lnTo>
                    <a:pt x="8232140" y="29464"/>
                  </a:lnTo>
                  <a:lnTo>
                    <a:pt x="7160768" y="29464"/>
                  </a:lnTo>
                  <a:lnTo>
                    <a:pt x="7160768" y="4064"/>
                  </a:lnTo>
                  <a:lnTo>
                    <a:pt x="8232140" y="4064"/>
                  </a:lnTo>
                  <a:cubicBezTo>
                    <a:pt x="8425561" y="4064"/>
                    <a:pt x="8582533" y="3937"/>
                    <a:pt x="8588629" y="3683"/>
                  </a:cubicBezTo>
                  <a:cubicBezTo>
                    <a:pt x="8604123" y="3175"/>
                    <a:pt x="8576564" y="0"/>
                    <a:pt x="8576564" y="16383"/>
                  </a:cubicBezTo>
                  <a:lnTo>
                    <a:pt x="8589264" y="16383"/>
                  </a:lnTo>
                  <a:lnTo>
                    <a:pt x="8589264" y="29083"/>
                  </a:lnTo>
                  <a:lnTo>
                    <a:pt x="8232140" y="29083"/>
                  </a:lnTo>
                  <a:lnTo>
                    <a:pt x="7517892" y="29083"/>
                  </a:lnTo>
                  <a:lnTo>
                    <a:pt x="7160768" y="29083"/>
                  </a:lnTo>
                  <a:close/>
                  <a:moveTo>
                    <a:pt x="2888107" y="16383"/>
                  </a:moveTo>
                  <a:lnTo>
                    <a:pt x="2888107" y="7504049"/>
                  </a:lnTo>
                  <a:lnTo>
                    <a:pt x="2862707" y="7504049"/>
                  </a:lnTo>
                  <a:lnTo>
                    <a:pt x="2862707" y="16383"/>
                  </a:lnTo>
                  <a:close/>
                  <a:moveTo>
                    <a:pt x="8601965" y="16383"/>
                  </a:moveTo>
                  <a:lnTo>
                    <a:pt x="8601965" y="7504049"/>
                  </a:lnTo>
                  <a:lnTo>
                    <a:pt x="8576565" y="7504049"/>
                  </a:lnTo>
                  <a:lnTo>
                    <a:pt x="8576565" y="1638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511303" y="162887"/>
            <a:ext cx="7237247" cy="812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spc="-48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TOOLS</a:t>
            </a:r>
            <a:r>
              <a:rPr lang="en-US" sz="4800" spc="-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800" spc="-48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4800" spc="-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800" spc="-48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TECHNIQUES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76497" y="8600027"/>
            <a:ext cx="106871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84997" y="1800311"/>
            <a:ext cx="4607881" cy="6275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 CSS JA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PT CODEPEN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CODE EDITOR GITHUB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3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HOSTING PLATFORM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22497" y="8623297"/>
            <a:ext cx="101603" cy="241297"/>
          </a:xfrm>
          <a:custGeom>
            <a:avLst/>
            <a:gdLst/>
            <a:ahLst/>
            <a:cxnLst/>
            <a:rect r="r" b="b" t="t" l="l"/>
            <a:pathLst>
              <a:path h="241297" w="101603">
                <a:moveTo>
                  <a:pt x="0" y="0"/>
                </a:moveTo>
                <a:lnTo>
                  <a:pt x="101603" y="0"/>
                </a:lnTo>
                <a:lnTo>
                  <a:pt x="101603" y="241297"/>
                </a:lnTo>
                <a:lnTo>
                  <a:pt x="0" y="2412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11400" y="700202"/>
            <a:ext cx="609610" cy="609610"/>
          </a:xfrm>
          <a:custGeom>
            <a:avLst/>
            <a:gdLst/>
            <a:ahLst/>
            <a:cxnLst/>
            <a:rect r="r" b="b" t="t" l="l"/>
            <a:pathLst>
              <a:path h="609610" w="609610">
                <a:moveTo>
                  <a:pt x="0" y="0"/>
                </a:moveTo>
                <a:lnTo>
                  <a:pt x="609610" y="0"/>
                </a:lnTo>
                <a:lnTo>
                  <a:pt x="609610" y="609609"/>
                </a:lnTo>
                <a:lnTo>
                  <a:pt x="0" y="6096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74903" y="8600027"/>
            <a:ext cx="116776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12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7903" y="407356"/>
            <a:ext cx="9082421" cy="1763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7"/>
              </a:lnSpc>
            </a:pPr>
            <a:r>
              <a:rPr lang="en-US" sz="5899" spc="47">
                <a:solidFill>
                  <a:srgbClr val="42CDEA"/>
                </a:solidFill>
                <a:latin typeface="Open Sans"/>
                <a:ea typeface="Open Sans"/>
                <a:cs typeface="Open Sans"/>
                <a:sym typeface="Open Sans"/>
              </a:rPr>
              <a:t>PORTFOLIO</a:t>
            </a:r>
            <a:r>
              <a:rPr lang="en-US" sz="5899" spc="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5899" spc="47">
                <a:solidFill>
                  <a:srgbClr val="42CDEA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  <a:r>
              <a:rPr lang="en-US" sz="5899" spc="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5899" spc="47">
                <a:solidFill>
                  <a:srgbClr val="42CDEA"/>
                </a:solidFill>
                <a:latin typeface="Open Sans"/>
                <a:ea typeface="Open Sans"/>
                <a:cs typeface="Open Sans"/>
                <a:sym typeface="Open Sans"/>
              </a:rPr>
              <a:t>AND LAYOUT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1397" y="2328091"/>
            <a:ext cx="9639043" cy="3801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Clean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Design: Use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minimalist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showcase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without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distractions. Consistent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Typography: Choose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clear,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readable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font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consistently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throughout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portfolio. Color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Scheme: Select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palette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reflects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personal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brand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consistently. White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Space: Use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ample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space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stand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readability. Imagery: Use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high-quality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images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graphics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showcase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work. Responsive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Design: Ensure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portfolio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looks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great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desktop,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tablet,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devices.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4900" y="6138091"/>
            <a:ext cx="1365580" cy="30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1397" y="6455597"/>
            <a:ext cx="12877543" cy="253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simple,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intuitive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navigation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menu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makes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easy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visitors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they're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looking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for. LAYOUTS 1.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Grid-based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layout:A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clean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showcases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grid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format. 2.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Masonry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layout: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showcases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grid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format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varying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heights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widths. 3.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Single-page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layout: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showcases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single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page,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sections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scrolling. 4.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Multi-page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layout:A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separates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into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pages,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navigation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2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6383000" cy="9270997"/>
          </a:xfrm>
          <a:custGeom>
            <a:avLst/>
            <a:gdLst/>
            <a:ahLst/>
            <a:cxnLst/>
            <a:rect r="r" b="b" t="t" l="l"/>
            <a:pathLst>
              <a:path h="9270997" w="16383000">
                <a:moveTo>
                  <a:pt x="0" y="0"/>
                </a:moveTo>
                <a:lnTo>
                  <a:pt x="16383000" y="0"/>
                </a:lnTo>
                <a:lnTo>
                  <a:pt x="16383000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8303" y="254232"/>
            <a:ext cx="12104942" cy="1093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spc="-64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lang="en-US" sz="6400" spc="-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6400" spc="-64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6400" spc="-6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6400" spc="-64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FUNCTIONALITY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6597" y="1832629"/>
            <a:ext cx="12420333" cy="118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9"/>
              </a:lnSpc>
            </a:pP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Features: 1.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showcase: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curated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selection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projects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images,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descriptions,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2797" y="3013729"/>
            <a:ext cx="1505712" cy="39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9"/>
              </a:lnSpc>
            </a:pP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6597" y="3407426"/>
            <a:ext cx="12283440" cy="512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9"/>
              </a:lnSpc>
            </a:pP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page: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brief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bio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background,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skills,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experience. 3.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form: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visitors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send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messages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inquiries. 4.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media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integration: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Links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media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profiles. 5.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Responsive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design: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Adapts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different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screen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sizes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devices. Functionality: 1.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navigation: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intuitive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menu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content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access. 2.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loading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times: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Optimized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quick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loading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various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devices. 3.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Interactive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elements: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Animations,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transitions,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interactive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features. 4.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engine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optimization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(SEO):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Optimized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engine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visibility. 5.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Regular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updates: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projects,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skills,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experiences.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DAGyM__n3Vg</dc:identifier>
  <dcterms:modified xsi:type="dcterms:W3CDTF">2011-08-01T06:04:30Z</dcterms:modified>
  <cp:revision>1</cp:revision>
  <dc:title>PPT FWD TNSDC 2025.pdf</dc:title>
</cp:coreProperties>
</file>