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812" r:id="rId2"/>
    <p:sldId id="863" r:id="rId3"/>
    <p:sldId id="864" r:id="rId4"/>
    <p:sldId id="865" r:id="rId5"/>
    <p:sldId id="866" r:id="rId6"/>
    <p:sldId id="868" r:id="rId7"/>
    <p:sldId id="869" r:id="rId8"/>
    <p:sldId id="870" r:id="rId9"/>
    <p:sldId id="871" r:id="rId10"/>
    <p:sldId id="872" r:id="rId11"/>
    <p:sldId id="873" r:id="rId12"/>
    <p:sldId id="874" r:id="rId13"/>
    <p:sldId id="876" r:id="rId14"/>
    <p:sldId id="875" r:id="rId15"/>
    <p:sldId id="878" r:id="rId16"/>
    <p:sldId id="877" r:id="rId17"/>
    <p:sldId id="880" r:id="rId18"/>
    <p:sldId id="879" r:id="rId19"/>
    <p:sldId id="882" r:id="rId20"/>
    <p:sldId id="881" r:id="rId21"/>
    <p:sldId id="886" r:id="rId22"/>
    <p:sldId id="885" r:id="rId23"/>
    <p:sldId id="884" r:id="rId24"/>
    <p:sldId id="883" r:id="rId25"/>
    <p:sldId id="887" r:id="rId26"/>
    <p:sldId id="856" r:id="rId27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ze, Juul" initials="DJ" lastIdx="18" clrIdx="0">
    <p:extLst>
      <p:ext uri="{19B8F6BF-5375-455C-9EA6-DF929625EA0E}">
        <p15:presenceInfo xmlns:p15="http://schemas.microsoft.com/office/powerpoint/2012/main" userId="S-1-5-21-2052111302-790525478-839522115-89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D8B"/>
    <a:srgbClr val="0066A1"/>
    <a:srgbClr val="0066A3"/>
    <a:srgbClr val="009F8C"/>
    <a:srgbClr val="920065"/>
    <a:srgbClr val="FF4072"/>
    <a:srgbClr val="FF8300"/>
    <a:srgbClr val="358F00"/>
    <a:srgbClr val="0067A2"/>
    <a:srgbClr val="851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3177" autoAdjust="0"/>
  </p:normalViewPr>
  <p:slideViewPr>
    <p:cSldViewPr snapToGrid="0">
      <p:cViewPr varScale="1">
        <p:scale>
          <a:sx n="137" d="100"/>
          <a:sy n="137" d="100"/>
        </p:scale>
        <p:origin x="11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9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88A55-27A1-4726-B6BA-565570B03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60674-C439-4C47-991B-97891DFF1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A92-9AC4-4241-A12D-3E444424FB26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8F0D-C29C-4E6C-958B-8709D00BD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7745-075A-4829-97D2-C764BFC9ED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09FF-10D1-4B66-B741-D72AB76F5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82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0CCDE-DDDC-4977-B090-4BB893DA5E37}" type="datetimeFigureOut">
              <a:rPr lang="en-US" smtClean="0"/>
              <a:pPr/>
              <a:t>2021-11-11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9035-2A4D-4DEF-8CB7-762938914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 blue">
    <p:bg>
      <p:bgPr>
        <a:gradFill>
          <a:gsLst>
            <a:gs pos="0">
              <a:srgbClr val="003478"/>
            </a:gs>
            <a:gs pos="100000">
              <a:srgbClr val="0089C4"/>
            </a:gs>
          </a:gsLst>
          <a:lin ang="2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05F3BA2-B27F-4D6D-85C6-0EB92E2D65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2599180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A4EE19E-E41D-40A4-A09A-888FA8E2FB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909" cy="5147994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3653E61-8455-43DD-85E1-3EFD3255339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837437" y="3565406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_Author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D300ACA-1DDA-445B-9241-4ACC24CFD5A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white">
          <a:xfrm>
            <a:off x="837437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_Business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DFCA62A-CA79-426E-B592-49ABCC31F8A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white">
          <a:xfrm>
            <a:off x="837437" y="394383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_Date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26F3FA1-170D-4773-936E-E5E7447A587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837437" y="2038742"/>
            <a:ext cx="6169658" cy="1206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/>
              <a:t>Presentation title 36pt</a:t>
            </a:r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961335A-8C71-4906-B035-4841327EAB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667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9"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7BB393-155A-4310-8B8C-54BB9A9AEEA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479DA-8DD6-4320-946F-6447CE9A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C201-4266-412C-8AC9-E9BCA52E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7EA0-0639-4962-AADA-DCC10C6C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CDF8-C435-48D3-BF23-1B763DED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head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961335A-8C71-4906-B035-4841327EAB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227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961335A-8C71-4906-B035-4841327EA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7BB393-155A-4310-8B8C-54BB9A9AEEA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479DA-8DD6-4320-946F-6447CE9A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C201-4266-412C-8AC9-E9BCA52E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7EA0-0639-4962-AADA-DCC10C6C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CDF8-C435-48D3-BF23-1B763DED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503238" y="1245297"/>
            <a:ext cx="3820781" cy="3437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3238" y="1542229"/>
            <a:ext cx="3820781" cy="3107149"/>
          </a:xfrm>
          <a:prstGeom prst="rect">
            <a:avLst/>
          </a:prstGeom>
          <a:solidFill>
            <a:schemeClr val="bg1"/>
          </a:solidFill>
        </p:spPr>
        <p:txBody>
          <a:bodyPr lIns="90000" tIns="0" rIns="90000" bIns="0" spcCol="432000"/>
          <a:lstStyle>
            <a:lvl1pPr marL="135000" indent="-135000">
              <a:lnSpc>
                <a:spcPts val="1440"/>
              </a:lnSpc>
              <a:spcBef>
                <a:spcPts val="0"/>
              </a:spcBef>
              <a:defRPr sz="1200"/>
            </a:lvl1pPr>
            <a:lvl2pPr marL="297000" indent="-108000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50"/>
            </a:lvl2pPr>
            <a:lvl3pPr marL="405000" indent="-108000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7000" indent="-135000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00"/>
            </a:lvl4pPr>
            <a:lvl5pPr marL="675000" indent="-108000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219265"/>
            <a:ext cx="3820781" cy="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90000" tIns="0" rIns="90000" bIns="0" spcCol="432000" anchor="ctr"/>
          <a:lstStyle>
            <a:lvl1pPr marL="0" indent="0">
              <a:lnSpc>
                <a:spcPts val="1620"/>
              </a:lnSpc>
              <a:spcBef>
                <a:spcPts val="0"/>
              </a:spcBef>
              <a:buNone/>
              <a:defRPr sz="1200" b="1"/>
            </a:lvl1pPr>
            <a:lvl2pPr marL="324000" indent="-135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/>
            </a:lvl3pPr>
            <a:lvl4pPr marL="594000" indent="-135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50"/>
            </a:lvl4pPr>
            <a:lvl5pPr marL="70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 noProof="0" dirty="0"/>
              <a:t>Heading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824447" y="1245297"/>
            <a:ext cx="3820781" cy="34379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4824447" y="1542229"/>
            <a:ext cx="3820781" cy="3107149"/>
          </a:xfrm>
          <a:prstGeom prst="rect">
            <a:avLst/>
          </a:prstGeom>
          <a:solidFill>
            <a:schemeClr val="bg1"/>
          </a:solidFill>
        </p:spPr>
        <p:txBody>
          <a:bodyPr lIns="90000" tIns="0" rIns="90000" bIns="0" spcCol="432000"/>
          <a:lstStyle>
            <a:lvl1pPr marL="135000" indent="-135000">
              <a:lnSpc>
                <a:spcPts val="1440"/>
              </a:lnSpc>
              <a:spcBef>
                <a:spcPts val="0"/>
              </a:spcBef>
              <a:defRPr sz="1200"/>
            </a:lvl1pPr>
            <a:lvl2pPr marL="297000" indent="-108000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50"/>
            </a:lvl2pPr>
            <a:lvl3pPr marL="405000" indent="-108000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7000" indent="-135000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00"/>
            </a:lvl4pPr>
            <a:lvl5pPr marL="675000" indent="-108000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24447" y="1219265"/>
            <a:ext cx="3820781" cy="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90000" tIns="0" rIns="90000" bIns="0" spcCol="432000" anchor="ctr"/>
          <a:lstStyle>
            <a:lvl1pPr marL="0" indent="0">
              <a:lnSpc>
                <a:spcPts val="1620"/>
              </a:lnSpc>
              <a:spcBef>
                <a:spcPts val="0"/>
              </a:spcBef>
              <a:buNone/>
              <a:defRPr sz="1200" b="1"/>
            </a:lvl1pPr>
            <a:lvl2pPr marL="324000" indent="-135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/>
            </a:lvl3pPr>
            <a:lvl4pPr marL="594000" indent="-135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50"/>
            </a:lvl4pPr>
            <a:lvl5pPr marL="70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 noProof="0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8074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gradFill>
          <a:gsLst>
            <a:gs pos="0">
              <a:srgbClr val="003478"/>
            </a:gs>
            <a:gs pos="100000">
              <a:srgbClr val="0089C4"/>
            </a:gs>
          </a:gsLst>
          <a:lin ang="2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3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emf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48553763"/>
              </p:ext>
            </p:extLst>
          </p:nvPr>
        </p:nvGraphicFramePr>
        <p:xfrm>
          <a:off x="1591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1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11333B-FBA5-4875-A5DE-3B4281D761D5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E8F7B30E-EA8B-493C-86DB-F82608FA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380999"/>
            <a:ext cx="7523937" cy="6985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D2E64-2649-4557-8200-E78DF2A57E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3" y="216000"/>
            <a:ext cx="360000" cy="4572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08C5-5A5A-413C-BB47-80E1FBC06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826" y="4884454"/>
            <a:ext cx="718767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0" y="4864360"/>
            <a:ext cx="199973" cy="150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217613"/>
            <a:ext cx="8135939" cy="3460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1" r:id="rId2"/>
    <p:sldLayoutId id="2147483750" r:id="rId3"/>
    <p:sldLayoutId id="2147483727" r:id="rId4"/>
  </p:sldLayoutIdLs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25" indent="-161925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29768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–"/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701675" indent="-10795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Calibri" panose="020F0502020204030204" pitchFamily="34" charset="0"/>
        <a:buChar char="•"/>
        <a:defRPr lang="en-IN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 userDrawn="1">
          <p15:clr>
            <a:srgbClr val="000000"/>
          </p15:clr>
        </p15:guide>
        <p15:guide id="2" pos="5443" userDrawn="1">
          <p15:clr>
            <a:srgbClr val="000000"/>
          </p15:clr>
        </p15:guide>
        <p15:guide id="3" pos="5057" userDrawn="1">
          <p15:clr>
            <a:srgbClr val="000000"/>
          </p15:clr>
        </p15:guide>
        <p15:guide id="4" orient="horz" pos="237" userDrawn="1">
          <p15:clr>
            <a:srgbClr val="000000"/>
          </p15:clr>
        </p15:guide>
        <p15:guide id="5" orient="horz" pos="690" userDrawn="1">
          <p15:clr>
            <a:srgbClr val="000000"/>
          </p15:clr>
        </p15:guide>
        <p15:guide id="6" orient="horz" pos="758" userDrawn="1">
          <p15:clr>
            <a:srgbClr val="000000"/>
          </p15:clr>
        </p15:guide>
        <p15:guide id="7" orient="horz" pos="2958" userDrawn="1">
          <p15:clr>
            <a:srgbClr val="000000"/>
          </p15:clr>
        </p15:guide>
        <p15:guide id="8" pos="3039" userDrawn="1">
          <p15:clr>
            <a:srgbClr val="000000"/>
          </p15:clr>
        </p15:guide>
        <p15:guide id="10" pos="2880" userDrawn="1">
          <p15:clr>
            <a:srgbClr val="000000"/>
          </p15:clr>
        </p15:guide>
        <p15:guide id="11" pos="2721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DA0584-6FE1-474D-8F81-AD30AB1C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3" y="1357086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Bus/Transport – (</a:t>
            </a:r>
            <a:r>
              <a:rPr lang="en-US" sz="2400" dirty="0">
                <a:latin typeface="Segoe UI" panose="020B0502040204020203" pitchFamily="34" charset="0"/>
              </a:rPr>
              <a:t>43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Food/Restaurant  - (30)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Money/Paycheck – (17)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Grocery/Check out – (10)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Name Something That’s Hard To Do With Your Eyes Open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65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Sleep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/Dream – (75)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Sneeze  - (20)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Kiss– (3)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Swim/Dive– (2)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75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When You Call in Sick to Work or School, Name Something You Do to Make it Believable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5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Cough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– (</a:t>
            </a:r>
            <a:r>
              <a:rPr lang="en-US" sz="2400" dirty="0">
                <a:latin typeface="Segoe UI" panose="020B0502040204020203" pitchFamily="34" charset="0"/>
              </a:rPr>
              <a:t>68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Hoarse/Weak Voice  - (18)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Moan/Groan – (8)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Fake Doctor’s note– (6)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3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Name something that might wake you up in the middle of the night.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A Loud Noise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– (35)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A Nightmare - (29)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Being Thirsty – (20)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Having to use bathroom – (16)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5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86858" y="1683435"/>
            <a:ext cx="599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effectLst/>
                <a:latin typeface="Segoe UI" panose="020B0502040204020203" pitchFamily="34" charset="0"/>
              </a:rPr>
              <a:t>What are things that come in pairs?</a:t>
            </a:r>
          </a:p>
        </p:txBody>
      </p:sp>
    </p:spTree>
    <p:extLst>
      <p:ext uri="{BB962C8B-B14F-4D97-AF65-F5344CB8AC3E}">
        <p14:creationId xmlns:p14="http://schemas.microsoft.com/office/powerpoint/2010/main" val="15855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Shoes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– (35)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Socks - (29)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Feet – (20)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Eyes – (16)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5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86858" y="1683435"/>
            <a:ext cx="599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do people usually lose or misplace?</a:t>
            </a:r>
            <a:endParaRPr lang="en-US" sz="240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6E6555C-0760-41DF-8D99-0C03F591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52" y="931252"/>
            <a:ext cx="5108871" cy="27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Tv Remote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– (36)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Keys - (27)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Phone – (24)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Glasses – (13)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5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86858" y="1683435"/>
            <a:ext cx="599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do you miss about school?</a:t>
            </a:r>
            <a:endParaRPr lang="en-US" sz="240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Friends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– (33)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Recess - (29)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Lunchtime – (23)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Teachers – </a:t>
            </a:r>
            <a:r>
              <a:rPr lang="en-US" sz="2400">
                <a:latin typeface="Segoe UI" panose="020B0502040204020203" pitchFamily="34" charset="0"/>
              </a:rPr>
              <a:t>(15)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86857" y="1683435"/>
            <a:ext cx="62483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Open Sans" panose="020B0606030504020204" pitchFamily="34" charset="0"/>
              </a:rPr>
              <a:t>In which place are you told to use your inside voice?</a:t>
            </a:r>
            <a:endParaRPr lang="en-US" sz="2400" dirty="0">
              <a:effectLst/>
              <a:latin typeface="Segoe UI" panose="020B0502040204020203" pitchFamily="34" charset="0"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US" sz="240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Library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– (</a:t>
            </a:r>
            <a:r>
              <a:rPr lang="en-US" sz="2400" dirty="0">
                <a:latin typeface="Segoe UI" panose="020B0502040204020203" pitchFamily="34" charset="0"/>
              </a:rPr>
              <a:t>57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Movie Theatre - (17)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Hospital – (14)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Place of Worship – (12)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4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309687"/>
            <a:ext cx="37719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AA10A-CD9C-41F9-A5C2-195D364515D7}"/>
              </a:ext>
            </a:extLst>
          </p:cNvPr>
          <p:cNvSpPr txBox="1"/>
          <p:nvPr/>
        </p:nvSpPr>
        <p:spPr>
          <a:xfrm>
            <a:off x="1001486" y="362858"/>
            <a:ext cx="4434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endParaRPr lang="en-US" dirty="0">
              <a:effectLst/>
              <a:latin typeface="Segoe UI" panose="020B0502040204020203" pitchFamily="34" charset="0"/>
            </a:endParaRPr>
          </a:p>
          <a:p>
            <a:pPr rtl="0"/>
            <a:endParaRPr lang="en-US" dirty="0"/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Find </a:t>
            </a:r>
            <a:r>
              <a:rPr lang="en-US" dirty="0">
                <a:latin typeface="Segoe UI" panose="020B0502040204020203" pitchFamily="34" charset="0"/>
              </a:rPr>
              <a:t>S</a:t>
            </a:r>
            <a:r>
              <a:rPr lang="en-US" dirty="0">
                <a:effectLst/>
                <a:latin typeface="Segoe UI" panose="020B0502040204020203" pitchFamily="34" charset="0"/>
              </a:rPr>
              <a:t>omething that</a:t>
            </a:r>
            <a:r>
              <a:rPr lang="en-US" dirty="0">
                <a:latin typeface="Segoe UI" panose="020B0502040204020203" pitchFamily="34" charset="0"/>
              </a:rPr>
              <a:t> is</a:t>
            </a:r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Red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has wheels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bigger than your hand</a:t>
            </a:r>
          </a:p>
          <a:p>
            <a:pPr rtl="0"/>
            <a:endParaRPr lang="en-US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AD0E1-FC23-400C-98D3-7786C06F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80" y="229121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AA10A-CD9C-41F9-A5C2-195D364515D7}"/>
              </a:ext>
            </a:extLst>
          </p:cNvPr>
          <p:cNvSpPr txBox="1"/>
          <p:nvPr/>
        </p:nvSpPr>
        <p:spPr>
          <a:xfrm>
            <a:off x="979715" y="711200"/>
            <a:ext cx="4434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endParaRPr lang="en-US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Find </a:t>
            </a:r>
            <a:r>
              <a:rPr lang="en-US" dirty="0">
                <a:latin typeface="Segoe UI" panose="020B0502040204020203" pitchFamily="34" charset="0"/>
              </a:rPr>
              <a:t>S</a:t>
            </a:r>
            <a:r>
              <a:rPr lang="en-US" dirty="0">
                <a:effectLst/>
                <a:latin typeface="Segoe UI" panose="020B0502040204020203" pitchFamily="34" charset="0"/>
              </a:rPr>
              <a:t>omething that</a:t>
            </a:r>
            <a:r>
              <a:rPr lang="en-US" dirty="0">
                <a:latin typeface="Segoe UI" panose="020B0502040204020203" pitchFamily="34" charset="0"/>
              </a:rPr>
              <a:t> </a:t>
            </a:r>
          </a:p>
          <a:p>
            <a:pPr rtl="0"/>
            <a:endParaRPr lang="en-US" dirty="0">
              <a:latin typeface="Segoe UI" panose="020B0502040204020203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you wear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has buttons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but not a cloth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A9567-7CE2-477A-8B0E-8BEC61BF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80" y="229121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AA10A-CD9C-41F9-A5C2-195D364515D7}"/>
              </a:ext>
            </a:extLst>
          </p:cNvPr>
          <p:cNvSpPr txBox="1"/>
          <p:nvPr/>
        </p:nvSpPr>
        <p:spPr>
          <a:xfrm>
            <a:off x="892628" y="667658"/>
            <a:ext cx="4434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endParaRPr lang="en-US" dirty="0"/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Find </a:t>
            </a:r>
            <a:r>
              <a:rPr lang="en-US" dirty="0">
                <a:latin typeface="Segoe UI" panose="020B0502040204020203" pitchFamily="34" charset="0"/>
              </a:rPr>
              <a:t>S</a:t>
            </a:r>
            <a:r>
              <a:rPr lang="en-US" dirty="0">
                <a:effectLst/>
                <a:latin typeface="Segoe UI" panose="020B0502040204020203" pitchFamily="34" charset="0"/>
              </a:rPr>
              <a:t>omething that:</a:t>
            </a:r>
          </a:p>
          <a:p>
            <a:pPr rtl="0"/>
            <a:endParaRPr lang="en-US" dirty="0">
              <a:latin typeface="Segoe UI" panose="020B0502040204020203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Is multicolored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Smells good 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 Starts with the first letter in your name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92A2C8-C6C6-4060-83A4-0B469D891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80" y="229121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6E8C805-0B08-495C-98F4-0B7E8146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762125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If You Got Stuck In The Desert, What Would You Want To Have With You?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79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Water – (58)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Food  - (17)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Cell Phone – (16)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</a:rPr>
              <a:t>Camel </a:t>
            </a:r>
            <a:r>
              <a:rPr lang="en-US" sz="2400">
                <a:latin typeface="Segoe UI" panose="020B0502040204020203" pitchFamily="34" charset="0"/>
              </a:rPr>
              <a:t>– </a:t>
            </a:r>
            <a:r>
              <a:rPr lang="en-US" sz="2400" smtClean="0">
                <a:latin typeface="Segoe UI" panose="020B0502040204020203" pitchFamily="34" charset="0"/>
              </a:rPr>
              <a:t>(9)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3908-529D-4A49-892F-D37C4044DFD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EBDE9-3797-4DE4-AAD3-ACFB6236D196}"/>
              </a:ext>
            </a:extLst>
          </p:cNvPr>
          <p:cNvSpPr txBox="1"/>
          <p:nvPr/>
        </p:nvSpPr>
        <p:spPr>
          <a:xfrm>
            <a:off x="1894115" y="1683435"/>
            <a:ext cx="599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Name something people hate waiting for.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2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3.43900000000000005684E+00&quot;&gt;&lt;m_msothmcolidx val=&quot;0&quot;/&gt;&lt;m_rgb r=&quot;A3&quot; g=&quot;D9&quot; b=&quot;D9&quot;/&gt;&lt;m_nBrightness val=&quot;0&quot;/&gt;&lt;/elem&gt;&lt;elem m_fUsage=&quot;1.41682643648100059508E+00&quot;&gt;&lt;m_msothmcolidx val=&quot;0&quot;/&gt;&lt;m_rgb r=&quot;9E&quot; g=&quot;2D&quot; b=&quot;B1&quot;/&gt;&lt;m_nBrightness val=&quot;0&quot;/&gt;&lt;/elem&gt;&lt;elem m_fUsage=&quot;1.20667841354961047351E+00&quot;&gt;&lt;m_msothmcolidx val=&quot;0&quot;/&gt;&lt;m_rgb r=&quot;EC&quot; g=&quot;43&quot; b=&quot;71&quot;/&gt;&lt;m_nBrightness val=&quot;0&quot;/&gt;&lt;/elem&gt;&lt;elem m_fUsage=&quot;8.80119440100000316463E-01&quot;&gt;&lt;m_msothmcolidx val=&quot;0&quot;/&gt;&lt;m_rgb r=&quot;00&quot; g=&quot;8E&quot; b=&quot;CC&quot;/&gt;&lt;m_nBrightness val=&quot;0&quot;/&gt;&lt;/elem&gt;&lt;elem m_fUsage=&quot;6.84653792832900287557E-01&quot;&gt;&lt;m_msothmcolidx val=&quot;0&quot;/&gt;&lt;m_rgb r=&quot;9E&quot; g=&quot;2D&quot; b=&quot;11&quot;/&gt;&lt;m_nBrightness val=&quot;0&quot;/&gt;&lt;/elem&gt;&lt;elem m_fUsage=&quot;3.13810596090000171188E-01&quot;&gt;&lt;m_msothmcolidx val=&quot;0&quot;/&gt;&lt;m_rgb r=&quot;09&quot; g=&quot;A3&quot; b=&quot;FF&quot;/&gt;&lt;m_nBrightness val=&quot;0&quot;/&gt;&lt;/elem&gt;&lt;elem m_fUsage=&quot;2.05891132094649098594E-01&quot;&gt;&lt;m_msothmcolidx val=&quot;0&quot;/&gt;&lt;m_rgb r=&quot;D3&quot; g=&quot;E8&quot; b=&quot;E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batYagSyKSJhzbVoC0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cqiK.QS.uCKor15CER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cqiK.QS.uCKor15CERXA"/>
</p:tagLst>
</file>

<file path=ppt/theme/theme1.xml><?xml version="1.0" encoding="utf-8"?>
<a:theme xmlns:a="http://schemas.openxmlformats.org/drawingml/2006/main" name="presentation_template_16x9_Jun18">
  <a:themeElements>
    <a:clrScheme name="Philip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Philips_New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4"/>
        </a:solidFill>
        <a:ln w="25400" cap="flat" cmpd="sng" algn="ctr">
          <a:solidFill>
            <a:srgbClr val="0089C4"/>
          </a:solidFill>
          <a:prstDash val="solid"/>
        </a:ln>
        <a:effectLst/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hilips_Group_Strategy_16x9_presentation_template.2017.pptx" id="{4B9EE3A2-89DB-4157-BB2A-B8E71C5F1D99}" vid="{01F8021D-25BF-415F-9534-AC49C93616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374</Words>
  <Application>Microsoft Office PowerPoint</Application>
  <PresentationFormat>On-screen Show (16:9)</PresentationFormat>
  <Paragraphs>89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Segoe UI</vt:lpstr>
      <vt:lpstr>presentation_template_16x9_Jun18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ZOW</dc:creator>
  <cp:lastModifiedBy>Ganta, Sanjay</cp:lastModifiedBy>
  <cp:revision>187</cp:revision>
  <dcterms:created xsi:type="dcterms:W3CDTF">2018-06-24T08:41:05Z</dcterms:created>
  <dcterms:modified xsi:type="dcterms:W3CDTF">2021-11-11T09:47:45Z</dcterms:modified>
</cp:coreProperties>
</file>