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3C1-1003-7332-9947-C1C0AB85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6B2B-3783-462C-86CA-9C3A75AA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1496-2186-605C-343C-FE47D48A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81C-43F2-975C-7701-B8DA62FB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D06B-9E1F-7068-746B-E43B7E6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4B08-CE4A-D843-06E5-F9335CDE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DEA2-105B-F56E-71DA-5B8E0E4D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7DF9-DD7D-EB82-D091-DFAA8C8D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ED6C-749A-A9CB-BDAF-EC2AA45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CA73-E665-E4A3-2308-171AAC1D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1475D-6AA4-AE76-ADD8-CE3EF9283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CAB7-93EE-5BD8-000B-3C167401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6C39-30BD-5B44-FC0C-1D95903B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03FC-B8FD-C80F-E4D9-1C0AB82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CFDB-AE19-421C-6EF7-B12C055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7246-69E8-A884-B234-1FCEA2A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7C3B-490F-4FE4-B6C4-C54CDF2B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F106-A5F0-A2AE-7A65-7B8641B4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C2B8-8C00-7B1C-42D3-22FDBFD4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62C3-9E4A-A6CB-F46C-428A7777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6276-170F-EA98-F7A3-5C88A6B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B839B-7963-3C44-931F-9AE73B77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C542-D00F-3737-70FA-78A630DB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BBDF-F57D-E629-E3ED-1F9E1BB4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FF53-DC47-3B7B-FA07-CDE760DE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0CEE-9F41-2998-301B-D8388C20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45B8-2460-70E3-4EFF-B1671B452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1D988-F4B4-68DD-E96C-A4D498B3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EA6A-AAF7-9776-0C3C-E12DAADB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0820D-DD83-738B-2A43-F982ACCA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88E8-49F6-1A3C-F405-9B0EC209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816-73F7-9426-A316-2D8EA539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36537-4A92-5C43-2DA5-65F5E04D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1C6F-8F20-4AFA-A477-540BCAC4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B75AC-1B88-41B5-D08F-4217E657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995C5-E65A-F650-A4B3-B75BCAA6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A34C8-7896-97D8-66A7-B3C6E1B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8B149-D333-7DC4-2FFB-1EC7FF8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88B0-A0FA-C956-1773-4A23C46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92F0-89A4-A824-AE27-B0A6CC4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FF0CB-91CB-0928-BD69-015BEC5C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ABD8-B6C0-D3E6-4373-AC43BCCC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FFF7-CCDF-FB93-374B-A022E833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66C4E-7339-0F9D-3ACC-C2AE92ED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B6042-F451-F913-6C21-47AC0AEF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FBCA9-D36B-6258-BE76-ECFFC469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9105-9DDC-2D5D-0965-7513245E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0EA0-DB79-7E12-4ECF-FC32E652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5412-56D1-6B03-89F0-04D0960E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308F-FFD9-6AD0-D312-FEFF8BD7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6054-7257-C432-13A2-0C2F5F4C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5B85-A663-46E6-8AB1-2013D1D8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F67-F164-92D3-FDBE-F4289E28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35FE6-92A1-7AAF-1572-2EE20A25F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9F26D-2EEF-F71A-A2C4-31172C8FC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B4C9-CED9-329D-5132-9B42C43A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DAB0-E796-1DCE-3896-051F1CDA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4248-A4F2-3A92-0D91-6E2B22DF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EAD59-0268-D6AF-53AC-7C31705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BC06-F2B4-6898-B705-CB279EF1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A43D-6E55-18F4-13C4-0DA44664F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65D3E-10AD-4D51-8827-8E5ACCA3A64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BEEF-0863-E69E-DAAA-81BA90C23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65E4-B402-AFFB-7DEB-70875FA1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0A64C-F958-4340-B69C-CD1E92B1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300B-8E12-5472-F7DE-6A317E627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Big Mountain Resort Pricing Analysis</a:t>
            </a:r>
          </a:p>
        </p:txBody>
      </p:sp>
      <p:pic>
        <p:nvPicPr>
          <p:cNvPr id="4" name="Picture 3" descr="Wooden house on the mountains">
            <a:extLst>
              <a:ext uri="{FF2B5EF4-FFF2-40B4-BE49-F238E27FC236}">
                <a16:creationId xmlns:a16="http://schemas.microsoft.com/office/drawing/2014/main" id="{4DD86E32-3109-3CCC-66EF-9A3C28F1A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8" r="41963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10C8-2DC9-9435-2DE5-CEA9C36A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problem:  Current Ticket Strategy </a:t>
            </a:r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Content Placeholder 1031">
            <a:extLst>
              <a:ext uri="{FF2B5EF4-FFF2-40B4-BE49-F238E27FC236}">
                <a16:creationId xmlns:a16="http://schemas.microsoft.com/office/drawing/2014/main" id="{0CA0EFF1-2B11-8615-2573-870373AD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98365"/>
            <a:ext cx="5817870" cy="1783080"/>
          </a:xfrm>
        </p:spPr>
        <p:txBody>
          <a:bodyPr>
            <a:normAutofit/>
          </a:bodyPr>
          <a:lstStyle/>
          <a:p>
            <a:r>
              <a:rPr lang="en-US" sz="2000" dirty="0"/>
              <a:t>Big Mountain Resort's current adult weekend ticket price: $81.00</a:t>
            </a:r>
          </a:p>
          <a:p>
            <a:r>
              <a:rPr lang="en-US" sz="2000" dirty="0"/>
              <a:t>Lower than what the market could support.</a:t>
            </a:r>
          </a:p>
          <a:p>
            <a:r>
              <a:rPr lang="en-US" sz="2000" dirty="0"/>
              <a:t>Revenue loss due to underpricing.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C3993C-7223-5FB7-C700-C86B2834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901" y="862695"/>
            <a:ext cx="5116996" cy="28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EB3541-97A5-448D-9E16-BDE5868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9901" y="3879536"/>
            <a:ext cx="5116996" cy="2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2788-9A2A-9F04-317C-4A529E2F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3" y="365125"/>
            <a:ext cx="11198157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affer XH"/>
              </a:rPr>
              <a:t>Recommendation and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D8E-9B09-51E3-B4B6-EED22882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6"/>
            <a:ext cx="10515600" cy="4351338"/>
          </a:xfrm>
        </p:spPr>
        <p:txBody>
          <a:bodyPr/>
          <a:lstStyle/>
          <a:p>
            <a:r>
              <a:rPr lang="en-US" dirty="0"/>
              <a:t>The discrepancy between current pricing and potential market-supported pricing.</a:t>
            </a:r>
          </a:p>
          <a:p>
            <a:r>
              <a:rPr lang="en-US" dirty="0"/>
              <a:t>Determine optimal ticket pricing using data-driven analysis.</a:t>
            </a:r>
          </a:p>
          <a:p>
            <a:r>
              <a:rPr lang="en-US" dirty="0"/>
              <a:t>Cost cutting measures:	</a:t>
            </a:r>
          </a:p>
          <a:p>
            <a:pPr lvl="5"/>
            <a:r>
              <a:rPr lang="en-US" sz="2400" kern="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Closing up to 10 runs</a:t>
            </a:r>
          </a:p>
          <a:p>
            <a:pPr lvl="5"/>
            <a:r>
              <a:rPr lang="en-US" sz="2400" kern="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Vertical Drop and adding a chair lift</a:t>
            </a:r>
            <a:endParaRPr lang="en-US" sz="2400" kern="0" dirty="0">
              <a:solidFill>
                <a:srgbClr val="11111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400" kern="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Snow Making and Vertical Drop</a:t>
            </a:r>
          </a:p>
          <a:p>
            <a:pPr lvl="5"/>
            <a:r>
              <a:rPr lang="en-US" sz="2400" kern="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Longest Run Expansion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8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C0D8F9B-FB1D-E751-0ACE-127A82C0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0" i="0">
                <a:effectLst/>
                <a:highlight>
                  <a:srgbClr val="FFFFFF"/>
                </a:highlight>
              </a:rPr>
              <a:t>Modeling results and analysis</a:t>
            </a:r>
            <a:endParaRPr lang="en-US" sz="5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8E073-6971-F98C-E073-979FB4380536}"/>
              </a:ext>
            </a:extLst>
          </p:cNvPr>
          <p:cNvSpPr txBox="1"/>
          <p:nvPr/>
        </p:nvSpPr>
        <p:spPr>
          <a:xfrm>
            <a:off x="1198181" y="1839595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Big Mountain VS others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F56EEDE-9AA2-BB11-E60E-0B6F353B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4" y="3013510"/>
            <a:ext cx="5828261" cy="323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EDE978A-A509-E63D-BF97-E982317B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028081"/>
            <a:ext cx="5828261" cy="32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5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7392C2-7D75-EFFF-F9B8-C842EBB1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46071"/>
            <a:ext cx="3278292" cy="18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A4AC57CF-78EF-A59B-B38C-759F19A7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3" y="926324"/>
            <a:ext cx="3743538" cy="205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A6BAEC-EB12-7465-65AC-24B98C2F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764" y="1056761"/>
            <a:ext cx="3239769" cy="17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90A714F-6077-08AD-D8ED-DA6FF82A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4000665"/>
            <a:ext cx="3278292" cy="1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0E9FFF-BCEE-60AA-C59D-032FC844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4" y="3882386"/>
            <a:ext cx="3743538" cy="205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C77794C0-E5D3-FC93-BB00-A795A397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763" y="4012823"/>
            <a:ext cx="3239769" cy="17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FC035A-C605-9681-4314-34532A0BE086}"/>
              </a:ext>
            </a:extLst>
          </p:cNvPr>
          <p:cNvSpPr txBox="1"/>
          <p:nvPr/>
        </p:nvSpPr>
        <p:spPr>
          <a:xfrm>
            <a:off x="829282" y="211592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1: Closing Runs</a:t>
            </a:r>
            <a:endParaRPr lang="en-US" dirty="0"/>
          </a:p>
        </p:txBody>
      </p:sp>
      <p:pic>
        <p:nvPicPr>
          <p:cNvPr id="6" name="Picture 5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ADD99028-02F2-4343-216B-2506E1FEA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73" y="1626951"/>
            <a:ext cx="6662513" cy="36040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DE307-B0A1-15ED-78A4-56C4AAF6F6C5}"/>
              </a:ext>
            </a:extLst>
          </p:cNvPr>
          <p:cNvSpPr txBox="1"/>
          <p:nvPr/>
        </p:nvSpPr>
        <p:spPr>
          <a:xfrm>
            <a:off x="829282" y="2978438"/>
            <a:ext cx="361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losing just one run won’t significantly impact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rgbClr val="11111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 more runs could even reduce ticket price revenue 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CD450F6-4533-A973-68A9-36132449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cutting scenarios:</a:t>
            </a:r>
          </a:p>
        </p:txBody>
      </p:sp>
    </p:spTree>
    <p:extLst>
      <p:ext uri="{BB962C8B-B14F-4D97-AF65-F5344CB8AC3E}">
        <p14:creationId xmlns:p14="http://schemas.microsoft.com/office/powerpoint/2010/main" val="17380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07E6-0D8D-5B46-4711-F24F85DB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048"/>
            <a:ext cx="10515600" cy="509012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2: Vertical Drop and adding a chair lift</a:t>
            </a:r>
            <a:endParaRPr lang="en-US" sz="1800" b="1" kern="0" dirty="0">
              <a:solidFill>
                <a:srgbClr val="111111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DE1FF-AD0F-AF7B-A33D-FABBD93C0A33}"/>
              </a:ext>
            </a:extLst>
          </p:cNvPr>
          <p:cNvSpPr txBox="1"/>
          <p:nvPr/>
        </p:nvSpPr>
        <p:spPr>
          <a:xfrm>
            <a:off x="1906621" y="1498060"/>
            <a:ext cx="7665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new ski run to increase the vertical drop by 150 feet.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an additional chair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ould raise ticket prices by $2.22.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Seasonal revenue projection </a:t>
            </a: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$3,888,889</a:t>
            </a: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Extra operational costs should be assessed carefully.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21B069-1470-82A0-AF2E-B762C011E317}"/>
              </a:ext>
            </a:extLst>
          </p:cNvPr>
          <p:cNvSpPr txBox="1">
            <a:spLocks/>
          </p:cNvSpPr>
          <p:nvPr/>
        </p:nvSpPr>
        <p:spPr>
          <a:xfrm>
            <a:off x="838200" y="3177773"/>
            <a:ext cx="10515600" cy="50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3: </a:t>
            </a:r>
            <a:r>
              <a:rPr lang="en-US" sz="1800" b="1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Snow Making and Vertical Drop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kern="0" dirty="0">
              <a:solidFill>
                <a:srgbClr val="111111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6E34D-9022-6560-1DCB-BB10E45BE8D4}"/>
              </a:ext>
            </a:extLst>
          </p:cNvPr>
          <p:cNvSpPr txBox="1"/>
          <p:nvPr/>
        </p:nvSpPr>
        <p:spPr>
          <a:xfrm>
            <a:off x="1906620" y="3686785"/>
            <a:ext cx="766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2 acres of snow making increases operational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Doesn't justify the ticket price increase</a:t>
            </a:r>
            <a:endParaRPr lang="en-US" sz="1800" kern="0" dirty="0">
              <a:solidFill>
                <a:srgbClr val="11111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B82806-9A70-C683-9D44-023DFFBC2D71}"/>
              </a:ext>
            </a:extLst>
          </p:cNvPr>
          <p:cNvSpPr txBox="1">
            <a:spLocks/>
          </p:cNvSpPr>
          <p:nvPr/>
        </p:nvSpPr>
        <p:spPr>
          <a:xfrm>
            <a:off x="838200" y="4456801"/>
            <a:ext cx="10515600" cy="50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4: </a:t>
            </a:r>
            <a:r>
              <a:rPr lang="en-US" sz="1800" b="1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Longest Run Expansion</a:t>
            </a: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kern="0" dirty="0">
              <a:solidFill>
                <a:srgbClr val="111111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6EC86-79DE-3D09-7D21-EAB2AC8E6CD3}"/>
              </a:ext>
            </a:extLst>
          </p:cNvPr>
          <p:cNvSpPr txBox="1"/>
          <p:nvPr/>
        </p:nvSpPr>
        <p:spPr>
          <a:xfrm>
            <a:off x="1906619" y="4856562"/>
            <a:ext cx="766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longest run by 0.2 miles and 4 acres of snow making: no effect on ticket price</a:t>
            </a:r>
          </a:p>
        </p:txBody>
      </p:sp>
    </p:spTree>
    <p:extLst>
      <p:ext uri="{BB962C8B-B14F-4D97-AF65-F5344CB8AC3E}">
        <p14:creationId xmlns:p14="http://schemas.microsoft.com/office/powerpoint/2010/main" val="361419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A0F-CAA2-B050-68D6-CDB67119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8105-8460-AF6B-68AE-76A7DD99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2988"/>
          </a:xfrm>
        </p:spPr>
        <p:txBody>
          <a:bodyPr/>
          <a:lstStyle/>
          <a:p>
            <a:r>
              <a:rPr lang="en-US" sz="1800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urrent ticket prices are underpriced.</a:t>
            </a:r>
          </a:p>
          <a:p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potential for an increase</a:t>
            </a:r>
            <a:r>
              <a:rPr lang="en-US" sz="1800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suggests $97.96.</a:t>
            </a:r>
          </a:p>
          <a:p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 new chair lift is a smart move among all scenarios.</a:t>
            </a:r>
          </a:p>
          <a:p>
            <a:r>
              <a:rPr lang="en-US" sz="1800" kern="0" dirty="0">
                <a:solidFill>
                  <a:srgbClr val="111111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implementation of the model must be done carefully. </a:t>
            </a:r>
          </a:p>
          <a:p>
            <a:r>
              <a:rPr lang="en-US" sz="1800" kern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to BI analytics for independent scenario testing is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17442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272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Haffer XH</vt:lpstr>
      <vt:lpstr>Roboto</vt:lpstr>
      <vt:lpstr>Times New Roman</vt:lpstr>
      <vt:lpstr>Office Theme</vt:lpstr>
      <vt:lpstr>Big Mountain Resort Pricing Analysis</vt:lpstr>
      <vt:lpstr>The problem:  Current Ticket Strategy </vt:lpstr>
      <vt:lpstr>Recommendation and key findings</vt:lpstr>
      <vt:lpstr>Modeling results and analysis</vt:lpstr>
      <vt:lpstr>PowerPoint Presentation</vt:lpstr>
      <vt:lpstr>Cost cutting scenarios: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Gaire</dc:creator>
  <cp:lastModifiedBy>Sanjay Gaire</cp:lastModifiedBy>
  <cp:revision>2</cp:revision>
  <dcterms:created xsi:type="dcterms:W3CDTF">2024-06-14T03:00:38Z</dcterms:created>
  <dcterms:modified xsi:type="dcterms:W3CDTF">2024-06-18T03:26:54Z</dcterms:modified>
</cp:coreProperties>
</file>