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6"/>
    <p:restoredTop sz="94643"/>
  </p:normalViewPr>
  <p:slideViewPr>
    <p:cSldViewPr snapToGrid="0" snapToObjects="1">
      <p:cViewPr>
        <p:scale>
          <a:sx n="110" d="100"/>
          <a:sy n="110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CFCCD-CF3E-7B46-BDE8-F3BCC3E8E712}" type="datetimeFigureOut">
              <a:rPr lang="en-GB" smtClean="0"/>
              <a:t>13/01/2018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B31B2-9111-2444-B447-4D0E743C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825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D278-4E42-9D44-9D08-4CD24E2B9113}" type="datetimeFigureOut">
              <a:rPr lang="en-GB" smtClean="0"/>
              <a:t>13/01/2018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E15-4F7E-D24E-AF9F-655E1CB70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79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D278-4E42-9D44-9D08-4CD24E2B9113}" type="datetimeFigureOut">
              <a:rPr lang="en-GB" smtClean="0"/>
              <a:t>13/01/2018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E15-4F7E-D24E-AF9F-655E1CB70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17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D278-4E42-9D44-9D08-4CD24E2B9113}" type="datetimeFigureOut">
              <a:rPr lang="en-GB" smtClean="0"/>
              <a:t>13/01/2018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E15-4F7E-D24E-AF9F-655E1CB70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51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D278-4E42-9D44-9D08-4CD24E2B9113}" type="datetimeFigureOut">
              <a:rPr lang="en-GB" smtClean="0"/>
              <a:t>13/01/2018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E15-4F7E-D24E-AF9F-655E1CB70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3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D278-4E42-9D44-9D08-4CD24E2B9113}" type="datetimeFigureOut">
              <a:rPr lang="en-GB" smtClean="0"/>
              <a:t>13/01/2018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E15-4F7E-D24E-AF9F-655E1CB70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0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D278-4E42-9D44-9D08-4CD24E2B9113}" type="datetimeFigureOut">
              <a:rPr lang="en-GB" smtClean="0"/>
              <a:t>13/01/2018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E15-4F7E-D24E-AF9F-655E1CB70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65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D278-4E42-9D44-9D08-4CD24E2B9113}" type="datetimeFigureOut">
              <a:rPr lang="en-GB" smtClean="0"/>
              <a:t>13/01/2018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E15-4F7E-D24E-AF9F-655E1CB70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546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D278-4E42-9D44-9D08-4CD24E2B9113}" type="datetimeFigureOut">
              <a:rPr lang="en-GB" smtClean="0"/>
              <a:t>13/01/2018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E15-4F7E-D24E-AF9F-655E1CB70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0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D278-4E42-9D44-9D08-4CD24E2B9113}" type="datetimeFigureOut">
              <a:rPr lang="en-GB" smtClean="0"/>
              <a:t>13/01/2018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E15-4F7E-D24E-AF9F-655E1CB70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61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D278-4E42-9D44-9D08-4CD24E2B9113}" type="datetimeFigureOut">
              <a:rPr lang="en-GB" smtClean="0"/>
              <a:t>13/01/2018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E15-4F7E-D24E-AF9F-655E1CB70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59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D278-4E42-9D44-9D08-4CD24E2B9113}" type="datetimeFigureOut">
              <a:rPr lang="en-GB" smtClean="0"/>
              <a:t>13/01/2018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E15-4F7E-D24E-AF9F-655E1CB70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2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0D278-4E42-9D44-9D08-4CD24E2B9113}" type="datetimeFigureOut">
              <a:rPr lang="en-GB" smtClean="0"/>
              <a:t>13/01/2018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D9E15-4F7E-D24E-AF9F-655E1CB70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25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81" y="1323611"/>
            <a:ext cx="5067300" cy="2501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683" y="3152411"/>
            <a:ext cx="4076700" cy="673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612" y="5246662"/>
            <a:ext cx="8826500" cy="2921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1" name="Elbow Connector 30"/>
          <p:cNvCxnSpPr>
            <a:stCxn id="27" idx="2"/>
            <a:endCxn id="29" idx="0"/>
          </p:cNvCxnSpPr>
          <p:nvPr/>
        </p:nvCxnSpPr>
        <p:spPr>
          <a:xfrm rot="16200000" flipH="1">
            <a:off x="4171221" y="3112020"/>
            <a:ext cx="1421151" cy="28481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8" idx="2"/>
            <a:endCxn id="29" idx="0"/>
          </p:cNvCxnSpPr>
          <p:nvPr/>
        </p:nvCxnSpPr>
        <p:spPr>
          <a:xfrm rot="5400000">
            <a:off x="6989373" y="3142001"/>
            <a:ext cx="1421151" cy="27881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09599" y="978838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36" name="Oval 35"/>
          <p:cNvSpPr/>
          <p:nvPr/>
        </p:nvSpPr>
        <p:spPr>
          <a:xfrm>
            <a:off x="11132383" y="2807638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37" name="Oval 36"/>
          <p:cNvSpPr/>
          <p:nvPr/>
        </p:nvSpPr>
        <p:spPr>
          <a:xfrm>
            <a:off x="10719112" y="4905636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034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48"/>
          <p:cNvSpPr/>
          <p:nvPr/>
        </p:nvSpPr>
        <p:spPr>
          <a:xfrm>
            <a:off x="6487517" y="519912"/>
            <a:ext cx="5066675" cy="1798820"/>
          </a:xfrm>
          <a:custGeom>
            <a:avLst/>
            <a:gdLst>
              <a:gd name="connsiteX0" fmla="*/ 44970 w 5066675"/>
              <a:gd name="connsiteY0" fmla="*/ 0 h 1798820"/>
              <a:gd name="connsiteX1" fmla="*/ 5066675 w 5066675"/>
              <a:gd name="connsiteY1" fmla="*/ 0 h 1798820"/>
              <a:gd name="connsiteX2" fmla="*/ 5066675 w 5066675"/>
              <a:gd name="connsiteY2" fmla="*/ 1798820 h 1798820"/>
              <a:gd name="connsiteX3" fmla="*/ 1439056 w 5066675"/>
              <a:gd name="connsiteY3" fmla="*/ 1798820 h 1798820"/>
              <a:gd name="connsiteX4" fmla="*/ 1439056 w 5066675"/>
              <a:gd name="connsiteY4" fmla="*/ 929390 h 1798820"/>
              <a:gd name="connsiteX5" fmla="*/ 0 w 5066675"/>
              <a:gd name="connsiteY5" fmla="*/ 929390 h 1798820"/>
              <a:gd name="connsiteX6" fmla="*/ 0 w 5066675"/>
              <a:gd name="connsiteY6" fmla="*/ 0 h 1798820"/>
              <a:gd name="connsiteX7" fmla="*/ 44970 w 5066675"/>
              <a:gd name="connsiteY7" fmla="*/ 0 h 1798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66675" h="1798820">
                <a:moveTo>
                  <a:pt x="44970" y="0"/>
                </a:moveTo>
                <a:lnTo>
                  <a:pt x="5066675" y="0"/>
                </a:lnTo>
                <a:lnTo>
                  <a:pt x="5066675" y="1798820"/>
                </a:lnTo>
                <a:lnTo>
                  <a:pt x="1439056" y="1798820"/>
                </a:lnTo>
                <a:lnTo>
                  <a:pt x="1439056" y="929390"/>
                </a:lnTo>
                <a:lnTo>
                  <a:pt x="0" y="929390"/>
                </a:lnTo>
                <a:lnTo>
                  <a:pt x="0" y="0"/>
                </a:lnTo>
                <a:lnTo>
                  <a:pt x="44970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GB" smtClean="0">
                <a:solidFill>
                  <a:sysClr val="windowText" lastClr="000000"/>
                </a:solidFill>
              </a:rPr>
              <a:t>API Framework</a:t>
            </a:r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5" name="Cloud 4"/>
          <p:cNvSpPr/>
          <p:nvPr/>
        </p:nvSpPr>
        <p:spPr>
          <a:xfrm>
            <a:off x="821235" y="924646"/>
            <a:ext cx="1484026" cy="103236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Internet</a:t>
            </a:r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234652" y="654334"/>
            <a:ext cx="374754" cy="157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mtClean="0"/>
              <a:t>Firewall</a:t>
            </a:r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538797" y="1073323"/>
            <a:ext cx="1169232" cy="7350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dirty="0" smtClean="0"/>
              <a:t>Nginx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637420" y="654334"/>
            <a:ext cx="1169232" cy="735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dirty="0" smtClean="0"/>
              <a:t>API Server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6637420" y="1492313"/>
            <a:ext cx="1169232" cy="7350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dirty="0"/>
              <a:t>Keycloak</a:t>
            </a:r>
          </a:p>
          <a:p>
            <a:pPr algn="ctr"/>
            <a:r>
              <a:rPr lang="en-GB" dirty="0"/>
              <a:t>Server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736043" y="654334"/>
            <a:ext cx="344774" cy="15729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Vertx </a:t>
            </a:r>
            <a:r>
              <a:rPr lang="en-GB" smtClean="0"/>
              <a:t>Eventbus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9792850" y="983628"/>
            <a:ext cx="1169232" cy="4189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9945250" y="1136028"/>
            <a:ext cx="1169232" cy="4189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10097650" y="1288428"/>
            <a:ext cx="1169232" cy="4189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0250050" y="1440828"/>
            <a:ext cx="1169232" cy="4189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dirty="0" smtClean="0"/>
              <a:t>Service</a:t>
            </a:r>
            <a:endParaRPr lang="en-GB" dirty="0"/>
          </a:p>
        </p:txBody>
      </p:sp>
      <p:cxnSp>
        <p:nvCxnSpPr>
          <p:cNvPr id="22" name="Elbow Connector 21"/>
          <p:cNvCxnSpPr>
            <a:stCxn id="5" idx="0"/>
            <a:endCxn id="6" idx="1"/>
          </p:cNvCxnSpPr>
          <p:nvPr/>
        </p:nvCxnSpPr>
        <p:spPr>
          <a:xfrm flipV="1">
            <a:off x="2304024" y="1440828"/>
            <a:ext cx="930628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3"/>
            <a:endCxn id="7" idx="1"/>
          </p:cNvCxnSpPr>
          <p:nvPr/>
        </p:nvCxnSpPr>
        <p:spPr>
          <a:xfrm flipV="1">
            <a:off x="3609406" y="1440827"/>
            <a:ext cx="929391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3"/>
            <a:endCxn id="10" idx="1"/>
          </p:cNvCxnSpPr>
          <p:nvPr/>
        </p:nvCxnSpPr>
        <p:spPr>
          <a:xfrm flipV="1">
            <a:off x="5708029" y="1021838"/>
            <a:ext cx="929391" cy="418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7" idx="3"/>
            <a:endCxn id="11" idx="1"/>
          </p:cNvCxnSpPr>
          <p:nvPr/>
        </p:nvCxnSpPr>
        <p:spPr>
          <a:xfrm>
            <a:off x="5708029" y="1440827"/>
            <a:ext cx="929391" cy="41899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0" idx="3"/>
            <a:endCxn id="12" idx="1"/>
          </p:cNvCxnSpPr>
          <p:nvPr/>
        </p:nvCxnSpPr>
        <p:spPr>
          <a:xfrm>
            <a:off x="7806652" y="1021838"/>
            <a:ext cx="929391" cy="41899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2" idx="3"/>
            <a:endCxn id="13" idx="1"/>
          </p:cNvCxnSpPr>
          <p:nvPr/>
        </p:nvCxnSpPr>
        <p:spPr>
          <a:xfrm flipV="1">
            <a:off x="9080817" y="1193123"/>
            <a:ext cx="712033" cy="24770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2" idx="3"/>
            <a:endCxn id="17" idx="1"/>
          </p:cNvCxnSpPr>
          <p:nvPr/>
        </p:nvCxnSpPr>
        <p:spPr>
          <a:xfrm flipV="1">
            <a:off x="9080817" y="1345523"/>
            <a:ext cx="864433" cy="9530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2" idx="3"/>
            <a:endCxn id="18" idx="1"/>
          </p:cNvCxnSpPr>
          <p:nvPr/>
        </p:nvCxnSpPr>
        <p:spPr>
          <a:xfrm>
            <a:off x="9080817" y="1440828"/>
            <a:ext cx="1016833" cy="5709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2" idx="3"/>
            <a:endCxn id="19" idx="1"/>
          </p:cNvCxnSpPr>
          <p:nvPr/>
        </p:nvCxnSpPr>
        <p:spPr>
          <a:xfrm>
            <a:off x="9080817" y="1440828"/>
            <a:ext cx="1169233" cy="209495"/>
          </a:xfrm>
          <a:prstGeom prst="bentConnector3">
            <a:avLst>
              <a:gd name="adj1" fmla="val 3205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6487517" y="3734897"/>
            <a:ext cx="5066675" cy="1798820"/>
          </a:xfrm>
          <a:custGeom>
            <a:avLst/>
            <a:gdLst>
              <a:gd name="connsiteX0" fmla="*/ 44970 w 5066675"/>
              <a:gd name="connsiteY0" fmla="*/ 0 h 1798820"/>
              <a:gd name="connsiteX1" fmla="*/ 5066675 w 5066675"/>
              <a:gd name="connsiteY1" fmla="*/ 0 h 1798820"/>
              <a:gd name="connsiteX2" fmla="*/ 5066675 w 5066675"/>
              <a:gd name="connsiteY2" fmla="*/ 1798820 h 1798820"/>
              <a:gd name="connsiteX3" fmla="*/ 1439056 w 5066675"/>
              <a:gd name="connsiteY3" fmla="*/ 1798820 h 1798820"/>
              <a:gd name="connsiteX4" fmla="*/ 1439056 w 5066675"/>
              <a:gd name="connsiteY4" fmla="*/ 929390 h 1798820"/>
              <a:gd name="connsiteX5" fmla="*/ 0 w 5066675"/>
              <a:gd name="connsiteY5" fmla="*/ 929390 h 1798820"/>
              <a:gd name="connsiteX6" fmla="*/ 0 w 5066675"/>
              <a:gd name="connsiteY6" fmla="*/ 0 h 1798820"/>
              <a:gd name="connsiteX7" fmla="*/ 44970 w 5066675"/>
              <a:gd name="connsiteY7" fmla="*/ 0 h 1798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66675" h="1798820">
                <a:moveTo>
                  <a:pt x="44970" y="0"/>
                </a:moveTo>
                <a:lnTo>
                  <a:pt x="5066675" y="0"/>
                </a:lnTo>
                <a:lnTo>
                  <a:pt x="5066675" y="1798820"/>
                </a:lnTo>
                <a:lnTo>
                  <a:pt x="1439056" y="1798820"/>
                </a:lnTo>
                <a:lnTo>
                  <a:pt x="1439056" y="929390"/>
                </a:lnTo>
                <a:lnTo>
                  <a:pt x="0" y="929390"/>
                </a:lnTo>
                <a:lnTo>
                  <a:pt x="0" y="0"/>
                </a:lnTo>
                <a:lnTo>
                  <a:pt x="44970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GB" dirty="0" smtClean="0">
                <a:solidFill>
                  <a:sysClr val="windowText" lastClr="000000"/>
                </a:solidFill>
              </a:rPr>
              <a:t>AWS Lambda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25" name="Cloud 24"/>
          <p:cNvSpPr/>
          <p:nvPr/>
        </p:nvSpPr>
        <p:spPr>
          <a:xfrm>
            <a:off x="821235" y="4139631"/>
            <a:ext cx="1484026" cy="103236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Internet</a:t>
            </a:r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3234652" y="3869319"/>
            <a:ext cx="374754" cy="157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Firewall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4538797" y="4288308"/>
            <a:ext cx="1169232" cy="7350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sz="1600" smtClean="0"/>
              <a:t>Amazon API Gateway</a:t>
            </a:r>
            <a:endParaRPr lang="en-GB" sz="1600" dirty="0"/>
          </a:p>
        </p:txBody>
      </p:sp>
      <p:sp>
        <p:nvSpPr>
          <p:cNvPr id="30" name="Rectangle 29"/>
          <p:cNvSpPr/>
          <p:nvPr/>
        </p:nvSpPr>
        <p:spPr>
          <a:xfrm>
            <a:off x="6637420" y="3869319"/>
            <a:ext cx="1169232" cy="7350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sz="1600" dirty="0"/>
              <a:t>Lambda Proxy Integration</a:t>
            </a:r>
            <a:endParaRPr lang="en-GB" sz="1600" dirty="0"/>
          </a:p>
        </p:txBody>
      </p:sp>
      <p:sp>
        <p:nvSpPr>
          <p:cNvPr id="31" name="Rectangle 30"/>
          <p:cNvSpPr/>
          <p:nvPr/>
        </p:nvSpPr>
        <p:spPr>
          <a:xfrm>
            <a:off x="6637420" y="4707298"/>
            <a:ext cx="1169232" cy="7350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sz="1600" dirty="0"/>
              <a:t>Amazon Cognito</a:t>
            </a:r>
            <a:endParaRPr lang="en-GB" sz="1600" dirty="0"/>
          </a:p>
        </p:txBody>
      </p:sp>
      <p:sp>
        <p:nvSpPr>
          <p:cNvPr id="34" name="Rectangle 33"/>
          <p:cNvSpPr/>
          <p:nvPr/>
        </p:nvSpPr>
        <p:spPr>
          <a:xfrm>
            <a:off x="9792850" y="4198613"/>
            <a:ext cx="1169232" cy="4189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9945250" y="4351013"/>
            <a:ext cx="1169232" cy="4189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10097650" y="4503413"/>
            <a:ext cx="1169232" cy="4189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10250050" y="4655813"/>
            <a:ext cx="1169232" cy="4189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dirty="0" smtClean="0"/>
              <a:t>Service</a:t>
            </a:r>
            <a:endParaRPr lang="en-GB" dirty="0"/>
          </a:p>
        </p:txBody>
      </p:sp>
      <p:cxnSp>
        <p:nvCxnSpPr>
          <p:cNvPr id="40" name="Elbow Connector 39"/>
          <p:cNvCxnSpPr>
            <a:stCxn id="28" idx="0"/>
            <a:endCxn id="30" idx="1"/>
          </p:cNvCxnSpPr>
          <p:nvPr/>
        </p:nvCxnSpPr>
        <p:spPr>
          <a:xfrm flipV="1">
            <a:off x="2304024" y="4655813"/>
            <a:ext cx="930628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0" idx="3"/>
            <a:endCxn id="31" idx="1"/>
          </p:cNvCxnSpPr>
          <p:nvPr/>
        </p:nvCxnSpPr>
        <p:spPr>
          <a:xfrm flipV="1">
            <a:off x="3609406" y="4655812"/>
            <a:ext cx="929391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1" idx="3"/>
            <a:endCxn id="36" idx="1"/>
          </p:cNvCxnSpPr>
          <p:nvPr/>
        </p:nvCxnSpPr>
        <p:spPr>
          <a:xfrm flipV="1">
            <a:off x="5708029" y="4236823"/>
            <a:ext cx="929391" cy="418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1" idx="3"/>
            <a:endCxn id="37" idx="1"/>
          </p:cNvCxnSpPr>
          <p:nvPr/>
        </p:nvCxnSpPr>
        <p:spPr>
          <a:xfrm>
            <a:off x="5708029" y="4655812"/>
            <a:ext cx="929391" cy="41899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0" idx="3"/>
            <a:endCxn id="39" idx="1"/>
          </p:cNvCxnSpPr>
          <p:nvPr/>
        </p:nvCxnSpPr>
        <p:spPr>
          <a:xfrm>
            <a:off x="7806652" y="4236823"/>
            <a:ext cx="2443398" cy="628485"/>
          </a:xfrm>
          <a:prstGeom prst="bentConnector3">
            <a:avLst>
              <a:gd name="adj1" fmla="val 4052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30" idx="3"/>
            <a:endCxn id="37" idx="1"/>
          </p:cNvCxnSpPr>
          <p:nvPr/>
        </p:nvCxnSpPr>
        <p:spPr>
          <a:xfrm>
            <a:off x="7806652" y="4236823"/>
            <a:ext cx="2290998" cy="476085"/>
          </a:xfrm>
          <a:prstGeom prst="bentConnector3">
            <a:avLst>
              <a:gd name="adj1" fmla="val 4292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36" idx="1"/>
          </p:cNvCxnSpPr>
          <p:nvPr/>
        </p:nvCxnSpPr>
        <p:spPr>
          <a:xfrm>
            <a:off x="7806652" y="4236823"/>
            <a:ext cx="2138598" cy="323685"/>
          </a:xfrm>
          <a:prstGeom prst="bentConnector3">
            <a:avLst>
              <a:gd name="adj1" fmla="val 4621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endCxn id="34" idx="1"/>
          </p:cNvCxnSpPr>
          <p:nvPr/>
        </p:nvCxnSpPr>
        <p:spPr>
          <a:xfrm>
            <a:off x="7806652" y="4236823"/>
            <a:ext cx="1986198" cy="17128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52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28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Kumar</dc:creator>
  <cp:lastModifiedBy>Vinay Kumar</cp:lastModifiedBy>
  <cp:revision>9</cp:revision>
  <dcterms:created xsi:type="dcterms:W3CDTF">2017-11-24T11:14:40Z</dcterms:created>
  <dcterms:modified xsi:type="dcterms:W3CDTF">2018-01-13T16:38:36Z</dcterms:modified>
</cp:coreProperties>
</file>