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/>
    <p:restoredTop sz="94602"/>
  </p:normalViewPr>
  <p:slideViewPr>
    <p:cSldViewPr snapToGrid="0" snapToObjects="1">
      <p:cViewPr varScale="1">
        <p:scale>
          <a:sx n="85" d="100"/>
          <a:sy n="85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CFCCD-CF3E-7B46-BDE8-F3BCC3E8E712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B31B2-9111-2444-B447-4D0E743C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825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D278-4E42-9D44-9D08-4CD24E2B911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79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D278-4E42-9D44-9D08-4CD24E2B911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17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D278-4E42-9D44-9D08-4CD24E2B911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51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D278-4E42-9D44-9D08-4CD24E2B911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D278-4E42-9D44-9D08-4CD24E2B911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0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D278-4E42-9D44-9D08-4CD24E2B911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65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D278-4E42-9D44-9D08-4CD24E2B911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54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D278-4E42-9D44-9D08-4CD24E2B911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0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D278-4E42-9D44-9D08-4CD24E2B911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61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D278-4E42-9D44-9D08-4CD24E2B911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59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D278-4E42-9D44-9D08-4CD24E2B911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2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0D278-4E42-9D44-9D08-4CD24E2B911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9E15-4F7E-D24E-AF9F-655E1CB7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25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81" y="1323611"/>
            <a:ext cx="5067300" cy="2501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83" y="3152411"/>
            <a:ext cx="4076700" cy="67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612" y="5246662"/>
            <a:ext cx="8826500" cy="2921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1" name="Elbow Connector 30"/>
          <p:cNvCxnSpPr>
            <a:stCxn id="27" idx="2"/>
            <a:endCxn id="29" idx="0"/>
          </p:cNvCxnSpPr>
          <p:nvPr/>
        </p:nvCxnSpPr>
        <p:spPr>
          <a:xfrm rot="16200000" flipH="1">
            <a:off x="4171221" y="3112020"/>
            <a:ext cx="1421151" cy="28481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8" idx="2"/>
            <a:endCxn id="29" idx="0"/>
          </p:cNvCxnSpPr>
          <p:nvPr/>
        </p:nvCxnSpPr>
        <p:spPr>
          <a:xfrm rot="5400000">
            <a:off x="6989373" y="3142001"/>
            <a:ext cx="1421151" cy="27881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09599" y="978838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11132383" y="2807638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10719112" y="4905636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03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>
            <a:off x="6490741" y="2383436"/>
            <a:ext cx="5066675" cy="1798820"/>
          </a:xfrm>
          <a:custGeom>
            <a:avLst/>
            <a:gdLst>
              <a:gd name="connsiteX0" fmla="*/ 44970 w 5066675"/>
              <a:gd name="connsiteY0" fmla="*/ 0 h 1798820"/>
              <a:gd name="connsiteX1" fmla="*/ 5066675 w 5066675"/>
              <a:gd name="connsiteY1" fmla="*/ 0 h 1798820"/>
              <a:gd name="connsiteX2" fmla="*/ 5066675 w 5066675"/>
              <a:gd name="connsiteY2" fmla="*/ 1798820 h 1798820"/>
              <a:gd name="connsiteX3" fmla="*/ 1439056 w 5066675"/>
              <a:gd name="connsiteY3" fmla="*/ 1798820 h 1798820"/>
              <a:gd name="connsiteX4" fmla="*/ 1439056 w 5066675"/>
              <a:gd name="connsiteY4" fmla="*/ 929390 h 1798820"/>
              <a:gd name="connsiteX5" fmla="*/ 0 w 5066675"/>
              <a:gd name="connsiteY5" fmla="*/ 929390 h 1798820"/>
              <a:gd name="connsiteX6" fmla="*/ 0 w 5066675"/>
              <a:gd name="connsiteY6" fmla="*/ 0 h 1798820"/>
              <a:gd name="connsiteX7" fmla="*/ 44970 w 5066675"/>
              <a:gd name="connsiteY7" fmla="*/ 0 h 179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6675" h="1798820">
                <a:moveTo>
                  <a:pt x="44970" y="0"/>
                </a:moveTo>
                <a:lnTo>
                  <a:pt x="5066675" y="0"/>
                </a:lnTo>
                <a:lnTo>
                  <a:pt x="5066675" y="1798820"/>
                </a:lnTo>
                <a:lnTo>
                  <a:pt x="1439056" y="1798820"/>
                </a:lnTo>
                <a:lnTo>
                  <a:pt x="1439056" y="929390"/>
                </a:lnTo>
                <a:lnTo>
                  <a:pt x="0" y="929390"/>
                </a:lnTo>
                <a:lnTo>
                  <a:pt x="0" y="0"/>
                </a:lnTo>
                <a:lnTo>
                  <a:pt x="4497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smtClean="0">
                <a:solidFill>
                  <a:sysClr val="windowText" lastClr="000000"/>
                </a:solidFill>
              </a:rPr>
              <a:t>API Framework</a:t>
            </a:r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824459" y="2788170"/>
            <a:ext cx="1484026" cy="103236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Internet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37876" y="2517858"/>
            <a:ext cx="374754" cy="157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mtClean="0"/>
              <a:t>Firewall</a:t>
            </a: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542021" y="2936847"/>
            <a:ext cx="1169232" cy="7350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 smtClean="0"/>
              <a:t>Nginx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640644" y="2517858"/>
            <a:ext cx="1169232" cy="735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 smtClean="0"/>
              <a:t>API Server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640644" y="3355837"/>
            <a:ext cx="1169232" cy="7350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 smtClean="0"/>
              <a:t>Keycloak</a:t>
            </a:r>
          </a:p>
          <a:p>
            <a:pPr algn="ctr"/>
            <a:r>
              <a:rPr lang="en-GB" dirty="0" smtClean="0"/>
              <a:t>Server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739267" y="2517858"/>
            <a:ext cx="344774" cy="1572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Vertx </a:t>
            </a:r>
            <a:r>
              <a:rPr lang="en-GB" smtClean="0"/>
              <a:t>Eventbus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9796074" y="2847152"/>
            <a:ext cx="1169232" cy="4189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9948474" y="2999552"/>
            <a:ext cx="1169232" cy="4189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10100874" y="3151952"/>
            <a:ext cx="1169232" cy="4189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253274" y="3304352"/>
            <a:ext cx="1169232" cy="4189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 smtClean="0"/>
              <a:t>Service</a:t>
            </a:r>
            <a:endParaRPr lang="en-GB" dirty="0"/>
          </a:p>
        </p:txBody>
      </p:sp>
      <p:cxnSp>
        <p:nvCxnSpPr>
          <p:cNvPr id="22" name="Elbow Connector 21"/>
          <p:cNvCxnSpPr>
            <a:stCxn id="5" idx="0"/>
            <a:endCxn id="6" idx="1"/>
          </p:cNvCxnSpPr>
          <p:nvPr/>
        </p:nvCxnSpPr>
        <p:spPr>
          <a:xfrm flipV="1">
            <a:off x="2307248" y="3304352"/>
            <a:ext cx="93062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7" idx="1"/>
          </p:cNvCxnSpPr>
          <p:nvPr/>
        </p:nvCxnSpPr>
        <p:spPr>
          <a:xfrm flipV="1">
            <a:off x="3612630" y="3304351"/>
            <a:ext cx="92939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3"/>
            <a:endCxn id="10" idx="1"/>
          </p:cNvCxnSpPr>
          <p:nvPr/>
        </p:nvCxnSpPr>
        <p:spPr>
          <a:xfrm flipV="1">
            <a:off x="5711253" y="2885362"/>
            <a:ext cx="929391" cy="418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3"/>
            <a:endCxn id="11" idx="1"/>
          </p:cNvCxnSpPr>
          <p:nvPr/>
        </p:nvCxnSpPr>
        <p:spPr>
          <a:xfrm>
            <a:off x="5711253" y="3304351"/>
            <a:ext cx="929391" cy="41899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0" idx="3"/>
            <a:endCxn id="12" idx="1"/>
          </p:cNvCxnSpPr>
          <p:nvPr/>
        </p:nvCxnSpPr>
        <p:spPr>
          <a:xfrm>
            <a:off x="7809876" y="2885362"/>
            <a:ext cx="929391" cy="41899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3"/>
            <a:endCxn id="13" idx="1"/>
          </p:cNvCxnSpPr>
          <p:nvPr/>
        </p:nvCxnSpPr>
        <p:spPr>
          <a:xfrm flipV="1">
            <a:off x="9084041" y="3056647"/>
            <a:ext cx="712033" cy="24770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3"/>
            <a:endCxn id="17" idx="1"/>
          </p:cNvCxnSpPr>
          <p:nvPr/>
        </p:nvCxnSpPr>
        <p:spPr>
          <a:xfrm flipV="1">
            <a:off x="9084041" y="3209047"/>
            <a:ext cx="864433" cy="9530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3"/>
            <a:endCxn id="18" idx="1"/>
          </p:cNvCxnSpPr>
          <p:nvPr/>
        </p:nvCxnSpPr>
        <p:spPr>
          <a:xfrm>
            <a:off x="9084041" y="3304352"/>
            <a:ext cx="1016833" cy="5709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2" idx="3"/>
            <a:endCxn id="19" idx="1"/>
          </p:cNvCxnSpPr>
          <p:nvPr/>
        </p:nvCxnSpPr>
        <p:spPr>
          <a:xfrm>
            <a:off x="9084041" y="3304352"/>
            <a:ext cx="1169233" cy="209495"/>
          </a:xfrm>
          <a:prstGeom prst="bentConnector3">
            <a:avLst>
              <a:gd name="adj1" fmla="val 3205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5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15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Kumar</dc:creator>
  <cp:lastModifiedBy>Vinay Kumar</cp:lastModifiedBy>
  <cp:revision>7</cp:revision>
  <dcterms:created xsi:type="dcterms:W3CDTF">2017-11-24T11:14:40Z</dcterms:created>
  <dcterms:modified xsi:type="dcterms:W3CDTF">2017-11-24T17:21:05Z</dcterms:modified>
</cp:coreProperties>
</file>