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7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376410" y="1304"/>
            <a:ext cx="10402102" cy="992376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latin typeface="Roboto"/>
                <a:ea typeface="Roboto"/>
              </a:rPr>
              <a:t>STUDENT DIGITAL </a:t>
            </a:r>
            <a:r>
              <a:rPr b="1" lang="en-US">
                <a:latin typeface="Roboto"/>
                <a:ea typeface="Roboto"/>
              </a:rPr>
              <a:t>PORTFOLIO</a:t>
            </a:r>
            <a:br>
              <a:rPr b="1" dirty="0" i="0" lang="en-US"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03988" y="3314150"/>
            <a:ext cx="1039166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               :  </a:t>
            </a:r>
            <a:r>
              <a:rPr altLang="en-IN" dirty="0" sz="2400" lang="en-US"/>
              <a:t>P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jay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altLang="en-IN" dirty="0" sz="2400" lang="en-US">
                <a:cs typeface="Calibri"/>
              </a:rPr>
              <a:t>R</a:t>
            </a:r>
            <a:r>
              <a:rPr altLang="en-IN" dirty="0" sz="2400" lang="en-US">
                <a:cs typeface="Calibri"/>
              </a:rPr>
              <a:t>E</a:t>
            </a:r>
            <a:r>
              <a:rPr altLang="en-IN" dirty="0" sz="2400" lang="en-US">
                <a:cs typeface="Calibri"/>
              </a:rPr>
              <a:t>G</a:t>
            </a:r>
            <a:r>
              <a:rPr altLang="en-IN" dirty="0" sz="2400" lang="en-US">
                <a:cs typeface="Calibri"/>
              </a:rPr>
              <a:t>I</a:t>
            </a:r>
            <a:r>
              <a:rPr altLang="en-IN" dirty="0" sz="2400" lang="en-US">
                <a:cs typeface="Calibri"/>
              </a:rPr>
              <a:t>S</a:t>
            </a:r>
            <a:r>
              <a:rPr altLang="en-IN" dirty="0" sz="2400" lang="en-US">
                <a:cs typeface="Calibri"/>
              </a:rPr>
              <a:t>T</a:t>
            </a:r>
            <a:r>
              <a:rPr altLang="en-IN" dirty="0" sz="2400" lang="en-US">
                <a:cs typeface="Calibri"/>
              </a:rPr>
              <a:t>E</a:t>
            </a:r>
            <a:r>
              <a:rPr altLang="en-IN" dirty="0" sz="2400" lang="en-US">
                <a:cs typeface="Calibri"/>
              </a:rPr>
              <a:t>R</a:t>
            </a:r>
            <a:r>
              <a:rPr altLang="en-IN" dirty="0" sz="2400" lang="en-US">
                <a:cs typeface="Calibri"/>
              </a:rPr>
              <a:t> </a:t>
            </a:r>
            <a:r>
              <a:rPr altLang="en-IN" dirty="0" sz="2400" lang="en-US">
                <a:cs typeface="Calibri"/>
              </a:rPr>
              <a:t>N</a:t>
            </a:r>
            <a:r>
              <a:rPr altLang="en-IN" dirty="0" sz="2400" lang="en-US">
                <a:cs typeface="Calibri"/>
              </a:rPr>
              <a:t>O</a:t>
            </a:r>
            <a:r>
              <a:rPr altLang="en-IN" dirty="0" sz="2400" lang="en-US">
                <a:cs typeface="Calibri"/>
              </a:rPr>
              <a:t> </a:t>
            </a:r>
            <a:r>
              <a:rPr altLang="en-IN" dirty="0" sz="2400" lang="en-US">
                <a:cs typeface="Calibri"/>
              </a:rPr>
              <a:t>A</a:t>
            </a:r>
            <a:r>
              <a:rPr altLang="en-IN" dirty="0" sz="2400" lang="en-US">
                <a:cs typeface="Calibri"/>
              </a:rPr>
              <a:t>N</a:t>
            </a:r>
            <a:r>
              <a:rPr altLang="en-IN" dirty="0" sz="2400" lang="en-US">
                <a:cs typeface="Calibri"/>
              </a:rPr>
              <a:t>D</a:t>
            </a:r>
            <a:r>
              <a:rPr altLang="en-IN" dirty="0" sz="2400" lang="en-US">
                <a:cs typeface="Calibri"/>
              </a:rPr>
              <a:t> </a:t>
            </a:r>
            <a:r>
              <a:rPr altLang="en-IN" dirty="0" sz="2400" lang="en-US">
                <a:cs typeface="Calibri"/>
              </a:rPr>
              <a:t>NMI</a:t>
            </a:r>
            <a:r>
              <a:rPr sz="2400" lang="en-US"/>
              <a:t>D</a:t>
            </a:r>
            <a:r>
              <a:rPr altLang="en-IN" sz="2400" lang="en-US"/>
              <a:t>:A0398F13138248DAD8F49E63A5CA8EC4</a:t>
            </a:r>
            <a:endParaRPr dirty="0" sz="2400" lang="en-US">
              <a:cs typeface="Calibri"/>
            </a:endParaRPr>
          </a:p>
          <a:p>
            <a:r>
              <a:rPr altLang="en-IN" sz="2400" lang="en-US"/>
              <a:t>D</a:t>
            </a:r>
            <a:r>
              <a:rPr sz="2400" lang="en-US"/>
              <a:t>EPARTMENT                    : BSC COMPUTER SCIENCE</a:t>
            </a:r>
            <a:endParaRPr dirty="0" sz="2400" lang="en-US">
              <a:cs typeface="Calibri"/>
            </a:endParaRPr>
          </a:p>
          <a:p>
            <a:r>
              <a:rPr sz="2400" lang="en-US"/>
              <a:t>COLLEGE                             : JEPPIAAR COLLEGE OF ARTS AND </a:t>
            </a:r>
            <a:r>
              <a:rPr dirty="0" sz="2400" lang="en-US"/>
              <a:t>SCIENCE </a:t>
            </a:r>
            <a:r>
              <a:rPr altLang="en-GB" dirty="0" sz="2400" lang="en-US"/>
              <a:t>.</a:t>
            </a:r>
            <a:endParaRPr dirty="0" sz="2400" lang="en-US">
              <a:ea typeface="Calibri"/>
              <a:cs typeface="Calibri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83961" y="0"/>
            <a:ext cx="6424078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92695" y="608991"/>
            <a:ext cx="9806609" cy="564001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spcBef>
                <a:spcPts val="105"/>
              </a:spcBef>
            </a:pPr>
            <a:r>
              <a:rPr lang="en-IN"/>
              <a:t>CONCLUSION </a:t>
            </a:r>
            <a:endParaRPr dirty="0"/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1"/>
          <p:cNvSpPr txBox="1"/>
          <p:nvPr/>
        </p:nvSpPr>
        <p:spPr>
          <a:xfrm>
            <a:off x="431131" y="1564105"/>
            <a:ext cx="7409447" cy="5247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Successfully developed a student digital portfolio.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Learned front-end development (HTML, CSS, JavaScript).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Improved skills in design, presentation, and coding.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Portfolio acts as a digital resume for future career opportunities.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lang="en-US"/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 anchor="t" bIns="0" lIns="0" rIns="0" tIns="0" wrap="square">
            <a:spAutoFit/>
          </a:bodyPr>
          <a:p>
            <a:r>
              <a:rPr lang="en-US"/>
              <a:t>GITHUB LINK :</a:t>
            </a:r>
          </a:p>
        </p:txBody>
      </p:sp>
      <p:sp>
        <p:nvSpPr>
          <p:cNvPr id="1048685" name="TextBox 3"/>
          <p:cNvSpPr txBox="1"/>
          <p:nvPr/>
        </p:nvSpPr>
        <p:spPr>
          <a:xfrm>
            <a:off x="1082841" y="2015289"/>
            <a:ext cx="6527131" cy="358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r>
              <a:rPr altLang="en-IN" lang="en-US"/>
              <a:t>https://github.com/sanjaygowtham1523-afk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181" y="9181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35960" cy="1261109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sz="4250" spc="25"/>
              <a:t>TITLE</a:t>
            </a:r>
            <a:br>
              <a:rPr dirty="0" sz="4250" lang="en-US" spc="25"/>
            </a:br>
            <a:endParaRPr sz="4250" lang="en-US" spc="25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593606" y="2516604"/>
            <a:ext cx="10913220" cy="7518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4400" lang="en-US">
                <a:latin typeface="Book Antiqua"/>
                <a:ea typeface="Calibri"/>
                <a:cs typeface="Calibri"/>
              </a:rPr>
              <a:t>STUDENT DIGITAL PORTFOLIO</a:t>
            </a:r>
            <a:endParaRPr b="1" sz="4400" lang="en-US"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673454" y="2010215"/>
            <a:ext cx="7128347" cy="46253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Traditional resumes are static and lack interactivity.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Difficult to showcase projects, skills, and achievements effectively.</a:t>
            </a: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Need for a digital portfolio to present personal and professional details in an engaging way.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ea typeface="Calibri"/>
              <a:cs typeface="Calibri"/>
            </a:endParaRPr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1"/>
          <p:cNvSpPr txBox="1"/>
          <p:nvPr/>
        </p:nvSpPr>
        <p:spPr>
          <a:xfrm>
            <a:off x="711868" y="2175710"/>
            <a:ext cx="6567236" cy="47142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Developed a personal portfolio website using HTML, CSS, and JavaScript.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Includes About, Education, Skills, Projects, and Contact sections.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Designed to be responsive, professional, and easy to navigate.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algn="l"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717813" y="276685"/>
            <a:ext cx="4996234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19356" y="1419267"/>
            <a:ext cx="7452090" cy="59588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Students – to showcase skills and academic details.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Recruiters &amp; Employers – to view candidate profiles and projects easily.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Faculty &amp; Mentors – for academic evaluations and project reviews.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General Audience – to know more about the student’s achievements.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lang="en-US"/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889559" cy="4959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spcBef>
                <a:spcPts val="105"/>
              </a:spcBef>
            </a:pPr>
            <a:r>
              <a:rPr sz="3200" lang="en-IN" spc="10"/>
              <a:t>TOOLS AND TECHNIQUES :</a:t>
            </a:r>
            <a:endParaRPr sz="3200" lang="en-US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48525" y="1473383"/>
            <a:ext cx="6293142" cy="49174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HTML – For webpage structure.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CSS – For styling and responsive design.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JavaScript – For smooth scrolling and interactivity.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VS Code – Development environment.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Browser (Chrome/Edge) – Testing and execution.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000" lang="en-US">
              <a:ea typeface="Calibri"/>
              <a:cs typeface="Calibri"/>
            </a:endParaRPr>
          </a:p>
          <a:p>
            <a:endParaRPr dirty="0" sz="2000" lang="en-US">
              <a:ea typeface="Calibri"/>
              <a:cs typeface="Calibri"/>
            </a:endParaRPr>
          </a:p>
          <a:p>
            <a:pPr algn="l"/>
            <a:endParaRPr dirty="0" sz="20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000" lang="en-IN" spc="15">
                <a:latin typeface="Trebuchet MS"/>
                <a:cs typeface="Trebuchet MS"/>
              </a:rPr>
              <a:t>PORTFOLIO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581526" y="1163053"/>
            <a:ext cx="8009697" cy="49809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Header – Profile photo, name, short intro.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Navigation Bar – Smooth links to each section.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About Me – Personal and career goals.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Education Section – Academic background.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Skills Section – Technical and soft skills.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Projects Section – Sample projects with descriptions.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Contact Section – Email, phone, and social l</a:t>
            </a:r>
            <a:r>
              <a:rPr lang="en-US">
                <a:latin typeface="Bookman Old Style"/>
                <a:ea typeface="+mn-lt"/>
                <a:cs typeface="+mn-lt"/>
              </a:rPr>
              <a:t>inks.</a:t>
            </a:r>
            <a:endParaRPr lang="en-US">
              <a:latin typeface="Bookman Old Style"/>
            </a:endParaRPr>
          </a:p>
          <a:p>
            <a:pPr algn="l" indent="-285750" marL="285750">
              <a:buFont typeface="Wingdings"/>
              <a:buChar char="ü"/>
            </a:pPr>
            <a:endParaRPr dirty="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852236" y="1383631"/>
            <a:ext cx="7730289" cy="4917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Responsive modern design.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Smooth scroll navigation.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Organized skills &amp; education cards.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Interactive projects showcase.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Direct email button for contact.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Professional footer with credits.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  <a:p>
            <a:pPr algn="l"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2024-03-25T12:07:22Z</dcterms:created>
  <dcterms:modified xsi:type="dcterms:W3CDTF">2025-09-13T13:38:59Z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2261a308d63e405c9c1bbfcfb89f392c</vt:lpwstr>
  </property>
</Properties>
</file>