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3.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4.xml" ContentType="application/vnd.openxmlformats-officedocument.presentationml.notesSlide+xml"/>
  <Override PartName="/ppt/charts/chart2.xml" ContentType="application/vnd.openxmlformats-officedocument.drawingml.chart+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charts/chart3.xml" ContentType="application/vnd.openxmlformats-officedocument.drawingml.chart+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4"/>
  </p:sldMasterIdLst>
  <p:notesMasterIdLst>
    <p:notesMasterId r:id="rId26"/>
  </p:notesMasterIdLst>
  <p:handoutMasterIdLst>
    <p:handoutMasterId r:id="rId27"/>
  </p:handoutMasterIdLst>
  <p:sldIdLst>
    <p:sldId id="2147483626" r:id="rId5"/>
    <p:sldId id="2147483638" r:id="rId6"/>
    <p:sldId id="2147483639" r:id="rId7"/>
    <p:sldId id="2147483647" r:id="rId8"/>
    <p:sldId id="256" r:id="rId9"/>
    <p:sldId id="260" r:id="rId10"/>
    <p:sldId id="263" r:id="rId11"/>
    <p:sldId id="2147483627" r:id="rId12"/>
    <p:sldId id="264" r:id="rId13"/>
    <p:sldId id="387" r:id="rId14"/>
    <p:sldId id="2147481412" r:id="rId15"/>
    <p:sldId id="350" r:id="rId16"/>
    <p:sldId id="334" r:id="rId17"/>
    <p:sldId id="362" r:id="rId18"/>
    <p:sldId id="268" r:id="rId19"/>
    <p:sldId id="267" r:id="rId20"/>
    <p:sldId id="269" r:id="rId21"/>
    <p:sldId id="270" r:id="rId22"/>
    <p:sldId id="266" r:id="rId23"/>
    <p:sldId id="272" r:id="rId24"/>
    <p:sldId id="273" r:id="rId25"/>
  </p:sldIdLst>
  <p:sldSz cx="12192000" cy="6858000"/>
  <p:notesSz cx="7102475" cy="938847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63AA"/>
    <a:srgbClr val="007CB4"/>
    <a:srgbClr val="0099DE"/>
    <a:srgbClr val="AFAFAF"/>
    <a:srgbClr val="0C645E"/>
    <a:srgbClr val="F6AAAA"/>
    <a:srgbClr val="D3DCFF"/>
    <a:srgbClr val="0679C3"/>
    <a:srgbClr val="00A9F4"/>
    <a:srgbClr val="7A9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6357" autoAdjust="0"/>
  </p:normalViewPr>
  <p:slideViewPr>
    <p:cSldViewPr snapToGrid="0" snapToObjects="1">
      <p:cViewPr varScale="1">
        <p:scale>
          <a:sx n="105" d="100"/>
          <a:sy n="105" d="100"/>
        </p:scale>
        <p:origin x="51" y="41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75" d="100"/>
          <a:sy n="75" d="100"/>
        </p:scale>
        <p:origin x="3954" y="2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68986083499006E-2"/>
          <c:y val="0.13748531139835488"/>
          <c:w val="0.89662027833001989"/>
          <c:h val="0.72502937720329019"/>
        </c:manualLayout>
      </c:layout>
      <c:barChart>
        <c:barDir val="col"/>
        <c:grouping val="stacked"/>
        <c:varyColors val="0"/>
        <c:ser>
          <c:idx val="0"/>
          <c:order val="0"/>
          <c:spPr>
            <a:solidFill>
              <a:srgbClr val="0095CA"/>
            </a:solidFill>
            <a:ln w="9525" cmpd="sng" algn="ctr">
              <a:solidFill>
                <a:schemeClr val="bg1"/>
              </a:solidFill>
              <a:prstDash val="solid"/>
            </a:ln>
          </c:spPr>
          <c:invertIfNegative val="0"/>
          <c:val>
            <c:numRef>
              <c:f>Sheet1!$A$1:$B$1</c:f>
              <c:numCache>
                <c:formatCode>General</c:formatCode>
                <c:ptCount val="2"/>
                <c:pt idx="0">
                  <c:v>1</c:v>
                </c:pt>
                <c:pt idx="1">
                  <c:v>0.5</c:v>
                </c:pt>
              </c:numCache>
            </c:numRef>
          </c:val>
          <c:extLst>
            <c:ext xmlns:c16="http://schemas.microsoft.com/office/drawing/2014/chart" uri="{C3380CC4-5D6E-409C-BE32-E72D297353CC}">
              <c16:uniqueId val="{00000000-F168-45B1-AB28-44FC736FCF62}"/>
            </c:ext>
          </c:extLst>
        </c:ser>
        <c:ser>
          <c:idx val="1"/>
          <c:order val="1"/>
          <c:spPr>
            <a:solidFill>
              <a:srgbClr val="00A3F6"/>
            </a:solidFill>
            <a:ln w="9525" cmpd="sng" algn="ctr">
              <a:solidFill>
                <a:schemeClr val="bg1"/>
              </a:solidFill>
              <a:prstDash val="solid"/>
            </a:ln>
          </c:spPr>
          <c:invertIfNegative val="0"/>
          <c:dLbls>
            <c:dLbl>
              <c:idx val="0"/>
              <c:layout>
                <c:manualLayout>
                  <c:x val="0"/>
                  <c:y val="0"/>
                </c:manualLayout>
              </c:layout>
              <c:numFmt formatCode="#,##0;&quot;-&quot;#,##0;0" sourceLinked="0"/>
              <c:spPr>
                <a:noFill/>
                <a:ln>
                  <a:noFill/>
                </a:ln>
              </c:spPr>
              <c:txPr>
                <a:bodyPr wrap="none"/>
                <a:lstStyle/>
                <a:p>
                  <a:pPr>
                    <a:defRPr sz="800" kern="120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168-45B1-AB28-44FC736FCF62}"/>
                </c:ext>
              </c:extLst>
            </c:dLbl>
            <c:dLbl>
              <c:idx val="1"/>
              <c:layout>
                <c:manualLayout>
                  <c:x val="8.0516898608349902E-2"/>
                  <c:y val="-1.1750881316098707E-3"/>
                </c:manualLayout>
              </c:layout>
              <c:numFmt formatCode="#,##0;&quot;-&quot;#,##0;0" sourceLinked="0"/>
              <c:spPr>
                <a:noFill/>
                <a:ln>
                  <a:noFill/>
                </a:ln>
              </c:spPr>
              <c:txPr>
                <a:bodyPr wrap="none"/>
                <a:lstStyle/>
                <a:p>
                  <a:pPr>
                    <a:defRPr sz="800" kern="120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168-45B1-AB28-44FC736FCF6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Sheet1!$A$2:$B$2</c:f>
              <c:numCache>
                <c:formatCode>General</c:formatCode>
                <c:ptCount val="2"/>
                <c:pt idx="0">
                  <c:v>1.5</c:v>
                </c:pt>
                <c:pt idx="1">
                  <c:v>1.25</c:v>
                </c:pt>
              </c:numCache>
            </c:numRef>
          </c:val>
          <c:extLst>
            <c:ext xmlns:c16="http://schemas.microsoft.com/office/drawing/2014/chart" uri="{C3380CC4-5D6E-409C-BE32-E72D297353CC}">
              <c16:uniqueId val="{00000003-F168-45B1-AB28-44FC736FCF62}"/>
            </c:ext>
          </c:extLst>
        </c:ser>
        <c:ser>
          <c:idx val="2"/>
          <c:order val="2"/>
          <c:spPr>
            <a:solidFill>
              <a:srgbClr val="7F7F7F"/>
            </a:solidFill>
            <a:ln w="9525" cmpd="sng" algn="ctr">
              <a:solidFill>
                <a:schemeClr val="bg1"/>
              </a:solidFill>
              <a:prstDash val="solid"/>
            </a:ln>
          </c:spPr>
          <c:invertIfNegative val="0"/>
          <c:dLbls>
            <c:dLbl>
              <c:idx val="0"/>
              <c:layout>
                <c:manualLayout>
                  <c:x val="0"/>
                  <c:y val="0"/>
                </c:manualLayout>
              </c:layout>
              <c:numFmt formatCode="#,##0;&quot;-&quot;#,##0;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168-45B1-AB28-44FC736FCF62}"/>
                </c:ext>
              </c:extLst>
            </c:dLbl>
            <c:dLbl>
              <c:idx val="1"/>
              <c:layout>
                <c:manualLayout>
                  <c:x val="0"/>
                  <c:y val="0"/>
                </c:manualLayout>
              </c:layout>
              <c:numFmt formatCode="#,##0;&quot;-&quot;#,##0;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168-45B1-AB28-44FC736FCF6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Sheet1!$A$3:$B$3</c:f>
              <c:numCache>
                <c:formatCode>General</c:formatCode>
                <c:ptCount val="2"/>
                <c:pt idx="0">
                  <c:v>1.5</c:v>
                </c:pt>
                <c:pt idx="1">
                  <c:v>1.25</c:v>
                </c:pt>
              </c:numCache>
            </c:numRef>
          </c:val>
          <c:extLst>
            <c:ext xmlns:c16="http://schemas.microsoft.com/office/drawing/2014/chart" uri="{C3380CC4-5D6E-409C-BE32-E72D297353CC}">
              <c16:uniqueId val="{00000006-F168-45B1-AB28-44FC736FCF62}"/>
            </c:ext>
          </c:extLst>
        </c:ser>
        <c:ser>
          <c:idx val="3"/>
          <c:order val="3"/>
          <c:spPr>
            <a:solidFill>
              <a:schemeClr val="accent1"/>
            </a:solidFill>
            <a:ln w="9525" cmpd="sng" algn="ctr">
              <a:solidFill>
                <a:schemeClr val="bg1"/>
              </a:solidFill>
              <a:prstDash val="solid"/>
            </a:ln>
          </c:spPr>
          <c:invertIfNegative val="0"/>
          <c:dLbls>
            <c:dLbl>
              <c:idx val="0"/>
              <c:layout>
                <c:manualLayout>
                  <c:x val="0"/>
                  <c:y val="0"/>
                </c:manualLayout>
              </c:layout>
              <c:numFmt formatCode="#,##0;&quot;-&quot;#,##0;0" sourceLinked="0"/>
              <c:spPr>
                <a:noFill/>
                <a:ln>
                  <a:noFill/>
                </a:ln>
              </c:spPr>
              <c:txPr>
                <a:bodyPr wrap="none"/>
                <a:lstStyle/>
                <a:p>
                  <a:pPr>
                    <a:defRPr sz="800" kern="120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168-45B1-AB28-44FC736FCF62}"/>
                </c:ext>
              </c:extLst>
            </c:dLbl>
            <c:dLbl>
              <c:idx val="1"/>
              <c:layout>
                <c:manualLayout>
                  <c:x val="0"/>
                  <c:y val="0"/>
                </c:manualLayout>
              </c:layout>
              <c:numFmt formatCode="#,##0;&quot;-&quot;#,##0;0" sourceLinked="0"/>
              <c:spPr>
                <a:noFill/>
                <a:ln>
                  <a:noFill/>
                </a:ln>
              </c:spPr>
              <c:txPr>
                <a:bodyPr wrap="none"/>
                <a:lstStyle/>
                <a:p>
                  <a:pPr>
                    <a:defRPr sz="800" kern="120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F168-45B1-AB28-44FC736FCF6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Sheet1!$A$4:$B$4</c:f>
              <c:numCache>
                <c:formatCode>General</c:formatCode>
                <c:ptCount val="2"/>
                <c:pt idx="0">
                  <c:v>5</c:v>
                </c:pt>
                <c:pt idx="1">
                  <c:v>3</c:v>
                </c:pt>
              </c:numCache>
            </c:numRef>
          </c:val>
          <c:extLst>
            <c:ext xmlns:c16="http://schemas.microsoft.com/office/drawing/2014/chart" uri="{C3380CC4-5D6E-409C-BE32-E72D297353CC}">
              <c16:uniqueId val="{00000009-F168-45B1-AB28-44FC736FCF62}"/>
            </c:ext>
          </c:extLst>
        </c:ser>
        <c:ser>
          <c:idx val="4"/>
          <c:order val="4"/>
          <c:spPr>
            <a:solidFill>
              <a:srgbClr val="B4F0FF"/>
            </a:solidFill>
            <a:ln w="9525" cmpd="sng" algn="ctr">
              <a:solidFill>
                <a:schemeClr val="bg1"/>
              </a:solidFill>
              <a:prstDash val="solid"/>
            </a:ln>
          </c:spPr>
          <c:invertIfNegative val="0"/>
          <c:val>
            <c:numRef>
              <c:f>Sheet1!$A$5:$B$5</c:f>
              <c:numCache>
                <c:formatCode>General</c:formatCode>
                <c:ptCount val="2"/>
                <c:pt idx="0">
                  <c:v>1</c:v>
                </c:pt>
                <c:pt idx="1">
                  <c:v>0.75</c:v>
                </c:pt>
              </c:numCache>
            </c:numRef>
          </c:val>
          <c:extLst>
            <c:ext xmlns:c16="http://schemas.microsoft.com/office/drawing/2014/chart" uri="{C3380CC4-5D6E-409C-BE32-E72D297353CC}">
              <c16:uniqueId val="{0000000A-F168-45B1-AB28-44FC736FCF62}"/>
            </c:ext>
          </c:extLst>
        </c:ser>
        <c:dLbls>
          <c:showLegendKey val="0"/>
          <c:showVal val="0"/>
          <c:showCatName val="0"/>
          <c:showSerName val="0"/>
          <c:showPercent val="0"/>
          <c:showBubbleSize val="0"/>
        </c:dLbls>
        <c:gapWidth val="40"/>
        <c:overlap val="100"/>
        <c:axId val="1083343840"/>
        <c:axId val="1"/>
      </c:barChart>
      <c:catAx>
        <c:axId val="1083343840"/>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0"/>
          <c:min val="0"/>
        </c:scaling>
        <c:delete val="1"/>
        <c:axPos val="l"/>
        <c:numFmt formatCode="General" sourceLinked="1"/>
        <c:majorTickMark val="out"/>
        <c:minorTickMark val="none"/>
        <c:tickLblPos val="nextTo"/>
        <c:crossAx val="1083343840"/>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7713651498335183E-2"/>
          <c:y val="0.15636363636363637"/>
          <c:w val="0.88457269700332963"/>
          <c:h val="0.68727272727272726"/>
        </c:manualLayout>
      </c:layout>
      <c:barChart>
        <c:barDir val="col"/>
        <c:grouping val="stacked"/>
        <c:varyColors val="0"/>
        <c:ser>
          <c:idx val="0"/>
          <c:order val="0"/>
          <c:spPr>
            <a:solidFill>
              <a:srgbClr val="00A3F6"/>
            </a:solidFill>
            <a:ln w="9525" cmpd="sng" algn="ctr">
              <a:solidFill>
                <a:schemeClr val="bg1"/>
              </a:solidFill>
              <a:prstDash val="solid"/>
            </a:ln>
          </c:spPr>
          <c:invertIfNegative val="0"/>
          <c:dLbls>
            <c:dLbl>
              <c:idx val="0"/>
              <c:layout>
                <c:manualLayout>
                  <c:x val="0"/>
                  <c:y val="-1.2121212121212121E-3"/>
                </c:manualLayout>
              </c:layout>
              <c:numFmt formatCode="#,##0;&quot;-&quot;#,##0;0" sourceLinked="0"/>
              <c:spPr>
                <a:noFill/>
                <a:ln>
                  <a:noFill/>
                </a:ln>
              </c:spPr>
              <c:txPr>
                <a:bodyPr wrap="none"/>
                <a:lstStyle/>
                <a:p>
                  <a:pPr>
                    <a:defRPr sz="900" kern="120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0E0-4E49-9A4B-578036CD5BB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1.4285714285714286</c:v>
                </c:pt>
                <c:pt idx="1">
                  <c:v>0.5714285714285714</c:v>
                </c:pt>
              </c:numCache>
            </c:numRef>
          </c:val>
          <c:extLst>
            <c:ext xmlns:c16="http://schemas.microsoft.com/office/drawing/2014/chart" uri="{C3380CC4-5D6E-409C-BE32-E72D297353CC}">
              <c16:uniqueId val="{00000001-D0E0-4E49-9A4B-578036CD5BB4}"/>
            </c:ext>
          </c:extLst>
        </c:ser>
        <c:ser>
          <c:idx val="1"/>
          <c:order val="1"/>
          <c:spPr>
            <a:solidFill>
              <a:srgbClr val="D0D0D0"/>
            </a:solidFill>
            <a:ln w="9525" cmpd="sng" algn="ctr">
              <a:solidFill>
                <a:schemeClr val="bg1"/>
              </a:solidFill>
              <a:prstDash val="solid"/>
            </a:ln>
          </c:spPr>
          <c:invertIfNegative val="0"/>
          <c:dLbls>
            <c:dLbl>
              <c:idx val="0"/>
              <c:layout>
                <c:manualLayout>
                  <c:x val="0"/>
                  <c:y val="-1.2121212121212121E-3"/>
                </c:manualLayout>
              </c:layout>
              <c:numFmt formatCode="#,##0;&quot;-&quot;#,##0;0" sourceLinked="0"/>
              <c:spPr>
                <a:noFill/>
                <a:ln>
                  <a:noFill/>
                </a:ln>
              </c:spPr>
              <c:txPr>
                <a:bodyPr wrap="none"/>
                <a:lstStyle/>
                <a:p>
                  <a:pPr>
                    <a:defRPr sz="9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0E0-4E49-9A4B-578036CD5BB4}"/>
                </c:ext>
              </c:extLst>
            </c:dLbl>
            <c:dLbl>
              <c:idx val="1"/>
              <c:layout>
                <c:manualLayout>
                  <c:x val="0"/>
                  <c:y val="0"/>
                </c:manualLayout>
              </c:layout>
              <c:numFmt formatCode="#,##0;&quot;-&quot;#,##0;0" sourceLinked="0"/>
              <c:spPr>
                <a:noFill/>
                <a:ln>
                  <a:noFill/>
                </a:ln>
              </c:spPr>
              <c:txPr>
                <a:bodyPr wrap="none"/>
                <a:lstStyle/>
                <a:p>
                  <a:pPr>
                    <a:defRPr sz="9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0E0-4E49-9A4B-578036CD5BB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Sheet1!$A$2:$B$2</c:f>
              <c:numCache>
                <c:formatCode>General</c:formatCode>
                <c:ptCount val="2"/>
                <c:pt idx="0">
                  <c:v>7.1428571428571423</c:v>
                </c:pt>
                <c:pt idx="1">
                  <c:v>5.7142857142857144</c:v>
                </c:pt>
              </c:numCache>
            </c:numRef>
          </c:val>
          <c:extLst>
            <c:ext xmlns:c16="http://schemas.microsoft.com/office/drawing/2014/chart" uri="{C3380CC4-5D6E-409C-BE32-E72D297353CC}">
              <c16:uniqueId val="{00000004-D0E0-4E49-9A4B-578036CD5BB4}"/>
            </c:ext>
          </c:extLst>
        </c:ser>
        <c:ser>
          <c:idx val="2"/>
          <c:order val="2"/>
          <c:spPr>
            <a:solidFill>
              <a:schemeClr val="accent1"/>
            </a:solidFill>
            <a:ln w="9525" cmpd="sng" algn="ctr">
              <a:solidFill>
                <a:schemeClr val="bg1"/>
              </a:solidFill>
              <a:prstDash val="solid"/>
            </a:ln>
          </c:spPr>
          <c:invertIfNegative val="0"/>
          <c:dLbls>
            <c:dLbl>
              <c:idx val="0"/>
              <c:layout>
                <c:manualLayout>
                  <c:x val="0"/>
                  <c:y val="-1.2121212121212121E-3"/>
                </c:manualLayout>
              </c:layout>
              <c:numFmt formatCode="#,##0;&quot;-&quot;#,##0;0" sourceLinked="0"/>
              <c:spPr>
                <a:noFill/>
                <a:ln>
                  <a:noFill/>
                </a:ln>
              </c:spPr>
              <c:txPr>
                <a:bodyPr wrap="none"/>
                <a:lstStyle/>
                <a:p>
                  <a:pPr>
                    <a:defRPr sz="900" kern="1200">
                      <a:solidFill>
                        <a:schemeClr val="tx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0E0-4E49-9A4B-578036CD5BB4}"/>
                </c:ext>
              </c:extLst>
            </c:dLbl>
            <c:dLbl>
              <c:idx val="1"/>
              <c:layout>
                <c:manualLayout>
                  <c:x val="0.20199778024417314"/>
                  <c:y val="0"/>
                </c:manualLayout>
              </c:layout>
              <c:numFmt formatCode="#,##0;&quot;-&quot;#,##0;0" sourceLinked="0"/>
              <c:spPr>
                <a:noFill/>
                <a:ln>
                  <a:noFill/>
                </a:ln>
              </c:spPr>
              <c:txPr>
                <a:bodyPr wrap="none"/>
                <a:lstStyle/>
                <a:p>
                  <a:pPr>
                    <a:defRPr sz="9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0E0-4E49-9A4B-578036CD5BB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Sheet1!$A$3:$B$3</c:f>
              <c:numCache>
                <c:formatCode>General</c:formatCode>
                <c:ptCount val="2"/>
                <c:pt idx="0">
                  <c:v>1.4285714285714288</c:v>
                </c:pt>
                <c:pt idx="1">
                  <c:v>0.85714285714285676</c:v>
                </c:pt>
              </c:numCache>
            </c:numRef>
          </c:val>
          <c:extLst>
            <c:ext xmlns:c16="http://schemas.microsoft.com/office/drawing/2014/chart" uri="{C3380CC4-5D6E-409C-BE32-E72D297353CC}">
              <c16:uniqueId val="{00000007-D0E0-4E49-9A4B-578036CD5BB4}"/>
            </c:ext>
          </c:extLst>
        </c:ser>
        <c:dLbls>
          <c:showLegendKey val="0"/>
          <c:showVal val="0"/>
          <c:showCatName val="0"/>
          <c:showSerName val="0"/>
          <c:showPercent val="0"/>
          <c:showBubbleSize val="0"/>
        </c:dLbls>
        <c:gapWidth val="40"/>
        <c:overlap val="100"/>
        <c:axId val="579347504"/>
        <c:axId val="1"/>
      </c:barChart>
      <c:catAx>
        <c:axId val="579347504"/>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0"/>
          <c:min val="0"/>
        </c:scaling>
        <c:delete val="1"/>
        <c:axPos val="l"/>
        <c:numFmt formatCode="General" sourceLinked="1"/>
        <c:majorTickMark val="out"/>
        <c:minorTickMark val="none"/>
        <c:tickLblPos val="nextTo"/>
        <c:crossAx val="579347504"/>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2118591723285982E-2"/>
          <c:y val="2.8017241379310345E-2"/>
          <c:w val="0.93576281655342808"/>
          <c:h val="0.94396551724137934"/>
        </c:manualLayout>
      </c:layout>
      <c:barChart>
        <c:barDir val="col"/>
        <c:grouping val="clustered"/>
        <c:varyColors val="0"/>
        <c:ser>
          <c:idx val="0"/>
          <c:order val="0"/>
          <c:spPr>
            <a:solidFill>
              <a:schemeClr val="accent1"/>
            </a:solidFill>
            <a:ln w="9525" cmpd="sng" algn="ctr">
              <a:solidFill>
                <a:schemeClr val="bg1"/>
              </a:solidFill>
              <a:prstDash val="solid"/>
            </a:ln>
          </c:spPr>
          <c:invertIfNegative val="0"/>
          <c:val>
            <c:numRef>
              <c:f>Sheet1!$A$1</c:f>
              <c:numCache>
                <c:formatCode>General</c:formatCode>
                <c:ptCount val="1"/>
                <c:pt idx="0">
                  <c:v>100</c:v>
                </c:pt>
              </c:numCache>
            </c:numRef>
          </c:val>
          <c:extLst>
            <c:ext xmlns:c16="http://schemas.microsoft.com/office/drawing/2014/chart" uri="{C3380CC4-5D6E-409C-BE32-E72D297353CC}">
              <c16:uniqueId val="{00000000-050B-4F32-A3C6-FDC50B340997}"/>
            </c:ext>
          </c:extLst>
        </c:ser>
        <c:ser>
          <c:idx val="1"/>
          <c:order val="1"/>
          <c:spPr>
            <a:solidFill>
              <a:schemeClr val="accent2"/>
            </a:solidFill>
            <a:ln w="9525" cmpd="sng" algn="ctr">
              <a:solidFill>
                <a:schemeClr val="bg1"/>
              </a:solidFill>
              <a:prstDash val="solid"/>
            </a:ln>
          </c:spPr>
          <c:invertIfNegative val="0"/>
          <c:val>
            <c:numRef>
              <c:f>Sheet1!$A$2</c:f>
              <c:numCache>
                <c:formatCode>General</c:formatCode>
                <c:ptCount val="1"/>
                <c:pt idx="0">
                  <c:v>50</c:v>
                </c:pt>
              </c:numCache>
            </c:numRef>
          </c:val>
          <c:extLst>
            <c:ext xmlns:c16="http://schemas.microsoft.com/office/drawing/2014/chart" uri="{C3380CC4-5D6E-409C-BE32-E72D297353CC}">
              <c16:uniqueId val="{00000001-050B-4F32-A3C6-FDC50B340997}"/>
            </c:ext>
          </c:extLst>
        </c:ser>
        <c:dLbls>
          <c:showLegendKey val="0"/>
          <c:showVal val="0"/>
          <c:showCatName val="0"/>
          <c:showSerName val="0"/>
          <c:showPercent val="0"/>
          <c:showBubbleSize val="0"/>
        </c:dLbls>
        <c:gapWidth val="40"/>
        <c:axId val="1547543696"/>
        <c:axId val="1"/>
      </c:barChart>
      <c:catAx>
        <c:axId val="1547543696"/>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00"/>
          <c:min val="0"/>
        </c:scaling>
        <c:delete val="0"/>
        <c:axPos val="l"/>
        <c:majorGridlines>
          <c:spPr>
            <a:ln w="6350" cmpd="sng" algn="ctr">
              <a:solidFill>
                <a:srgbClr val="E6E6E6"/>
              </a:solidFill>
              <a:prstDash val="solid"/>
            </a:ln>
          </c:spPr>
        </c:majorGridlines>
        <c:numFmt formatCode="General" sourceLinked="1"/>
        <c:majorTickMark val="none"/>
        <c:minorTickMark val="none"/>
        <c:tickLblPos val="none"/>
        <c:spPr>
          <a:ln>
            <a:noFill/>
          </a:ln>
        </c:spPr>
        <c:crossAx val="1547543696"/>
        <c:crosses val="min"/>
        <c:crossBetween val="between"/>
        <c:majorUnit val="10"/>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733333333333332E-2"/>
          <c:y val="0.24900662251655628"/>
          <c:w val="0.94453333333333334"/>
          <c:h val="0.58013245033112582"/>
        </c:manualLayout>
      </c:layout>
      <c:barChart>
        <c:barDir val="col"/>
        <c:grouping val="stacked"/>
        <c:varyColors val="0"/>
        <c:ser>
          <c:idx val="0"/>
          <c:order val="0"/>
          <c:spPr>
            <a:solidFill>
              <a:schemeClr val="accent1"/>
            </a:solidFill>
            <a:ln w="9525" cmpd="sng" algn="ctr">
              <a:solidFill>
                <a:schemeClr val="bg1"/>
              </a:solidFill>
              <a:prstDash val="solid"/>
            </a:ln>
          </c:spPr>
          <c:invertIfNegative val="0"/>
          <c:dPt>
            <c:idx val="1"/>
            <c:invertIfNegative val="0"/>
            <c:bubble3D val="0"/>
            <c:spPr>
              <a:solidFill>
                <a:schemeClr val="accent2"/>
              </a:solidFill>
              <a:ln w="9525" cmpd="sng" algn="ctr">
                <a:solidFill>
                  <a:schemeClr val="bg1"/>
                </a:solidFill>
                <a:prstDash val="solid"/>
              </a:ln>
            </c:spPr>
            <c:extLst>
              <c:ext xmlns:c16="http://schemas.microsoft.com/office/drawing/2014/chart" uri="{C3380CC4-5D6E-409C-BE32-E72D297353CC}">
                <c16:uniqueId val="{00000000-3E04-4A44-AB2F-B22FF0CA8456}"/>
              </c:ext>
            </c:extLst>
          </c:dPt>
          <c:dLbls>
            <c:dLbl>
              <c:idx val="0"/>
              <c:layout>
                <c:manualLayout>
                  <c:x val="0"/>
                  <c:y val="-0.36821192052980134"/>
                </c:manualLayout>
              </c:layout>
              <c:numFmt formatCode="#,##0;&quot;-&quot;#,##0;0" sourceLinked="0"/>
              <c:spPr>
                <a:noFill/>
                <a:ln>
                  <a:noFill/>
                </a:ln>
              </c:spPr>
              <c:txPr>
                <a:bodyPr wrap="none"/>
                <a:lstStyle/>
                <a:p>
                  <a:pPr>
                    <a:defRPr sz="9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E04-4A44-AB2F-B22FF0CA8456}"/>
                </c:ext>
              </c:extLst>
            </c:dLbl>
            <c:dLbl>
              <c:idx val="1"/>
              <c:layout>
                <c:manualLayout>
                  <c:x val="0"/>
                  <c:y val="-0.19867549668874171"/>
                </c:manualLayout>
              </c:layout>
              <c:numFmt formatCode="#,##0;&quot;-&quot;#,##0;0" sourceLinked="0"/>
              <c:spPr>
                <a:noFill/>
                <a:ln>
                  <a:noFill/>
                </a:ln>
              </c:spPr>
              <c:txPr>
                <a:bodyPr wrap="none"/>
                <a:lstStyle/>
                <a:p>
                  <a:pPr>
                    <a:defRPr sz="9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E04-4A44-AB2F-B22FF0CA845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60</c:v>
                </c:pt>
                <c:pt idx="1">
                  <c:v>25</c:v>
                </c:pt>
              </c:numCache>
            </c:numRef>
          </c:val>
          <c:extLst>
            <c:ext xmlns:c16="http://schemas.microsoft.com/office/drawing/2014/chart" uri="{C3380CC4-5D6E-409C-BE32-E72D297353CC}">
              <c16:uniqueId val="{00000002-3E04-4A44-AB2F-B22FF0CA8456}"/>
            </c:ext>
          </c:extLst>
        </c:ser>
        <c:dLbls>
          <c:showLegendKey val="0"/>
          <c:showVal val="0"/>
          <c:showCatName val="0"/>
          <c:showSerName val="0"/>
          <c:showPercent val="0"/>
          <c:showBubbleSize val="0"/>
        </c:dLbls>
        <c:gapWidth val="40"/>
        <c:overlap val="100"/>
        <c:axId val="95862288"/>
        <c:axId val="1"/>
      </c:barChart>
      <c:catAx>
        <c:axId val="95862288"/>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60"/>
          <c:min val="0"/>
        </c:scaling>
        <c:delete val="1"/>
        <c:axPos val="l"/>
        <c:numFmt formatCode="General" sourceLinked="1"/>
        <c:majorTickMark val="out"/>
        <c:minorTickMark val="none"/>
        <c:tickLblPos val="nextTo"/>
        <c:crossAx val="95862288"/>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733333333333332E-2"/>
          <c:y val="0.22705314009661837"/>
          <c:w val="0.94453333333333334"/>
          <c:h val="0.61714975845410625"/>
        </c:manualLayout>
      </c:layout>
      <c:barChart>
        <c:barDir val="col"/>
        <c:grouping val="stacked"/>
        <c:varyColors val="0"/>
        <c:ser>
          <c:idx val="0"/>
          <c:order val="0"/>
          <c:spPr>
            <a:solidFill>
              <a:schemeClr val="accent1"/>
            </a:solidFill>
            <a:ln w="9525" cmpd="sng" algn="ctr">
              <a:solidFill>
                <a:schemeClr val="bg1"/>
              </a:solidFill>
              <a:prstDash val="solid"/>
            </a:ln>
          </c:spPr>
          <c:invertIfNegative val="0"/>
          <c:dPt>
            <c:idx val="1"/>
            <c:invertIfNegative val="0"/>
            <c:bubble3D val="0"/>
            <c:spPr>
              <a:solidFill>
                <a:schemeClr val="accent2"/>
              </a:solidFill>
              <a:ln w="9525" cmpd="sng" algn="ctr">
                <a:solidFill>
                  <a:schemeClr val="bg1"/>
                </a:solidFill>
                <a:prstDash val="solid"/>
              </a:ln>
            </c:spPr>
            <c:extLst>
              <c:ext xmlns:c16="http://schemas.microsoft.com/office/drawing/2014/chart" uri="{C3380CC4-5D6E-409C-BE32-E72D297353CC}">
                <c16:uniqueId val="{00000000-E9A8-467F-8062-995E2A187EBF}"/>
              </c:ext>
            </c:extLst>
          </c:dPt>
          <c:dLbls>
            <c:dLbl>
              <c:idx val="0"/>
              <c:layout>
                <c:manualLayout>
                  <c:x val="0"/>
                  <c:y val="-0.38043478260869568"/>
                </c:manualLayout>
              </c:layout>
              <c:numFmt formatCode="#,##0;&quot;-&quot;#,##0;0" sourceLinked="0"/>
              <c:spPr>
                <a:noFill/>
                <a:ln>
                  <a:noFill/>
                </a:ln>
              </c:spPr>
              <c:txPr>
                <a:bodyPr wrap="none"/>
                <a:lstStyle/>
                <a:p>
                  <a:pPr>
                    <a:defRPr sz="9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9A8-467F-8062-995E2A187EBF}"/>
                </c:ext>
              </c:extLst>
            </c:dLbl>
            <c:dLbl>
              <c:idx val="1"/>
              <c:layout>
                <c:manualLayout>
                  <c:x val="0"/>
                  <c:y val="-0.14855072463768115"/>
                </c:manualLayout>
              </c:layout>
              <c:numFmt formatCode="#,##0;&quot;-&quot;#,##0;0" sourceLinked="0"/>
              <c:spPr>
                <a:noFill/>
                <a:ln>
                  <a:noFill/>
                </a:ln>
              </c:spPr>
              <c:txPr>
                <a:bodyPr wrap="none"/>
                <a:lstStyle/>
                <a:p>
                  <a:pPr>
                    <a:defRPr sz="9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9A8-467F-8062-995E2A187EB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Sheet1!$A$1:$B$1</c:f>
              <c:numCache>
                <c:formatCode>General</c:formatCode>
                <c:ptCount val="2"/>
                <c:pt idx="0">
                  <c:v>60</c:v>
                </c:pt>
                <c:pt idx="1">
                  <c:v>15</c:v>
                </c:pt>
              </c:numCache>
            </c:numRef>
          </c:val>
          <c:extLst>
            <c:ext xmlns:c16="http://schemas.microsoft.com/office/drawing/2014/chart" uri="{C3380CC4-5D6E-409C-BE32-E72D297353CC}">
              <c16:uniqueId val="{00000002-E9A8-467F-8062-995E2A187EBF}"/>
            </c:ext>
          </c:extLst>
        </c:ser>
        <c:dLbls>
          <c:showLegendKey val="0"/>
          <c:showVal val="0"/>
          <c:showCatName val="0"/>
          <c:showSerName val="0"/>
          <c:showPercent val="0"/>
          <c:showBubbleSize val="0"/>
        </c:dLbls>
        <c:gapWidth val="40"/>
        <c:overlap val="100"/>
        <c:axId val="1416919279"/>
        <c:axId val="1"/>
      </c:barChart>
      <c:catAx>
        <c:axId val="1416919279"/>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60"/>
          <c:min val="0"/>
        </c:scaling>
        <c:delete val="1"/>
        <c:axPos val="l"/>
        <c:numFmt formatCode="General" sourceLinked="1"/>
        <c:majorTickMark val="out"/>
        <c:minorTickMark val="none"/>
        <c:tickLblPos val="nextTo"/>
        <c:crossAx val="1416919279"/>
        <c:crosses val="min"/>
        <c:crossBetween val="between"/>
      </c:valAx>
    </c:plotArea>
    <c:plotVisOnly val="0"/>
    <c:dispBlanksAs val="gap"/>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9 October 2024</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9 October 2024</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1DF34805-1F01-4BDA-A8CA-FCEA2B4BC8D0}" type="datetime3">
              <a:rPr lang="en-US" smtClean="0"/>
              <a:pPr/>
              <a:t>9 October 2024</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a:t>
            </a:fld>
            <a:endParaRPr lang="en-US"/>
          </a:p>
        </p:txBody>
      </p:sp>
    </p:spTree>
    <p:extLst>
      <p:ext uri="{BB962C8B-B14F-4D97-AF65-F5344CB8AC3E}">
        <p14:creationId xmlns:p14="http://schemas.microsoft.com/office/powerpoint/2010/main" val="3174106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563563"/>
            <a:ext cx="5632450" cy="3168650"/>
          </a:xfrm>
        </p:spPr>
      </p:sp>
      <p:sp>
        <p:nvSpPr>
          <p:cNvPr id="3" name="Notes Placeholder 2"/>
          <p:cNvSpPr>
            <a:spLocks noGrp="1"/>
          </p:cNvSpPr>
          <p:nvPr>
            <p:ph type="body" idx="1"/>
          </p:nvPr>
        </p:nvSpPr>
        <p:spPr>
          <a:xfrm>
            <a:off x="735012" y="4518025"/>
            <a:ext cx="5632450" cy="169277"/>
          </a:xfrm>
        </p:spPr>
        <p:txBody>
          <a:bodyPr/>
          <a:lstStyle/>
          <a:p>
            <a:endParaRPr lang="en-US"/>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 October 2024</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300925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F34805-1F01-4BDA-A8CA-FCEA2B4BC8D0}" type="datetime3">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 October 2024</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5EBCF4-26FC-4F76-8DA1-52FDDC328D4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Tree>
    <p:extLst>
      <p:ext uri="{BB962C8B-B14F-4D97-AF65-F5344CB8AC3E}">
        <p14:creationId xmlns:p14="http://schemas.microsoft.com/office/powerpoint/2010/main" val="117061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563563"/>
            <a:ext cx="5632450" cy="3168650"/>
          </a:xfrm>
        </p:spPr>
      </p:sp>
      <p:sp>
        <p:nvSpPr>
          <p:cNvPr id="3" name="Notes Placeholder 2"/>
          <p:cNvSpPr>
            <a:spLocks noGrp="1"/>
          </p:cNvSpPr>
          <p:nvPr>
            <p:ph type="body" idx="1"/>
          </p:nvPr>
        </p:nvSpPr>
        <p:spPr>
          <a:xfrm>
            <a:off x="735012" y="4518025"/>
            <a:ext cx="5632450" cy="169277"/>
          </a:xfrm>
        </p:spPr>
        <p:txBody>
          <a:bodyPr/>
          <a:lstStyle/>
          <a:p>
            <a:endParaRPr lang="en-US"/>
          </a:p>
        </p:txBody>
      </p:sp>
      <p:sp>
        <p:nvSpPr>
          <p:cNvPr id="4" name="Date Placeholder 3"/>
          <p:cNvSpPr>
            <a:spLocks noGrp="1"/>
          </p:cNvSpPr>
          <p:nvPr>
            <p:ph type="dt" idx="1"/>
          </p:nvPr>
        </p:nvSpPr>
        <p:spPr/>
        <p:txBody>
          <a:bodyPr/>
          <a:lstStyle/>
          <a:p>
            <a:fld id="{1DF34805-1F01-4BDA-A8CA-FCEA2B4BC8D0}" type="datetime3">
              <a:rPr lang="en-US" smtClean="0"/>
              <a:pPr/>
              <a:t>9 October 2024</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15</a:t>
            </a:fld>
            <a:endParaRPr lang="en-US"/>
          </a:p>
        </p:txBody>
      </p:sp>
    </p:spTree>
    <p:extLst>
      <p:ext uri="{BB962C8B-B14F-4D97-AF65-F5344CB8AC3E}">
        <p14:creationId xmlns:p14="http://schemas.microsoft.com/office/powerpoint/2010/main" val="3835678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emf"/></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16.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oleObject" Target="../embeddings/oleObject1.bin"/><Relationship Id="rId5" Type="http://schemas.openxmlformats.org/officeDocument/2006/relationships/tags" Target="../tags/tag6.xml"/><Relationship Id="rId10"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17.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oleObject" Target="../embeddings/oleObject2.bin"/><Relationship Id="rId5" Type="http://schemas.openxmlformats.org/officeDocument/2006/relationships/tags" Target="../tags/tag19.xml"/><Relationship Id="rId10" Type="http://schemas.openxmlformats.org/officeDocument/2006/relationships/slideMaster" Target="../slideMasters/slideMaster1.xml"/><Relationship Id="rId4" Type="http://schemas.openxmlformats.org/officeDocument/2006/relationships/tags" Target="../tags/tag18.xml"/><Relationship Id="rId9" Type="http://schemas.openxmlformats.org/officeDocument/2006/relationships/tags" Target="../tags/tag23.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10" Type="http://schemas.openxmlformats.org/officeDocument/2006/relationships/image" Target="../media/image17.emf"/><Relationship Id="rId4" Type="http://schemas.openxmlformats.org/officeDocument/2006/relationships/tags" Target="../tags/tag27.xml"/><Relationship Id="rId9" Type="http://schemas.openxmlformats.org/officeDocument/2006/relationships/oleObject" Target="../embeddings/oleObject3.bin"/></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7.emf"/><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oleObject" Target="../embeddings/oleObject4.bin"/><Relationship Id="rId5" Type="http://schemas.openxmlformats.org/officeDocument/2006/relationships/tags" Target="../tags/tag35.xml"/><Relationship Id="rId10" Type="http://schemas.openxmlformats.org/officeDocument/2006/relationships/slideMaster" Target="../slideMasters/slideMaster1.xml"/><Relationship Id="rId4" Type="http://schemas.openxmlformats.org/officeDocument/2006/relationships/tags" Target="../tags/tag34.xml"/><Relationship Id="rId9" Type="http://schemas.openxmlformats.org/officeDocument/2006/relationships/tags" Target="../tags/tag39.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grpSp>
        <p:nvGrpSpPr>
          <p:cNvPr id="37" name="object 2">
            <a:extLst>
              <a:ext uri="{FF2B5EF4-FFF2-40B4-BE49-F238E27FC236}">
                <a16:creationId xmlns:a16="http://schemas.microsoft.com/office/drawing/2014/main" id="{DF2FE585-DEB2-9385-A233-004B9D7FC0B3}"/>
              </a:ext>
            </a:extLst>
          </p:cNvPr>
          <p:cNvGrpSpPr/>
          <p:nvPr/>
        </p:nvGrpSpPr>
        <p:grpSpPr>
          <a:xfrm>
            <a:off x="0" y="0"/>
            <a:ext cx="12191999" cy="6858000"/>
            <a:chOff x="0" y="0"/>
            <a:chExt cx="20104099" cy="11308556"/>
          </a:xfrm>
        </p:grpSpPr>
        <p:pic>
          <p:nvPicPr>
            <p:cNvPr id="39" name="object 3">
              <a:extLst>
                <a:ext uri="{FF2B5EF4-FFF2-40B4-BE49-F238E27FC236}">
                  <a16:creationId xmlns:a16="http://schemas.microsoft.com/office/drawing/2014/main" id="{5C931129-D884-3125-BA58-033EC34B811E}"/>
                </a:ext>
              </a:extLst>
            </p:cNvPr>
            <p:cNvPicPr/>
            <p:nvPr/>
          </p:nvPicPr>
          <p:blipFill>
            <a:blip r:embed="rId2" cstate="email">
              <a:extLst>
                <a:ext uri="{28A0092B-C50C-407E-A947-70E740481C1C}">
                  <a14:useLocalDpi xmlns:a14="http://schemas.microsoft.com/office/drawing/2010/main"/>
                </a:ext>
              </a:extLst>
            </a:blip>
            <a:stretch>
              <a:fillRect/>
            </a:stretch>
          </p:blipFill>
          <p:spPr>
            <a:xfrm>
              <a:off x="0" y="0"/>
              <a:ext cx="20104099" cy="11308556"/>
            </a:xfrm>
            <a:prstGeom prst="rect">
              <a:avLst/>
            </a:prstGeom>
          </p:spPr>
        </p:pic>
        <p:sp>
          <p:nvSpPr>
            <p:cNvPr id="40" name="object 4">
              <a:extLst>
                <a:ext uri="{FF2B5EF4-FFF2-40B4-BE49-F238E27FC236}">
                  <a16:creationId xmlns:a16="http://schemas.microsoft.com/office/drawing/2014/main" id="{410CC20C-5CA1-9EC8-4A69-131C198E8E4D}"/>
                </a:ext>
              </a:extLst>
            </p:cNvPr>
            <p:cNvSpPr/>
            <p:nvPr/>
          </p:nvSpPr>
          <p:spPr>
            <a:xfrm>
              <a:off x="17252340" y="10442708"/>
              <a:ext cx="2298065" cy="328295"/>
            </a:xfrm>
            <a:custGeom>
              <a:avLst/>
              <a:gdLst/>
              <a:ahLst/>
              <a:cxnLst/>
              <a:rect l="l" t="t" r="r" b="b"/>
              <a:pathLst>
                <a:path w="2298065" h="328295">
                  <a:moveTo>
                    <a:pt x="883056" y="10807"/>
                  </a:moveTo>
                  <a:lnTo>
                    <a:pt x="628980" y="10807"/>
                  </a:lnTo>
                  <a:lnTo>
                    <a:pt x="583311" y="114350"/>
                  </a:lnTo>
                  <a:lnTo>
                    <a:pt x="339217" y="114350"/>
                  </a:lnTo>
                  <a:lnTo>
                    <a:pt x="385343" y="10807"/>
                  </a:lnTo>
                  <a:lnTo>
                    <a:pt x="138633" y="10756"/>
                  </a:lnTo>
                  <a:lnTo>
                    <a:pt x="0" y="317677"/>
                  </a:lnTo>
                  <a:lnTo>
                    <a:pt x="249339" y="317677"/>
                  </a:lnTo>
                  <a:lnTo>
                    <a:pt x="302818" y="195211"/>
                  </a:lnTo>
                  <a:lnTo>
                    <a:pt x="547243" y="195211"/>
                  </a:lnTo>
                  <a:lnTo>
                    <a:pt x="492391" y="317576"/>
                  </a:lnTo>
                  <a:lnTo>
                    <a:pt x="744562" y="317576"/>
                  </a:lnTo>
                  <a:lnTo>
                    <a:pt x="883056" y="10807"/>
                  </a:lnTo>
                  <a:close/>
                </a:path>
                <a:path w="2298065" h="328295">
                  <a:moveTo>
                    <a:pt x="1671866" y="115125"/>
                  </a:moveTo>
                  <a:lnTo>
                    <a:pt x="1633270" y="50406"/>
                  </a:lnTo>
                  <a:lnTo>
                    <a:pt x="1586636" y="28282"/>
                  </a:lnTo>
                  <a:lnTo>
                    <a:pt x="1521739" y="13703"/>
                  </a:lnTo>
                  <a:lnTo>
                    <a:pt x="1468285" y="6934"/>
                  </a:lnTo>
                  <a:lnTo>
                    <a:pt x="1414399" y="2324"/>
                  </a:lnTo>
                  <a:lnTo>
                    <a:pt x="1360398" y="0"/>
                  </a:lnTo>
                  <a:lnTo>
                    <a:pt x="1306639" y="114"/>
                  </a:lnTo>
                  <a:lnTo>
                    <a:pt x="1253477" y="2781"/>
                  </a:lnTo>
                  <a:lnTo>
                    <a:pt x="1201242" y="8153"/>
                  </a:lnTo>
                  <a:lnTo>
                    <a:pt x="1150289" y="16344"/>
                  </a:lnTo>
                  <a:lnTo>
                    <a:pt x="1100975" y="27508"/>
                  </a:lnTo>
                  <a:lnTo>
                    <a:pt x="1053617" y="41770"/>
                  </a:lnTo>
                  <a:lnTo>
                    <a:pt x="1008583" y="59258"/>
                  </a:lnTo>
                  <a:lnTo>
                    <a:pt x="966228" y="80111"/>
                  </a:lnTo>
                  <a:lnTo>
                    <a:pt x="922312" y="110045"/>
                  </a:lnTo>
                  <a:lnTo>
                    <a:pt x="892086" y="142557"/>
                  </a:lnTo>
                  <a:lnTo>
                    <a:pt x="873887" y="209537"/>
                  </a:lnTo>
                  <a:lnTo>
                    <a:pt x="886548" y="241071"/>
                  </a:lnTo>
                  <a:lnTo>
                    <a:pt x="914120" y="269341"/>
                  </a:lnTo>
                  <a:lnTo>
                    <a:pt x="956906" y="292912"/>
                  </a:lnTo>
                  <a:lnTo>
                    <a:pt x="993736" y="305079"/>
                  </a:lnTo>
                  <a:lnTo>
                    <a:pt x="1037272" y="314604"/>
                  </a:lnTo>
                  <a:lnTo>
                    <a:pt x="1086129" y="321551"/>
                  </a:lnTo>
                  <a:lnTo>
                    <a:pt x="1138910" y="325970"/>
                  </a:lnTo>
                  <a:lnTo>
                    <a:pt x="1194219" y="327926"/>
                  </a:lnTo>
                  <a:lnTo>
                    <a:pt x="1250696" y="327469"/>
                  </a:lnTo>
                  <a:lnTo>
                    <a:pt x="1306944" y="324675"/>
                  </a:lnTo>
                  <a:lnTo>
                    <a:pt x="1361567" y="319582"/>
                  </a:lnTo>
                  <a:lnTo>
                    <a:pt x="1413192" y="312254"/>
                  </a:lnTo>
                  <a:lnTo>
                    <a:pt x="1468259" y="300545"/>
                  </a:lnTo>
                  <a:lnTo>
                    <a:pt x="1517421" y="285165"/>
                  </a:lnTo>
                  <a:lnTo>
                    <a:pt x="1560207" y="266077"/>
                  </a:lnTo>
                  <a:lnTo>
                    <a:pt x="1596148" y="243268"/>
                  </a:lnTo>
                  <a:lnTo>
                    <a:pt x="1624799" y="216725"/>
                  </a:lnTo>
                  <a:lnTo>
                    <a:pt x="1383779" y="216725"/>
                  </a:lnTo>
                  <a:lnTo>
                    <a:pt x="1358607" y="232448"/>
                  </a:lnTo>
                  <a:lnTo>
                    <a:pt x="1330134" y="243738"/>
                  </a:lnTo>
                  <a:lnTo>
                    <a:pt x="1298587" y="250596"/>
                  </a:lnTo>
                  <a:lnTo>
                    <a:pt x="1264221" y="253072"/>
                  </a:lnTo>
                  <a:lnTo>
                    <a:pt x="1196530" y="248881"/>
                  </a:lnTo>
                  <a:lnTo>
                    <a:pt x="1153375" y="236359"/>
                  </a:lnTo>
                  <a:lnTo>
                    <a:pt x="1131125" y="217220"/>
                  </a:lnTo>
                  <a:lnTo>
                    <a:pt x="1126121" y="193179"/>
                  </a:lnTo>
                  <a:lnTo>
                    <a:pt x="1134732" y="165950"/>
                  </a:lnTo>
                  <a:lnTo>
                    <a:pt x="1161503" y="129044"/>
                  </a:lnTo>
                  <a:lnTo>
                    <a:pt x="1199845" y="101866"/>
                  </a:lnTo>
                  <a:lnTo>
                    <a:pt x="1249781" y="84658"/>
                  </a:lnTo>
                  <a:lnTo>
                    <a:pt x="1311325" y="77622"/>
                  </a:lnTo>
                  <a:lnTo>
                    <a:pt x="1357922" y="79375"/>
                  </a:lnTo>
                  <a:lnTo>
                    <a:pt x="1392986" y="86791"/>
                  </a:lnTo>
                  <a:lnTo>
                    <a:pt x="1418399" y="98996"/>
                  </a:lnTo>
                  <a:lnTo>
                    <a:pt x="1436027" y="115125"/>
                  </a:lnTo>
                  <a:lnTo>
                    <a:pt x="1671866" y="115125"/>
                  </a:lnTo>
                  <a:close/>
                </a:path>
                <a:path w="2298065" h="328295">
                  <a:moveTo>
                    <a:pt x="2297798" y="244348"/>
                  </a:moveTo>
                  <a:lnTo>
                    <a:pt x="1943519" y="244348"/>
                  </a:lnTo>
                  <a:lnTo>
                    <a:pt x="2048560" y="10769"/>
                  </a:lnTo>
                  <a:lnTo>
                    <a:pt x="1792986" y="10769"/>
                  </a:lnTo>
                  <a:lnTo>
                    <a:pt x="1655737" y="317436"/>
                  </a:lnTo>
                  <a:lnTo>
                    <a:pt x="2264854" y="317436"/>
                  </a:lnTo>
                  <a:lnTo>
                    <a:pt x="2297798" y="244348"/>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41" name="object 5">
              <a:extLst>
                <a:ext uri="{FF2B5EF4-FFF2-40B4-BE49-F238E27FC236}">
                  <a16:creationId xmlns:a16="http://schemas.microsoft.com/office/drawing/2014/main" id="{38B18016-7766-3B76-F702-BCA8FBC8BF14}"/>
                </a:ext>
              </a:extLst>
            </p:cNvPr>
            <p:cNvPicPr/>
            <p:nvPr/>
          </p:nvPicPr>
          <p:blipFill>
            <a:blip r:embed="rId3" cstate="email">
              <a:extLst>
                <a:ext uri="{28A0092B-C50C-407E-A947-70E740481C1C}">
                  <a14:useLocalDpi xmlns:a14="http://schemas.microsoft.com/office/drawing/2010/main"/>
                </a:ext>
              </a:extLst>
            </a:blip>
            <a:stretch>
              <a:fillRect/>
            </a:stretch>
          </p:blipFill>
          <p:spPr>
            <a:xfrm>
              <a:off x="668034" y="533547"/>
              <a:ext cx="6592804" cy="732510"/>
            </a:xfrm>
            <a:prstGeom prst="rect">
              <a:avLst/>
            </a:prstGeom>
          </p:spPr>
        </p:pic>
      </p:grpSp>
      <p:pic>
        <p:nvPicPr>
          <p:cNvPr id="38" name="object 9">
            <a:extLst>
              <a:ext uri="{FF2B5EF4-FFF2-40B4-BE49-F238E27FC236}">
                <a16:creationId xmlns:a16="http://schemas.microsoft.com/office/drawing/2014/main" id="{96F89763-5FAC-F534-07B2-89D560CF33DD}"/>
              </a:ext>
            </a:extLst>
          </p:cNvPr>
          <p:cNvPicPr/>
          <p:nvPr userDrawn="1"/>
        </p:nvPicPr>
        <p:blipFill>
          <a:blip r:embed="rId4" cstate="email">
            <a:extLst>
              <a:ext uri="{28A0092B-C50C-407E-A947-70E740481C1C}">
                <a14:useLocalDpi xmlns:a14="http://schemas.microsoft.com/office/drawing/2010/main"/>
              </a:ext>
            </a:extLst>
          </a:blip>
          <a:stretch>
            <a:fillRect/>
          </a:stretch>
        </p:blipFill>
        <p:spPr>
          <a:xfrm>
            <a:off x="4348858" y="29636"/>
            <a:ext cx="7843139" cy="6828364"/>
          </a:xfrm>
          <a:prstGeom prst="rect">
            <a:avLst/>
          </a:prstGeom>
        </p:spPr>
      </p:pic>
      <p:sp>
        <p:nvSpPr>
          <p:cNvPr id="28" name="TextBox 27">
            <a:extLst>
              <a:ext uri="{FF2B5EF4-FFF2-40B4-BE49-F238E27FC236}">
                <a16:creationId xmlns:a16="http://schemas.microsoft.com/office/drawing/2014/main" id="{CB0BFB27-3717-56BA-AE00-570ACD5C35EA}"/>
              </a:ext>
            </a:extLst>
          </p:cNvPr>
          <p:cNvSpPr txBox="1"/>
          <p:nvPr userDrawn="1"/>
        </p:nvSpPr>
        <p:spPr>
          <a:xfrm>
            <a:off x="384693" y="6293107"/>
            <a:ext cx="2403863" cy="203133"/>
          </a:xfrm>
          <a:prstGeom prst="rect">
            <a:avLst/>
          </a:prstGeom>
          <a:noFill/>
        </p:spPr>
        <p:txBody>
          <a:bodyPr wrap="none" lIns="0" rtlCol="0">
            <a:spAutoFit/>
          </a:bodyPr>
          <a:lstStyle/>
          <a:p>
            <a:pPr>
              <a:lnSpc>
                <a:spcPct val="90000"/>
              </a:lnSpc>
            </a:pPr>
            <a:r>
              <a:rPr lang="en-US" sz="800">
                <a:solidFill>
                  <a:schemeClr val="bg1"/>
                </a:solidFill>
                <a:latin typeface="Arial" panose="020B0604020202020204" pitchFamily="34" charset="0"/>
                <a:cs typeface="Arial" panose="020B0604020202020204" pitchFamily="34" charset="0"/>
              </a:rPr>
              <a:t>Copyright © 2022 HCL Technologies | Confidential</a:t>
            </a:r>
          </a:p>
        </p:txBody>
      </p:sp>
      <p:sp>
        <p:nvSpPr>
          <p:cNvPr id="29" name="Text Placeholder 12">
            <a:extLst>
              <a:ext uri="{FF2B5EF4-FFF2-40B4-BE49-F238E27FC236}">
                <a16:creationId xmlns:a16="http://schemas.microsoft.com/office/drawing/2014/main" id="{AE8F102E-DC00-DBE1-F4B3-1BD3932464CF}"/>
              </a:ext>
            </a:extLst>
          </p:cNvPr>
          <p:cNvSpPr>
            <a:spLocks noGrp="1"/>
          </p:cNvSpPr>
          <p:nvPr>
            <p:ph type="body" sz="quarter" idx="11"/>
          </p:nvPr>
        </p:nvSpPr>
        <p:spPr>
          <a:xfrm>
            <a:off x="381000" y="2196502"/>
            <a:ext cx="6578600" cy="1412875"/>
          </a:xfrm>
        </p:spPr>
        <p:txBody>
          <a:bodyPr lIns="0" anchor="b">
            <a:noAutofit/>
          </a:bodyPr>
          <a:lstStyle>
            <a:lvl1pPr marL="0" indent="0">
              <a:lnSpc>
                <a:spcPts val="4860"/>
              </a:lnSpc>
              <a:buNone/>
              <a:defRPr sz="4800" b="1">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a:t>Click to edit Master text styles</a:t>
            </a:r>
          </a:p>
        </p:txBody>
      </p:sp>
      <p:sp>
        <p:nvSpPr>
          <p:cNvPr id="30" name="Text Placeholder 12">
            <a:extLst>
              <a:ext uri="{FF2B5EF4-FFF2-40B4-BE49-F238E27FC236}">
                <a16:creationId xmlns:a16="http://schemas.microsoft.com/office/drawing/2014/main" id="{09BE1CC7-79AA-A1F6-65FF-9B022A7ECAE4}"/>
              </a:ext>
            </a:extLst>
          </p:cNvPr>
          <p:cNvSpPr>
            <a:spLocks noGrp="1"/>
          </p:cNvSpPr>
          <p:nvPr>
            <p:ph type="body" sz="quarter" idx="12"/>
          </p:nvPr>
        </p:nvSpPr>
        <p:spPr>
          <a:xfrm>
            <a:off x="381000" y="3748640"/>
            <a:ext cx="6578600" cy="633304"/>
          </a:xfrm>
        </p:spPr>
        <p:txBody>
          <a:bodyPr lIns="0" anchor="ctr">
            <a:noAutofit/>
          </a:bodyPr>
          <a:lstStyle>
            <a:lvl1pPr marL="0" indent="0">
              <a:buNone/>
              <a:defRPr sz="3000" b="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a:t>Click to edit Master text styles</a:t>
            </a:r>
          </a:p>
        </p:txBody>
      </p:sp>
      <p:sp>
        <p:nvSpPr>
          <p:cNvPr id="31" name="Text Placeholder 12">
            <a:extLst>
              <a:ext uri="{FF2B5EF4-FFF2-40B4-BE49-F238E27FC236}">
                <a16:creationId xmlns:a16="http://schemas.microsoft.com/office/drawing/2014/main" id="{B9E6DC15-6519-CB80-B41E-4A4D08F559B1}"/>
              </a:ext>
            </a:extLst>
          </p:cNvPr>
          <p:cNvSpPr>
            <a:spLocks noGrp="1"/>
          </p:cNvSpPr>
          <p:nvPr>
            <p:ph type="body" sz="quarter" idx="13"/>
          </p:nvPr>
        </p:nvSpPr>
        <p:spPr>
          <a:xfrm>
            <a:off x="381000" y="4930805"/>
            <a:ext cx="6578600" cy="1000542"/>
          </a:xfrm>
        </p:spPr>
        <p:txBody>
          <a:bodyPr lIns="0" anchor="b">
            <a:noAutofit/>
          </a:bodyPr>
          <a:lstStyle>
            <a:lvl1pPr marL="0" indent="0">
              <a:buNone/>
              <a:defRPr sz="1800" b="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a:t>Click to edit Master text styles</a:t>
            </a:r>
          </a:p>
        </p:txBody>
      </p:sp>
    </p:spTree>
    <p:extLst>
      <p:ext uri="{BB962C8B-B14F-4D97-AF65-F5344CB8AC3E}">
        <p14:creationId xmlns:p14="http://schemas.microsoft.com/office/powerpoint/2010/main" val="2070938954"/>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Main Containt-2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D887-ABF0-B8B4-3E06-12634A6F79E1}"/>
              </a:ext>
            </a:extLst>
          </p:cNvPr>
          <p:cNvSpPr>
            <a:spLocks noGrp="1"/>
          </p:cNvSpPr>
          <p:nvPr>
            <p:ph type="title"/>
          </p:nvPr>
        </p:nvSpPr>
        <p:spPr>
          <a:xfrm>
            <a:off x="381000" y="156411"/>
            <a:ext cx="11430000" cy="478537"/>
          </a:xfrm>
        </p:spPr>
        <p:txBody>
          <a:bodyPr>
            <a:normAutofit/>
          </a:bodyPr>
          <a:lstStyle>
            <a:lvl1pPr>
              <a:defRPr sz="2600" b="0"/>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CD8843C3-A3DD-5714-63C6-49238356B6F8}"/>
              </a:ext>
            </a:extLst>
          </p:cNvPr>
          <p:cNvSpPr>
            <a:spLocks noGrp="1"/>
          </p:cNvSpPr>
          <p:nvPr>
            <p:ph type="sldNum" sz="quarter" idx="12"/>
          </p:nvPr>
        </p:nvSpPr>
        <p:spPr/>
        <p:txBody>
          <a:bodyPr/>
          <a:lstStyle/>
          <a:p>
            <a:fld id="{AE577F39-B882-FB4F-BD46-95C2A231B68A}" type="slidenum">
              <a:rPr lang="en-US" smtClean="0"/>
              <a:t>‹#›</a:t>
            </a:fld>
            <a:endParaRPr lang="en-US"/>
          </a:p>
        </p:txBody>
      </p:sp>
      <p:sp>
        <p:nvSpPr>
          <p:cNvPr id="5" name="Text Placeholder 4">
            <a:extLst>
              <a:ext uri="{FF2B5EF4-FFF2-40B4-BE49-F238E27FC236}">
                <a16:creationId xmlns:a16="http://schemas.microsoft.com/office/drawing/2014/main" id="{A4E11E4F-B9F7-818C-298B-21F8376D41EC}"/>
              </a:ext>
            </a:extLst>
          </p:cNvPr>
          <p:cNvSpPr>
            <a:spLocks noGrp="1"/>
          </p:cNvSpPr>
          <p:nvPr>
            <p:ph type="body" sz="quarter" idx="13"/>
          </p:nvPr>
        </p:nvSpPr>
        <p:spPr>
          <a:xfrm>
            <a:off x="381000" y="634948"/>
            <a:ext cx="11430000" cy="350283"/>
          </a:xfrm>
        </p:spPr>
        <p:txBody>
          <a:bodyPr lIns="0" anchor="ctr">
            <a:noAutofit/>
          </a:bodyPr>
          <a:lstStyle>
            <a:lvl1pPr marL="0" indent="0">
              <a:buNone/>
              <a:defRPr sz="2000">
                <a:solidFill>
                  <a:schemeClr val="accent2"/>
                </a:solidFill>
              </a:defRPr>
            </a:lvl1pPr>
          </a:lstStyle>
          <a:p>
            <a:pPr lvl="0"/>
            <a:r>
              <a:rPr lang="en-GB"/>
              <a:t>Click to edit Master text styles</a:t>
            </a:r>
          </a:p>
        </p:txBody>
      </p:sp>
      <p:sp>
        <p:nvSpPr>
          <p:cNvPr id="10" name="Content Placeholder 8">
            <a:extLst>
              <a:ext uri="{FF2B5EF4-FFF2-40B4-BE49-F238E27FC236}">
                <a16:creationId xmlns:a16="http://schemas.microsoft.com/office/drawing/2014/main" id="{AC3FC5F6-8482-24D8-643E-00F099454402}"/>
              </a:ext>
            </a:extLst>
          </p:cNvPr>
          <p:cNvSpPr>
            <a:spLocks noGrp="1"/>
          </p:cNvSpPr>
          <p:nvPr>
            <p:ph sz="quarter" idx="15"/>
          </p:nvPr>
        </p:nvSpPr>
        <p:spPr>
          <a:xfrm>
            <a:off x="381001" y="1741250"/>
            <a:ext cx="3654358" cy="4621449"/>
          </a:xfrm>
        </p:spPr>
        <p:txBody>
          <a:bodyPr>
            <a:normAutofit/>
          </a:bodyPr>
          <a:lstStyle>
            <a:lvl1pPr>
              <a:defRPr sz="1400"/>
            </a:lvl1pPr>
            <a:lvl2pPr marL="465138" indent="-233363">
              <a:buFont typeface="System Font Regular"/>
              <a:buChar char="–"/>
              <a:tabLst/>
              <a:defRPr sz="1200"/>
            </a:lvl2pPr>
            <a:lvl3pPr marL="687388" indent="-222250">
              <a:tabLst/>
              <a:defRPr sz="1100"/>
            </a:lvl3pPr>
            <a:lvl4pPr>
              <a:defRPr sz="1050"/>
            </a:lvl4pPr>
            <a:lvl5pPr>
              <a:defRPr sz="1050"/>
            </a:lvl5pPr>
          </a:lstStyle>
          <a:p>
            <a:pPr lvl="0"/>
            <a:r>
              <a:rPr lang="en-GB"/>
              <a:t>Click to edit Master text styles</a:t>
            </a:r>
          </a:p>
          <a:p>
            <a:pPr lvl="1"/>
            <a:r>
              <a:rPr lang="en-GB"/>
              <a:t>Second level</a:t>
            </a:r>
          </a:p>
          <a:p>
            <a:pPr lvl="2"/>
            <a:r>
              <a:rPr lang="en-GB"/>
              <a:t>Third level</a:t>
            </a:r>
          </a:p>
        </p:txBody>
      </p:sp>
      <p:sp>
        <p:nvSpPr>
          <p:cNvPr id="11" name="Content Placeholder 8">
            <a:extLst>
              <a:ext uri="{FF2B5EF4-FFF2-40B4-BE49-F238E27FC236}">
                <a16:creationId xmlns:a16="http://schemas.microsoft.com/office/drawing/2014/main" id="{545FD344-975C-7B55-28E7-5C6E1211E6DA}"/>
              </a:ext>
            </a:extLst>
          </p:cNvPr>
          <p:cNvSpPr>
            <a:spLocks noGrp="1"/>
          </p:cNvSpPr>
          <p:nvPr>
            <p:ph sz="quarter" idx="16"/>
          </p:nvPr>
        </p:nvSpPr>
        <p:spPr>
          <a:xfrm>
            <a:off x="4259094" y="1741250"/>
            <a:ext cx="3654358" cy="4621449"/>
          </a:xfrm>
        </p:spPr>
        <p:txBody>
          <a:bodyPr>
            <a:normAutofit/>
          </a:bodyPr>
          <a:lstStyle>
            <a:lvl1pPr>
              <a:defRPr sz="1400"/>
            </a:lvl1pPr>
            <a:lvl2pPr marL="465138" indent="-233363">
              <a:buFont typeface="System Font Regular"/>
              <a:buChar char="–"/>
              <a:tabLst/>
              <a:defRPr sz="1200"/>
            </a:lvl2pPr>
            <a:lvl3pPr marL="687388" indent="-222250">
              <a:tabLst/>
              <a:defRPr sz="1100"/>
            </a:lvl3pPr>
            <a:lvl4pPr>
              <a:defRPr sz="1050"/>
            </a:lvl4pPr>
            <a:lvl5pPr>
              <a:defRPr sz="1050"/>
            </a:lvl5pPr>
          </a:lstStyle>
          <a:p>
            <a:pPr lvl="0"/>
            <a:r>
              <a:rPr lang="en-GB"/>
              <a:t>Click to edit Master text styles</a:t>
            </a:r>
          </a:p>
          <a:p>
            <a:pPr lvl="1"/>
            <a:r>
              <a:rPr lang="en-GB"/>
              <a:t>Second level</a:t>
            </a:r>
          </a:p>
          <a:p>
            <a:pPr lvl="2"/>
            <a:r>
              <a:rPr lang="en-GB"/>
              <a:t>Third level</a:t>
            </a:r>
          </a:p>
        </p:txBody>
      </p:sp>
      <p:sp>
        <p:nvSpPr>
          <p:cNvPr id="12" name="Content Placeholder 8">
            <a:extLst>
              <a:ext uri="{FF2B5EF4-FFF2-40B4-BE49-F238E27FC236}">
                <a16:creationId xmlns:a16="http://schemas.microsoft.com/office/drawing/2014/main" id="{5A16262F-6FB0-71E7-504C-7B4DAFC0A146}"/>
              </a:ext>
            </a:extLst>
          </p:cNvPr>
          <p:cNvSpPr>
            <a:spLocks noGrp="1"/>
          </p:cNvSpPr>
          <p:nvPr>
            <p:ph sz="quarter" idx="17"/>
          </p:nvPr>
        </p:nvSpPr>
        <p:spPr>
          <a:xfrm>
            <a:off x="8137187" y="1741250"/>
            <a:ext cx="3654358" cy="4621449"/>
          </a:xfrm>
        </p:spPr>
        <p:txBody>
          <a:bodyPr>
            <a:normAutofit/>
          </a:bodyPr>
          <a:lstStyle>
            <a:lvl1pPr>
              <a:defRPr sz="1400"/>
            </a:lvl1pPr>
            <a:lvl2pPr marL="465138" indent="-233363">
              <a:buFont typeface="System Font Regular"/>
              <a:buChar char="–"/>
              <a:tabLst/>
              <a:defRPr sz="1200"/>
            </a:lvl2pPr>
            <a:lvl3pPr marL="687388" indent="-222250">
              <a:tabLst/>
              <a:defRPr sz="1100"/>
            </a:lvl3pPr>
            <a:lvl4pPr>
              <a:defRPr sz="1050"/>
            </a:lvl4pPr>
            <a:lvl5pPr>
              <a:defRPr sz="1050"/>
            </a:lvl5pPr>
          </a:lstStyle>
          <a:p>
            <a:pPr lvl="0"/>
            <a:r>
              <a:rPr lang="en-GB"/>
              <a:t>Click to edit Master text styles</a:t>
            </a:r>
          </a:p>
          <a:p>
            <a:pPr lvl="1"/>
            <a:r>
              <a:rPr lang="en-GB"/>
              <a:t>Second level</a:t>
            </a:r>
          </a:p>
          <a:p>
            <a:pPr lvl="2"/>
            <a:r>
              <a:rPr lang="en-GB"/>
              <a:t>Third level</a:t>
            </a:r>
          </a:p>
        </p:txBody>
      </p:sp>
      <p:sp>
        <p:nvSpPr>
          <p:cNvPr id="13" name="Content Placeholder 8">
            <a:extLst>
              <a:ext uri="{FF2B5EF4-FFF2-40B4-BE49-F238E27FC236}">
                <a16:creationId xmlns:a16="http://schemas.microsoft.com/office/drawing/2014/main" id="{632DCF72-D5C8-DC49-A585-B77D0B97DA6A}"/>
              </a:ext>
            </a:extLst>
          </p:cNvPr>
          <p:cNvSpPr>
            <a:spLocks noGrp="1"/>
          </p:cNvSpPr>
          <p:nvPr>
            <p:ph sz="quarter" idx="18"/>
          </p:nvPr>
        </p:nvSpPr>
        <p:spPr>
          <a:xfrm>
            <a:off x="400455" y="1288626"/>
            <a:ext cx="3634904" cy="350283"/>
          </a:xfrm>
        </p:spPr>
        <p:txBody>
          <a:bodyPr anchor="ctr">
            <a:normAutofit/>
          </a:bodyPr>
          <a:lstStyle>
            <a:lvl1pPr marL="0" indent="0" algn="l">
              <a:buNone/>
              <a:defRPr sz="1400"/>
            </a:lvl1pPr>
            <a:lvl2pPr marL="231775" indent="0" algn="ctr">
              <a:buFont typeface="System Font Regular"/>
              <a:buNone/>
              <a:tabLst/>
              <a:defRPr sz="1200"/>
            </a:lvl2pPr>
            <a:lvl3pPr marL="465138" indent="0" algn="ctr">
              <a:buNone/>
              <a:tabLst/>
              <a:defRPr sz="1100"/>
            </a:lvl3pPr>
            <a:lvl4pPr>
              <a:defRPr sz="1050"/>
            </a:lvl4pPr>
            <a:lvl5pPr>
              <a:defRPr sz="1050"/>
            </a:lvl5pPr>
          </a:lstStyle>
          <a:p>
            <a:pPr lvl="0"/>
            <a:r>
              <a:rPr lang="en-GB"/>
              <a:t>Click to edit Master text styles</a:t>
            </a:r>
          </a:p>
        </p:txBody>
      </p:sp>
      <p:sp>
        <p:nvSpPr>
          <p:cNvPr id="14" name="Content Placeholder 8">
            <a:extLst>
              <a:ext uri="{FF2B5EF4-FFF2-40B4-BE49-F238E27FC236}">
                <a16:creationId xmlns:a16="http://schemas.microsoft.com/office/drawing/2014/main" id="{619EA232-B7EF-76A2-97D3-DDCF2F764627}"/>
              </a:ext>
            </a:extLst>
          </p:cNvPr>
          <p:cNvSpPr>
            <a:spLocks noGrp="1"/>
          </p:cNvSpPr>
          <p:nvPr>
            <p:ph sz="quarter" idx="19"/>
          </p:nvPr>
        </p:nvSpPr>
        <p:spPr>
          <a:xfrm>
            <a:off x="4262336" y="1288626"/>
            <a:ext cx="3634904" cy="350283"/>
          </a:xfrm>
        </p:spPr>
        <p:txBody>
          <a:bodyPr anchor="ctr">
            <a:normAutofit/>
          </a:bodyPr>
          <a:lstStyle>
            <a:lvl1pPr marL="0" indent="0" algn="l">
              <a:buNone/>
              <a:defRPr sz="1400"/>
            </a:lvl1pPr>
            <a:lvl2pPr marL="231775" indent="0" algn="ctr">
              <a:buFont typeface="System Font Regular"/>
              <a:buNone/>
              <a:tabLst/>
              <a:defRPr sz="1200"/>
            </a:lvl2pPr>
            <a:lvl3pPr marL="465138" indent="0" algn="ctr">
              <a:buNone/>
              <a:tabLst/>
              <a:defRPr sz="1100"/>
            </a:lvl3pPr>
            <a:lvl4pPr>
              <a:defRPr sz="1050"/>
            </a:lvl4pPr>
            <a:lvl5pPr>
              <a:defRPr sz="1050"/>
            </a:lvl5pPr>
          </a:lstStyle>
          <a:p>
            <a:pPr lvl="0"/>
            <a:r>
              <a:rPr lang="en-GB"/>
              <a:t>Click to edit Master text styles</a:t>
            </a:r>
          </a:p>
        </p:txBody>
      </p:sp>
      <p:sp>
        <p:nvSpPr>
          <p:cNvPr id="15" name="Content Placeholder 8">
            <a:extLst>
              <a:ext uri="{FF2B5EF4-FFF2-40B4-BE49-F238E27FC236}">
                <a16:creationId xmlns:a16="http://schemas.microsoft.com/office/drawing/2014/main" id="{7EEF6A71-F2C2-63E4-BC81-B2E4715213BC}"/>
              </a:ext>
            </a:extLst>
          </p:cNvPr>
          <p:cNvSpPr>
            <a:spLocks noGrp="1"/>
          </p:cNvSpPr>
          <p:nvPr>
            <p:ph sz="quarter" idx="20"/>
          </p:nvPr>
        </p:nvSpPr>
        <p:spPr>
          <a:xfrm>
            <a:off x="8114489" y="1288626"/>
            <a:ext cx="3634904" cy="350283"/>
          </a:xfrm>
        </p:spPr>
        <p:txBody>
          <a:bodyPr anchor="ctr">
            <a:normAutofit/>
          </a:bodyPr>
          <a:lstStyle>
            <a:lvl1pPr marL="0" indent="0" algn="l">
              <a:buNone/>
              <a:defRPr sz="1400"/>
            </a:lvl1pPr>
            <a:lvl2pPr marL="231775" indent="0" algn="ctr">
              <a:buFont typeface="System Font Regular"/>
              <a:buNone/>
              <a:tabLst/>
              <a:defRPr sz="1200"/>
            </a:lvl2pPr>
            <a:lvl3pPr marL="465138" indent="0" algn="ctr">
              <a:buNone/>
              <a:tabLst/>
              <a:defRPr sz="1100"/>
            </a:lvl3pPr>
            <a:lvl4pPr>
              <a:defRPr sz="1050"/>
            </a:lvl4pPr>
            <a:lvl5pPr>
              <a:defRPr sz="1050"/>
            </a:lvl5pPr>
          </a:lstStyle>
          <a:p>
            <a:pPr lvl="0"/>
            <a:r>
              <a:rPr lang="en-GB"/>
              <a:t>Click to edit Master text styles</a:t>
            </a:r>
          </a:p>
        </p:txBody>
      </p:sp>
    </p:spTree>
    <p:extLst>
      <p:ext uri="{BB962C8B-B14F-4D97-AF65-F5344CB8AC3E}">
        <p14:creationId xmlns:p14="http://schemas.microsoft.com/office/powerpoint/2010/main" val="273980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A3D5-A6C5-14FC-5030-ED621B00409C}"/>
              </a:ext>
            </a:extLst>
          </p:cNvPr>
          <p:cNvSpPr>
            <a:spLocks noGrp="1"/>
          </p:cNvSpPr>
          <p:nvPr>
            <p:ph type="title"/>
          </p:nvPr>
        </p:nvSpPr>
        <p:spPr/>
        <p:txBody>
          <a:bodyPr/>
          <a:lstStyle>
            <a:lvl1pPr>
              <a:defRPr b="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470080-0301-4D8D-9A13-7BF4CD732879}"/>
              </a:ext>
            </a:extLst>
          </p:cNvPr>
          <p:cNvSpPr>
            <a:spLocks noGrp="1"/>
          </p:cNvSpPr>
          <p:nvPr>
            <p:ph sz="half" idx="1"/>
          </p:nvPr>
        </p:nvSpPr>
        <p:spPr>
          <a:xfrm>
            <a:off x="381000" y="1322625"/>
            <a:ext cx="5637784" cy="4673433"/>
          </a:xfrm>
        </p:spPr>
        <p:txBody>
          <a:bodyPr>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5200364-B625-9CF8-A31B-D08471621835}"/>
              </a:ext>
            </a:extLst>
          </p:cNvPr>
          <p:cNvSpPr>
            <a:spLocks noGrp="1"/>
          </p:cNvSpPr>
          <p:nvPr>
            <p:ph sz="half" idx="2"/>
          </p:nvPr>
        </p:nvSpPr>
        <p:spPr>
          <a:xfrm>
            <a:off x="6173218" y="1322625"/>
            <a:ext cx="5637784" cy="4673433"/>
          </a:xfrm>
        </p:spPr>
        <p:txBody>
          <a:bodyPr>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a:extLst>
              <a:ext uri="{FF2B5EF4-FFF2-40B4-BE49-F238E27FC236}">
                <a16:creationId xmlns:a16="http://schemas.microsoft.com/office/drawing/2014/main" id="{A9B08614-DF8E-31F7-BC79-CF26907D489F}"/>
              </a:ext>
            </a:extLst>
          </p:cNvPr>
          <p:cNvSpPr>
            <a:spLocks noGrp="1"/>
          </p:cNvSpPr>
          <p:nvPr>
            <p:ph type="sldNum" sz="quarter" idx="12"/>
          </p:nvPr>
        </p:nvSpPr>
        <p:spPr/>
        <p:txBody>
          <a:bodyPr/>
          <a:lstStyle/>
          <a:p>
            <a:fld id="{AE577F39-B882-FB4F-BD46-95C2A231B68A}" type="slidenum">
              <a:rPr lang="en-US" smtClean="0"/>
              <a:t>‹#›</a:t>
            </a:fld>
            <a:endParaRPr lang="en-US"/>
          </a:p>
        </p:txBody>
      </p:sp>
    </p:spTree>
    <p:extLst>
      <p:ext uri="{BB962C8B-B14F-4D97-AF65-F5344CB8AC3E}">
        <p14:creationId xmlns:p14="http://schemas.microsoft.com/office/powerpoint/2010/main" val="2317362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523A54-CD59-5B9F-F0A5-2D299C4AB7C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1" y="0"/>
            <a:ext cx="12192001" cy="6858001"/>
          </a:xfrm>
          <a:prstGeom prst="rect">
            <a:avLst/>
          </a:prstGeom>
        </p:spPr>
      </p:pic>
      <p:sp>
        <p:nvSpPr>
          <p:cNvPr id="2" name="Title 1">
            <a:extLst>
              <a:ext uri="{FF2B5EF4-FFF2-40B4-BE49-F238E27FC236}">
                <a16:creationId xmlns:a16="http://schemas.microsoft.com/office/drawing/2014/main" id="{E8D5B718-586D-11BA-24E4-CE3EFB3E7A87}"/>
              </a:ext>
            </a:extLst>
          </p:cNvPr>
          <p:cNvSpPr>
            <a:spLocks noGrp="1"/>
          </p:cNvSpPr>
          <p:nvPr>
            <p:ph type="title"/>
          </p:nvPr>
        </p:nvSpPr>
        <p:spPr>
          <a:xfrm>
            <a:off x="381000" y="715793"/>
            <a:ext cx="7615136" cy="5257800"/>
          </a:xfrm>
        </p:spPr>
        <p:txBody>
          <a:bodyPr/>
          <a:lstStyle>
            <a:lvl1pPr>
              <a:defRPr b="0">
                <a:solidFill>
                  <a:schemeClr val="bg1"/>
                </a:solidFill>
              </a:defRPr>
            </a:lvl1pPr>
          </a:lstStyle>
          <a:p>
            <a:endParaRPr lang="en-US" noProof="0"/>
          </a:p>
        </p:txBody>
      </p:sp>
      <p:sp>
        <p:nvSpPr>
          <p:cNvPr id="5" name="Slide Number Placeholder 4">
            <a:extLst>
              <a:ext uri="{FF2B5EF4-FFF2-40B4-BE49-F238E27FC236}">
                <a16:creationId xmlns:a16="http://schemas.microsoft.com/office/drawing/2014/main" id="{33AB7788-226C-A65B-8EB0-D6F16CACB4CC}"/>
              </a:ext>
            </a:extLst>
          </p:cNvPr>
          <p:cNvSpPr>
            <a:spLocks noGrp="1"/>
          </p:cNvSpPr>
          <p:nvPr>
            <p:ph type="sldNum" sz="quarter" idx="12"/>
          </p:nvPr>
        </p:nvSpPr>
        <p:spPr/>
        <p:txBody>
          <a:bodyPr/>
          <a:lstStyle>
            <a:lvl1pPr>
              <a:defRPr>
                <a:solidFill>
                  <a:schemeClr val="bg1"/>
                </a:solidFill>
              </a:defRPr>
            </a:lvl1pPr>
          </a:lstStyle>
          <a:p>
            <a:fld id="{AE577F39-B882-FB4F-BD46-95C2A231B68A}" type="slidenum">
              <a:rPr lang="en-US" smtClean="0"/>
              <a:pPr/>
              <a:t>‹#›</a:t>
            </a:fld>
            <a:endParaRPr lang="en-US"/>
          </a:p>
        </p:txBody>
      </p:sp>
      <p:sp>
        <p:nvSpPr>
          <p:cNvPr id="6" name="TextBox 5">
            <a:extLst>
              <a:ext uri="{FF2B5EF4-FFF2-40B4-BE49-F238E27FC236}">
                <a16:creationId xmlns:a16="http://schemas.microsoft.com/office/drawing/2014/main" id="{8170F119-00DD-D0B1-20E9-BFCECB2639ED}"/>
              </a:ext>
            </a:extLst>
          </p:cNvPr>
          <p:cNvSpPr txBox="1"/>
          <p:nvPr userDrawn="1"/>
        </p:nvSpPr>
        <p:spPr>
          <a:xfrm>
            <a:off x="381000" y="6482369"/>
            <a:ext cx="1170709" cy="301756"/>
          </a:xfrm>
          <a:prstGeom prst="rect">
            <a:avLst/>
          </a:prstGeom>
          <a:noFill/>
        </p:spPr>
        <p:txBody>
          <a:bodyPr wrap="none" lIns="0" rtlCol="0" anchor="ctr">
            <a:noAutofit/>
          </a:bodyPr>
          <a:lstStyle/>
          <a:p>
            <a:r>
              <a:rPr lang="en-US" sz="850">
                <a:solidFill>
                  <a:schemeClr val="bg1"/>
                </a:solidFill>
              </a:rPr>
              <a:t>hcltech.com</a:t>
            </a:r>
          </a:p>
        </p:txBody>
      </p:sp>
    </p:spTree>
    <p:extLst>
      <p:ext uri="{BB962C8B-B14F-4D97-AF65-F5344CB8AC3E}">
        <p14:creationId xmlns:p14="http://schemas.microsoft.com/office/powerpoint/2010/main" val="2650542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F9EBA6-F808-C3B8-DF34-F6ADB033845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49533" y="-98994"/>
            <a:ext cx="12455022" cy="7055987"/>
          </a:xfrm>
          <a:prstGeom prst="rect">
            <a:avLst/>
          </a:prstGeom>
        </p:spPr>
      </p:pic>
      <p:sp>
        <p:nvSpPr>
          <p:cNvPr id="2" name="Title 1">
            <a:extLst>
              <a:ext uri="{FF2B5EF4-FFF2-40B4-BE49-F238E27FC236}">
                <a16:creationId xmlns:a16="http://schemas.microsoft.com/office/drawing/2014/main" id="{E8D5B718-586D-11BA-24E4-CE3EFB3E7A87}"/>
              </a:ext>
            </a:extLst>
          </p:cNvPr>
          <p:cNvSpPr>
            <a:spLocks noGrp="1"/>
          </p:cNvSpPr>
          <p:nvPr>
            <p:ph type="title"/>
          </p:nvPr>
        </p:nvSpPr>
        <p:spPr>
          <a:xfrm>
            <a:off x="381000" y="569879"/>
            <a:ext cx="7615136" cy="5257800"/>
          </a:xfrm>
        </p:spPr>
        <p:txBody>
          <a:bodyPr/>
          <a:lstStyle>
            <a:lvl1pPr>
              <a:defRPr b="0">
                <a:solidFill>
                  <a:schemeClr val="tx1"/>
                </a:solidFill>
              </a:defRPr>
            </a:lvl1pPr>
          </a:lstStyle>
          <a:p>
            <a:endParaRPr lang="en-US" noProof="0"/>
          </a:p>
        </p:txBody>
      </p:sp>
      <p:sp>
        <p:nvSpPr>
          <p:cNvPr id="5" name="Slide Number Placeholder 4">
            <a:extLst>
              <a:ext uri="{FF2B5EF4-FFF2-40B4-BE49-F238E27FC236}">
                <a16:creationId xmlns:a16="http://schemas.microsoft.com/office/drawing/2014/main" id="{33AB7788-226C-A65B-8EB0-D6F16CACB4CC}"/>
              </a:ext>
            </a:extLst>
          </p:cNvPr>
          <p:cNvSpPr>
            <a:spLocks noGrp="1"/>
          </p:cNvSpPr>
          <p:nvPr>
            <p:ph type="sldNum" sz="quarter" idx="12"/>
          </p:nvPr>
        </p:nvSpPr>
        <p:spPr/>
        <p:txBody>
          <a:bodyPr/>
          <a:lstStyle/>
          <a:p>
            <a:fld id="{AE577F39-B882-FB4F-BD46-95C2A231B68A}" type="slidenum">
              <a:rPr lang="en-US" smtClean="0"/>
              <a:t>‹#›</a:t>
            </a:fld>
            <a:endParaRPr lang="en-US"/>
          </a:p>
        </p:txBody>
      </p:sp>
      <p:sp>
        <p:nvSpPr>
          <p:cNvPr id="6" name="TextBox 5">
            <a:extLst>
              <a:ext uri="{FF2B5EF4-FFF2-40B4-BE49-F238E27FC236}">
                <a16:creationId xmlns:a16="http://schemas.microsoft.com/office/drawing/2014/main" id="{3E1DB71A-057C-0E20-6E46-300933CAF482}"/>
              </a:ext>
            </a:extLst>
          </p:cNvPr>
          <p:cNvSpPr txBox="1"/>
          <p:nvPr userDrawn="1"/>
        </p:nvSpPr>
        <p:spPr>
          <a:xfrm>
            <a:off x="381000" y="6482369"/>
            <a:ext cx="1170709" cy="301756"/>
          </a:xfrm>
          <a:prstGeom prst="rect">
            <a:avLst/>
          </a:prstGeom>
          <a:noFill/>
        </p:spPr>
        <p:txBody>
          <a:bodyPr wrap="none" lIns="0" rtlCol="0" anchor="ctr">
            <a:noAutofit/>
          </a:bodyPr>
          <a:lstStyle/>
          <a:p>
            <a:r>
              <a:rPr lang="en-US" sz="850"/>
              <a:t>hcltech.com</a:t>
            </a:r>
          </a:p>
        </p:txBody>
      </p:sp>
    </p:spTree>
    <p:extLst>
      <p:ext uri="{BB962C8B-B14F-4D97-AF65-F5344CB8AC3E}">
        <p14:creationId xmlns:p14="http://schemas.microsoft.com/office/powerpoint/2010/main" val="181582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d pla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D91822-D26C-5A83-9D38-14CAA13CB9B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12192001" cy="6858001"/>
          </a:xfrm>
          <a:prstGeom prst="rect">
            <a:avLst/>
          </a:prstGeom>
        </p:spPr>
      </p:pic>
      <p:pic>
        <p:nvPicPr>
          <p:cNvPr id="6" name="Picture 5">
            <a:extLst>
              <a:ext uri="{FF2B5EF4-FFF2-40B4-BE49-F238E27FC236}">
                <a16:creationId xmlns:a16="http://schemas.microsoft.com/office/drawing/2014/main" id="{E0177432-2394-23B8-8DED-84F3E69D56E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22284" y="6183775"/>
            <a:ext cx="1347432" cy="185936"/>
          </a:xfrm>
          <a:prstGeom prst="rect">
            <a:avLst/>
          </a:prstGeom>
        </p:spPr>
      </p:pic>
      <p:pic>
        <p:nvPicPr>
          <p:cNvPr id="7" name="Picture 6">
            <a:extLst>
              <a:ext uri="{FF2B5EF4-FFF2-40B4-BE49-F238E27FC236}">
                <a16:creationId xmlns:a16="http://schemas.microsoft.com/office/drawing/2014/main" id="{164BC22C-AF05-74ED-8E84-26FAB5585122}"/>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3354718" y="2918497"/>
            <a:ext cx="5482564" cy="592014"/>
          </a:xfrm>
          <a:prstGeom prst="rect">
            <a:avLst/>
          </a:prstGeom>
        </p:spPr>
      </p:pic>
    </p:spTree>
    <p:extLst>
      <p:ext uri="{BB962C8B-B14F-4D97-AF65-F5344CB8AC3E}">
        <p14:creationId xmlns:p14="http://schemas.microsoft.com/office/powerpoint/2010/main" val="24777896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7"/>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8"/>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9"/>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3487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4026437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7"/>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8"/>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9"/>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2391285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97660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7406-9DEF-F96C-AD0B-9BC5CEDC3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8DE439-8FD0-8A37-2AF6-AEDDA91E7C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223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4">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7D4BEC6-4E25-C22F-C673-6A2B0DFB4F73}"/>
              </a:ext>
            </a:extLst>
          </p:cNvPr>
          <p:cNvSpPr>
            <a:spLocks noGrp="1"/>
          </p:cNvSpPr>
          <p:nvPr>
            <p:ph type="pic" sz="quarter" idx="14"/>
          </p:nvPr>
        </p:nvSpPr>
        <p:spPr>
          <a:xfrm>
            <a:off x="6915792" y="0"/>
            <a:ext cx="5276208" cy="6858000"/>
          </a:xfrm>
          <a:prstGeom prst="roundRect">
            <a:avLst>
              <a:gd name="adj" fmla="val 780"/>
            </a:avLst>
          </a:prstGeom>
          <a:noFill/>
        </p:spPr>
        <p:txBody>
          <a:bodyPr>
            <a:normAutofit/>
          </a:bodyPr>
          <a:lstStyle>
            <a:lvl1pPr>
              <a:defRPr sz="1100"/>
            </a:lvl1pPr>
          </a:lstStyle>
          <a:p>
            <a:endParaRPr lang="en-US"/>
          </a:p>
        </p:txBody>
      </p:sp>
      <p:pic>
        <p:nvPicPr>
          <p:cNvPr id="8" name="Picture 7">
            <a:extLst>
              <a:ext uri="{FF2B5EF4-FFF2-40B4-BE49-F238E27FC236}">
                <a16:creationId xmlns:a16="http://schemas.microsoft.com/office/drawing/2014/main" id="{3C83EE17-FAA0-BBEE-0427-9C98ACF9728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4693" y="361761"/>
            <a:ext cx="4246585" cy="458550"/>
          </a:xfrm>
          <a:prstGeom prst="rect">
            <a:avLst/>
          </a:prstGeom>
        </p:spPr>
      </p:pic>
      <p:pic>
        <p:nvPicPr>
          <p:cNvPr id="5" name="Picture 4">
            <a:extLst>
              <a:ext uri="{FF2B5EF4-FFF2-40B4-BE49-F238E27FC236}">
                <a16:creationId xmlns:a16="http://schemas.microsoft.com/office/drawing/2014/main" id="{81086563-350E-E739-8DD7-CA758FF1525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4693" y="361761"/>
            <a:ext cx="4246585" cy="458550"/>
          </a:xfrm>
          <a:prstGeom prst="rect">
            <a:avLst/>
          </a:prstGeom>
        </p:spPr>
      </p:pic>
      <p:sp>
        <p:nvSpPr>
          <p:cNvPr id="13" name="Text Placeholder 12">
            <a:extLst>
              <a:ext uri="{FF2B5EF4-FFF2-40B4-BE49-F238E27FC236}">
                <a16:creationId xmlns:a16="http://schemas.microsoft.com/office/drawing/2014/main" id="{43BCCAC7-54BA-D2B2-3FBA-B16E1E991852}"/>
              </a:ext>
            </a:extLst>
          </p:cNvPr>
          <p:cNvSpPr>
            <a:spLocks noGrp="1"/>
          </p:cNvSpPr>
          <p:nvPr>
            <p:ph type="body" sz="quarter" idx="11"/>
          </p:nvPr>
        </p:nvSpPr>
        <p:spPr>
          <a:xfrm>
            <a:off x="381000" y="1885478"/>
            <a:ext cx="6578600" cy="1412875"/>
          </a:xfrm>
        </p:spPr>
        <p:txBody>
          <a:bodyPr lIns="0" anchor="b">
            <a:noAutofit/>
          </a:bodyPr>
          <a:lstStyle>
            <a:lvl1pPr marL="0" indent="0">
              <a:lnSpc>
                <a:spcPts val="4960"/>
              </a:lnSpc>
              <a:buNone/>
              <a:defRPr sz="4800" b="1">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a:t>Click to edit Master text styles</a:t>
            </a:r>
          </a:p>
        </p:txBody>
      </p:sp>
      <p:sp>
        <p:nvSpPr>
          <p:cNvPr id="14" name="Text Placeholder 12">
            <a:extLst>
              <a:ext uri="{FF2B5EF4-FFF2-40B4-BE49-F238E27FC236}">
                <a16:creationId xmlns:a16="http://schemas.microsoft.com/office/drawing/2014/main" id="{DCA01844-0B7F-60D3-FDC8-4EFA4E6BEBC9}"/>
              </a:ext>
            </a:extLst>
          </p:cNvPr>
          <p:cNvSpPr>
            <a:spLocks noGrp="1"/>
          </p:cNvSpPr>
          <p:nvPr>
            <p:ph type="body" sz="quarter" idx="12"/>
          </p:nvPr>
        </p:nvSpPr>
        <p:spPr>
          <a:xfrm>
            <a:off x="381000" y="3511079"/>
            <a:ext cx="6578600" cy="1000542"/>
          </a:xfrm>
        </p:spPr>
        <p:txBody>
          <a:bodyPr lIns="0" anchor="t">
            <a:noAutofit/>
          </a:bodyPr>
          <a:lstStyle>
            <a:lvl1pPr marL="0" indent="0">
              <a:buNone/>
              <a:defRPr sz="3000" b="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a:t>Click to edit Master text styles</a:t>
            </a:r>
          </a:p>
        </p:txBody>
      </p:sp>
      <p:sp>
        <p:nvSpPr>
          <p:cNvPr id="17" name="Text Placeholder 12">
            <a:extLst>
              <a:ext uri="{FF2B5EF4-FFF2-40B4-BE49-F238E27FC236}">
                <a16:creationId xmlns:a16="http://schemas.microsoft.com/office/drawing/2014/main" id="{72DEFAEB-09CD-513C-0505-BC3F6FB74A50}"/>
              </a:ext>
            </a:extLst>
          </p:cNvPr>
          <p:cNvSpPr>
            <a:spLocks noGrp="1"/>
          </p:cNvSpPr>
          <p:nvPr>
            <p:ph type="body" sz="quarter" idx="13"/>
          </p:nvPr>
        </p:nvSpPr>
        <p:spPr>
          <a:xfrm>
            <a:off x="381000" y="4930805"/>
            <a:ext cx="4851400" cy="1000542"/>
          </a:xfrm>
        </p:spPr>
        <p:txBody>
          <a:bodyPr lIns="0" anchor="b">
            <a:noAutofit/>
          </a:bodyPr>
          <a:lstStyle>
            <a:lvl1pPr marL="0" indent="0">
              <a:buNone/>
              <a:defRPr sz="1800" b="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a:t>Click to edit Master text styles</a:t>
            </a:r>
          </a:p>
        </p:txBody>
      </p:sp>
      <p:grpSp>
        <p:nvGrpSpPr>
          <p:cNvPr id="2" name="object 2">
            <a:extLst>
              <a:ext uri="{FF2B5EF4-FFF2-40B4-BE49-F238E27FC236}">
                <a16:creationId xmlns:a16="http://schemas.microsoft.com/office/drawing/2014/main" id="{0D5F8119-BA8A-D0CC-A077-CC3C7E8CC58D}"/>
              </a:ext>
            </a:extLst>
          </p:cNvPr>
          <p:cNvGrpSpPr>
            <a:grpSpLocks noChangeAspect="1"/>
          </p:cNvGrpSpPr>
          <p:nvPr userDrawn="1"/>
        </p:nvGrpSpPr>
        <p:grpSpPr>
          <a:xfrm>
            <a:off x="394589" y="323890"/>
            <a:ext cx="11473464" cy="6226865"/>
            <a:chOff x="650013" y="533549"/>
            <a:chExt cx="18900406" cy="10257608"/>
          </a:xfrm>
        </p:grpSpPr>
        <p:sp>
          <p:nvSpPr>
            <p:cNvPr id="22" name="object 12">
              <a:extLst>
                <a:ext uri="{FF2B5EF4-FFF2-40B4-BE49-F238E27FC236}">
                  <a16:creationId xmlns:a16="http://schemas.microsoft.com/office/drawing/2014/main" id="{780E58E0-691D-41DA-31B6-F7F29362C03D}"/>
                </a:ext>
              </a:extLst>
            </p:cNvPr>
            <p:cNvSpPr/>
            <p:nvPr/>
          </p:nvSpPr>
          <p:spPr>
            <a:xfrm>
              <a:off x="17252354" y="10462862"/>
              <a:ext cx="2298065" cy="328295"/>
            </a:xfrm>
            <a:custGeom>
              <a:avLst/>
              <a:gdLst/>
              <a:ahLst/>
              <a:cxnLst/>
              <a:rect l="l" t="t" r="r" b="b"/>
              <a:pathLst>
                <a:path w="2298065" h="328295">
                  <a:moveTo>
                    <a:pt x="883043" y="10820"/>
                  </a:moveTo>
                  <a:lnTo>
                    <a:pt x="628980" y="10820"/>
                  </a:lnTo>
                  <a:lnTo>
                    <a:pt x="583298" y="114350"/>
                  </a:lnTo>
                  <a:lnTo>
                    <a:pt x="339204" y="114350"/>
                  </a:lnTo>
                  <a:lnTo>
                    <a:pt x="385330" y="10820"/>
                  </a:lnTo>
                  <a:lnTo>
                    <a:pt x="138633" y="10756"/>
                  </a:lnTo>
                  <a:lnTo>
                    <a:pt x="0" y="317677"/>
                  </a:lnTo>
                  <a:lnTo>
                    <a:pt x="249326" y="317677"/>
                  </a:lnTo>
                  <a:lnTo>
                    <a:pt x="302806" y="195211"/>
                  </a:lnTo>
                  <a:lnTo>
                    <a:pt x="547230" y="195211"/>
                  </a:lnTo>
                  <a:lnTo>
                    <a:pt x="492379" y="317576"/>
                  </a:lnTo>
                  <a:lnTo>
                    <a:pt x="744550" y="317576"/>
                  </a:lnTo>
                  <a:lnTo>
                    <a:pt x="883043" y="10820"/>
                  </a:lnTo>
                  <a:close/>
                </a:path>
                <a:path w="2298065" h="328295">
                  <a:moveTo>
                    <a:pt x="1671866" y="115125"/>
                  </a:moveTo>
                  <a:lnTo>
                    <a:pt x="1633258" y="50406"/>
                  </a:lnTo>
                  <a:lnTo>
                    <a:pt x="1586623" y="28270"/>
                  </a:lnTo>
                  <a:lnTo>
                    <a:pt x="1521726" y="13703"/>
                  </a:lnTo>
                  <a:lnTo>
                    <a:pt x="1468272" y="6934"/>
                  </a:lnTo>
                  <a:lnTo>
                    <a:pt x="1414386" y="2311"/>
                  </a:lnTo>
                  <a:lnTo>
                    <a:pt x="1360385" y="0"/>
                  </a:lnTo>
                  <a:lnTo>
                    <a:pt x="1306626" y="114"/>
                  </a:lnTo>
                  <a:lnTo>
                    <a:pt x="1253464" y="2781"/>
                  </a:lnTo>
                  <a:lnTo>
                    <a:pt x="1201229" y="8153"/>
                  </a:lnTo>
                  <a:lnTo>
                    <a:pt x="1150277" y="16344"/>
                  </a:lnTo>
                  <a:lnTo>
                    <a:pt x="1100950" y="27508"/>
                  </a:lnTo>
                  <a:lnTo>
                    <a:pt x="1053604" y="41770"/>
                  </a:lnTo>
                  <a:lnTo>
                    <a:pt x="1008570" y="59258"/>
                  </a:lnTo>
                  <a:lnTo>
                    <a:pt x="966203" y="80111"/>
                  </a:lnTo>
                  <a:lnTo>
                    <a:pt x="922299" y="110045"/>
                  </a:lnTo>
                  <a:lnTo>
                    <a:pt x="892060" y="142557"/>
                  </a:lnTo>
                  <a:lnTo>
                    <a:pt x="873874" y="209537"/>
                  </a:lnTo>
                  <a:lnTo>
                    <a:pt x="886536" y="241058"/>
                  </a:lnTo>
                  <a:lnTo>
                    <a:pt x="914107" y="269341"/>
                  </a:lnTo>
                  <a:lnTo>
                    <a:pt x="956894" y="292912"/>
                  </a:lnTo>
                  <a:lnTo>
                    <a:pt x="993724" y="305079"/>
                  </a:lnTo>
                  <a:lnTo>
                    <a:pt x="1037259" y="314604"/>
                  </a:lnTo>
                  <a:lnTo>
                    <a:pt x="1086116" y="321551"/>
                  </a:lnTo>
                  <a:lnTo>
                    <a:pt x="1138897" y="325970"/>
                  </a:lnTo>
                  <a:lnTo>
                    <a:pt x="1194219" y="327926"/>
                  </a:lnTo>
                  <a:lnTo>
                    <a:pt x="1250696" y="327469"/>
                  </a:lnTo>
                  <a:lnTo>
                    <a:pt x="1306931" y="324675"/>
                  </a:lnTo>
                  <a:lnTo>
                    <a:pt x="1361554" y="319570"/>
                  </a:lnTo>
                  <a:lnTo>
                    <a:pt x="1413179" y="312242"/>
                  </a:lnTo>
                  <a:lnTo>
                    <a:pt x="1468247" y="300545"/>
                  </a:lnTo>
                  <a:lnTo>
                    <a:pt x="1517408" y="285165"/>
                  </a:lnTo>
                  <a:lnTo>
                    <a:pt x="1560195" y="266077"/>
                  </a:lnTo>
                  <a:lnTo>
                    <a:pt x="1596136" y="243268"/>
                  </a:lnTo>
                  <a:lnTo>
                    <a:pt x="1624787" y="216725"/>
                  </a:lnTo>
                  <a:lnTo>
                    <a:pt x="1383766" y="216725"/>
                  </a:lnTo>
                  <a:lnTo>
                    <a:pt x="1358595" y="232448"/>
                  </a:lnTo>
                  <a:lnTo>
                    <a:pt x="1330121" y="243725"/>
                  </a:lnTo>
                  <a:lnTo>
                    <a:pt x="1298575" y="250596"/>
                  </a:lnTo>
                  <a:lnTo>
                    <a:pt x="1264208" y="253060"/>
                  </a:lnTo>
                  <a:lnTo>
                    <a:pt x="1196517" y="248881"/>
                  </a:lnTo>
                  <a:lnTo>
                    <a:pt x="1153375" y="236359"/>
                  </a:lnTo>
                  <a:lnTo>
                    <a:pt x="1131112" y="217220"/>
                  </a:lnTo>
                  <a:lnTo>
                    <a:pt x="1126121" y="193192"/>
                  </a:lnTo>
                  <a:lnTo>
                    <a:pt x="1134732" y="165963"/>
                  </a:lnTo>
                  <a:lnTo>
                    <a:pt x="1161491" y="129044"/>
                  </a:lnTo>
                  <a:lnTo>
                    <a:pt x="1199845" y="101866"/>
                  </a:lnTo>
                  <a:lnTo>
                    <a:pt x="1249768" y="84658"/>
                  </a:lnTo>
                  <a:lnTo>
                    <a:pt x="1311313" y="77622"/>
                  </a:lnTo>
                  <a:lnTo>
                    <a:pt x="1357909" y="79375"/>
                  </a:lnTo>
                  <a:lnTo>
                    <a:pt x="1392974" y="86791"/>
                  </a:lnTo>
                  <a:lnTo>
                    <a:pt x="1418386" y="98996"/>
                  </a:lnTo>
                  <a:lnTo>
                    <a:pt x="1436014" y="115125"/>
                  </a:lnTo>
                  <a:lnTo>
                    <a:pt x="1671866" y="115125"/>
                  </a:lnTo>
                  <a:close/>
                </a:path>
                <a:path w="2298065" h="328295">
                  <a:moveTo>
                    <a:pt x="2297785" y="244348"/>
                  </a:moveTo>
                  <a:lnTo>
                    <a:pt x="1943506" y="244348"/>
                  </a:lnTo>
                  <a:lnTo>
                    <a:pt x="2048548" y="10769"/>
                  </a:lnTo>
                  <a:lnTo>
                    <a:pt x="1792973" y="10769"/>
                  </a:lnTo>
                  <a:lnTo>
                    <a:pt x="1655724" y="317436"/>
                  </a:lnTo>
                  <a:lnTo>
                    <a:pt x="2264841" y="317436"/>
                  </a:lnTo>
                  <a:lnTo>
                    <a:pt x="2297785" y="244348"/>
                  </a:lnTo>
                  <a:close/>
                </a:path>
              </a:pathLst>
            </a:custGeom>
            <a:solidFill>
              <a:schemeClr val="bg1"/>
            </a:solidFill>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23" name="object 13">
              <a:extLst>
                <a:ext uri="{FF2B5EF4-FFF2-40B4-BE49-F238E27FC236}">
                  <a16:creationId xmlns:a16="http://schemas.microsoft.com/office/drawing/2014/main" id="{B648EF40-09E2-D92F-236D-7F99DE61AA72}"/>
                </a:ext>
              </a:extLst>
            </p:cNvPr>
            <p:cNvPicPr/>
            <p:nvPr/>
          </p:nvPicPr>
          <p:blipFill>
            <a:blip r:embed="rId3" cstate="email">
              <a:extLst>
                <a:ext uri="{28A0092B-C50C-407E-A947-70E740481C1C}">
                  <a14:useLocalDpi xmlns:a14="http://schemas.microsoft.com/office/drawing/2010/main"/>
                </a:ext>
              </a:extLst>
            </a:blip>
            <a:stretch>
              <a:fillRect/>
            </a:stretch>
          </p:blipFill>
          <p:spPr>
            <a:xfrm>
              <a:off x="650013" y="533549"/>
              <a:ext cx="6592804" cy="732512"/>
            </a:xfrm>
            <a:prstGeom prst="rect">
              <a:avLst/>
            </a:prstGeom>
          </p:spPr>
        </p:pic>
      </p:grpSp>
      <p:sp>
        <p:nvSpPr>
          <p:cNvPr id="7" name="Rectangle 6">
            <a:extLst>
              <a:ext uri="{FF2B5EF4-FFF2-40B4-BE49-F238E27FC236}">
                <a16:creationId xmlns:a16="http://schemas.microsoft.com/office/drawing/2014/main" id="{B210E4AB-E260-EB0B-6BB5-ADDC6CF30F35}"/>
              </a:ext>
            </a:extLst>
          </p:cNvPr>
          <p:cNvSpPr/>
          <p:nvPr userDrawn="1"/>
        </p:nvSpPr>
        <p:spPr>
          <a:xfrm>
            <a:off x="185195" y="6550755"/>
            <a:ext cx="1979271" cy="307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C1FF1F-4A40-9A78-1B99-6F25B830E19B}"/>
              </a:ext>
            </a:extLst>
          </p:cNvPr>
          <p:cNvSpPr txBox="1"/>
          <p:nvPr/>
        </p:nvSpPr>
        <p:spPr>
          <a:xfrm>
            <a:off x="381000" y="6387703"/>
            <a:ext cx="2505938" cy="203133"/>
          </a:xfrm>
          <a:prstGeom prst="rect">
            <a:avLst/>
          </a:prstGeom>
          <a:noFill/>
        </p:spPr>
        <p:txBody>
          <a:bodyPr wrap="none" lIns="36000" rtlCol="0">
            <a:spAutoFit/>
          </a:bodyPr>
          <a:lstStyle/>
          <a:p>
            <a:pPr>
              <a:lnSpc>
                <a:spcPct val="90000"/>
              </a:lnSpc>
            </a:pPr>
            <a:r>
              <a:rPr lang="en-US" sz="800">
                <a:solidFill>
                  <a:schemeClr val="tx1"/>
                </a:solidFill>
                <a:latin typeface="Arial" panose="020B0604020202020204" pitchFamily="34" charset="0"/>
                <a:cs typeface="Arial" panose="020B0604020202020204" pitchFamily="34" charset="0"/>
              </a:rPr>
              <a:t>Copyright © 2022 HCL Technologies | Confidential</a:t>
            </a:r>
          </a:p>
        </p:txBody>
      </p:sp>
      <p:sp>
        <p:nvSpPr>
          <p:cNvPr id="11" name="object 4">
            <a:extLst>
              <a:ext uri="{FF2B5EF4-FFF2-40B4-BE49-F238E27FC236}">
                <a16:creationId xmlns:a16="http://schemas.microsoft.com/office/drawing/2014/main" id="{95F0EE71-D0BB-A959-4698-3FEBEFCB50B5}"/>
              </a:ext>
            </a:extLst>
          </p:cNvPr>
          <p:cNvSpPr/>
          <p:nvPr userDrawn="1"/>
        </p:nvSpPr>
        <p:spPr>
          <a:xfrm>
            <a:off x="10462569" y="6332912"/>
            <a:ext cx="1393646" cy="199092"/>
          </a:xfrm>
          <a:custGeom>
            <a:avLst/>
            <a:gdLst/>
            <a:ahLst/>
            <a:cxnLst/>
            <a:rect l="l" t="t" r="r" b="b"/>
            <a:pathLst>
              <a:path w="2298065" h="328295">
                <a:moveTo>
                  <a:pt x="883056" y="10807"/>
                </a:moveTo>
                <a:lnTo>
                  <a:pt x="628980" y="10807"/>
                </a:lnTo>
                <a:lnTo>
                  <a:pt x="583311" y="114350"/>
                </a:lnTo>
                <a:lnTo>
                  <a:pt x="339217" y="114350"/>
                </a:lnTo>
                <a:lnTo>
                  <a:pt x="385343" y="10807"/>
                </a:lnTo>
                <a:lnTo>
                  <a:pt x="138633" y="10756"/>
                </a:lnTo>
                <a:lnTo>
                  <a:pt x="0" y="317677"/>
                </a:lnTo>
                <a:lnTo>
                  <a:pt x="249339" y="317677"/>
                </a:lnTo>
                <a:lnTo>
                  <a:pt x="302818" y="195211"/>
                </a:lnTo>
                <a:lnTo>
                  <a:pt x="547243" y="195211"/>
                </a:lnTo>
                <a:lnTo>
                  <a:pt x="492391" y="317576"/>
                </a:lnTo>
                <a:lnTo>
                  <a:pt x="744562" y="317576"/>
                </a:lnTo>
                <a:lnTo>
                  <a:pt x="883056" y="10807"/>
                </a:lnTo>
                <a:close/>
              </a:path>
              <a:path w="2298065" h="328295">
                <a:moveTo>
                  <a:pt x="1671866" y="115125"/>
                </a:moveTo>
                <a:lnTo>
                  <a:pt x="1633270" y="50406"/>
                </a:lnTo>
                <a:lnTo>
                  <a:pt x="1586636" y="28282"/>
                </a:lnTo>
                <a:lnTo>
                  <a:pt x="1521739" y="13703"/>
                </a:lnTo>
                <a:lnTo>
                  <a:pt x="1468285" y="6934"/>
                </a:lnTo>
                <a:lnTo>
                  <a:pt x="1414399" y="2324"/>
                </a:lnTo>
                <a:lnTo>
                  <a:pt x="1360398" y="0"/>
                </a:lnTo>
                <a:lnTo>
                  <a:pt x="1306639" y="114"/>
                </a:lnTo>
                <a:lnTo>
                  <a:pt x="1253477" y="2781"/>
                </a:lnTo>
                <a:lnTo>
                  <a:pt x="1201242" y="8153"/>
                </a:lnTo>
                <a:lnTo>
                  <a:pt x="1150289" y="16344"/>
                </a:lnTo>
                <a:lnTo>
                  <a:pt x="1100975" y="27508"/>
                </a:lnTo>
                <a:lnTo>
                  <a:pt x="1053617" y="41770"/>
                </a:lnTo>
                <a:lnTo>
                  <a:pt x="1008583" y="59258"/>
                </a:lnTo>
                <a:lnTo>
                  <a:pt x="966228" y="80111"/>
                </a:lnTo>
                <a:lnTo>
                  <a:pt x="922312" y="110045"/>
                </a:lnTo>
                <a:lnTo>
                  <a:pt x="892086" y="142557"/>
                </a:lnTo>
                <a:lnTo>
                  <a:pt x="873887" y="209537"/>
                </a:lnTo>
                <a:lnTo>
                  <a:pt x="886548" y="241071"/>
                </a:lnTo>
                <a:lnTo>
                  <a:pt x="914120" y="269341"/>
                </a:lnTo>
                <a:lnTo>
                  <a:pt x="956906" y="292912"/>
                </a:lnTo>
                <a:lnTo>
                  <a:pt x="993736" y="305079"/>
                </a:lnTo>
                <a:lnTo>
                  <a:pt x="1037272" y="314604"/>
                </a:lnTo>
                <a:lnTo>
                  <a:pt x="1086129" y="321551"/>
                </a:lnTo>
                <a:lnTo>
                  <a:pt x="1138910" y="325970"/>
                </a:lnTo>
                <a:lnTo>
                  <a:pt x="1194219" y="327926"/>
                </a:lnTo>
                <a:lnTo>
                  <a:pt x="1250696" y="327469"/>
                </a:lnTo>
                <a:lnTo>
                  <a:pt x="1306944" y="324675"/>
                </a:lnTo>
                <a:lnTo>
                  <a:pt x="1361567" y="319582"/>
                </a:lnTo>
                <a:lnTo>
                  <a:pt x="1413192" y="312254"/>
                </a:lnTo>
                <a:lnTo>
                  <a:pt x="1468259" y="300545"/>
                </a:lnTo>
                <a:lnTo>
                  <a:pt x="1517421" y="285165"/>
                </a:lnTo>
                <a:lnTo>
                  <a:pt x="1560207" y="266077"/>
                </a:lnTo>
                <a:lnTo>
                  <a:pt x="1596148" y="243268"/>
                </a:lnTo>
                <a:lnTo>
                  <a:pt x="1624799" y="216725"/>
                </a:lnTo>
                <a:lnTo>
                  <a:pt x="1383779" y="216725"/>
                </a:lnTo>
                <a:lnTo>
                  <a:pt x="1358607" y="232448"/>
                </a:lnTo>
                <a:lnTo>
                  <a:pt x="1330134" y="243738"/>
                </a:lnTo>
                <a:lnTo>
                  <a:pt x="1298587" y="250596"/>
                </a:lnTo>
                <a:lnTo>
                  <a:pt x="1264221" y="253072"/>
                </a:lnTo>
                <a:lnTo>
                  <a:pt x="1196530" y="248881"/>
                </a:lnTo>
                <a:lnTo>
                  <a:pt x="1153375" y="236359"/>
                </a:lnTo>
                <a:lnTo>
                  <a:pt x="1131125" y="217220"/>
                </a:lnTo>
                <a:lnTo>
                  <a:pt x="1126121" y="193179"/>
                </a:lnTo>
                <a:lnTo>
                  <a:pt x="1134732" y="165950"/>
                </a:lnTo>
                <a:lnTo>
                  <a:pt x="1161503" y="129044"/>
                </a:lnTo>
                <a:lnTo>
                  <a:pt x="1199845" y="101866"/>
                </a:lnTo>
                <a:lnTo>
                  <a:pt x="1249781" y="84658"/>
                </a:lnTo>
                <a:lnTo>
                  <a:pt x="1311325" y="77622"/>
                </a:lnTo>
                <a:lnTo>
                  <a:pt x="1357922" y="79375"/>
                </a:lnTo>
                <a:lnTo>
                  <a:pt x="1392986" y="86791"/>
                </a:lnTo>
                <a:lnTo>
                  <a:pt x="1418399" y="98996"/>
                </a:lnTo>
                <a:lnTo>
                  <a:pt x="1436027" y="115125"/>
                </a:lnTo>
                <a:lnTo>
                  <a:pt x="1671866" y="115125"/>
                </a:lnTo>
                <a:close/>
              </a:path>
              <a:path w="2298065" h="328295">
                <a:moveTo>
                  <a:pt x="2297798" y="244348"/>
                </a:moveTo>
                <a:lnTo>
                  <a:pt x="1943519" y="244348"/>
                </a:lnTo>
                <a:lnTo>
                  <a:pt x="2048560" y="10769"/>
                </a:lnTo>
                <a:lnTo>
                  <a:pt x="1792986" y="10769"/>
                </a:lnTo>
                <a:lnTo>
                  <a:pt x="1655737" y="317436"/>
                </a:lnTo>
                <a:lnTo>
                  <a:pt x="2264854" y="317436"/>
                </a:lnTo>
                <a:lnTo>
                  <a:pt x="2297798" y="244348"/>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8069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1"/>
            </p:custDataLst>
            <p:extLst>
              <p:ext uri="{D42A27DB-BD31-4B8C-83A1-F6EECF244321}">
                <p14:modId xmlns:p14="http://schemas.microsoft.com/office/powerpoint/2010/main" val="42103786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413" imgH="416" progId="TCLayout.ActiveDocument.1">
                  <p:embed/>
                </p:oleObj>
              </mc:Choice>
              <mc:Fallback>
                <p:oleObj name="think-cell Slide" r:id="rId11"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6"/>
            </p:custDataLst>
          </p:nvPr>
        </p:nvSpPr>
        <p:spPr>
          <a:xfrm>
            <a:off x="554736" y="2744369"/>
            <a:ext cx="3465576" cy="769441"/>
          </a:xfrm>
          <a:prstGeom prst="rect">
            <a:avLst/>
          </a:prstGeom>
        </p:spPr>
        <p:txBody>
          <a:bodyPr vert="horz"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7"/>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8"/>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9"/>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24469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7D4BEC6-4E25-C22F-C673-6A2B0DFB4F73}"/>
              </a:ext>
            </a:extLst>
          </p:cNvPr>
          <p:cNvSpPr>
            <a:spLocks noGrp="1"/>
          </p:cNvSpPr>
          <p:nvPr>
            <p:ph type="pic" sz="quarter" idx="14"/>
          </p:nvPr>
        </p:nvSpPr>
        <p:spPr>
          <a:xfrm>
            <a:off x="0" y="0"/>
            <a:ext cx="12192000" cy="6858000"/>
          </a:xfrm>
          <a:prstGeom prst="rect">
            <a:avLst/>
          </a:prstGeom>
          <a:noFill/>
        </p:spPr>
        <p:txBody>
          <a:bodyPr>
            <a:normAutofit/>
          </a:bodyPr>
          <a:lstStyle>
            <a:lvl1pPr>
              <a:defRPr sz="1100"/>
            </a:lvl1pPr>
          </a:lstStyle>
          <a:p>
            <a:endParaRPr lang="en-US"/>
          </a:p>
        </p:txBody>
      </p:sp>
      <p:pic>
        <p:nvPicPr>
          <p:cNvPr id="8" name="Picture 7">
            <a:extLst>
              <a:ext uri="{FF2B5EF4-FFF2-40B4-BE49-F238E27FC236}">
                <a16:creationId xmlns:a16="http://schemas.microsoft.com/office/drawing/2014/main" id="{3C83EE17-FAA0-BBEE-0427-9C98ACF9728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4693" y="361761"/>
            <a:ext cx="4246585" cy="458550"/>
          </a:xfrm>
          <a:prstGeom prst="rect">
            <a:avLst/>
          </a:prstGeom>
        </p:spPr>
      </p:pic>
      <p:pic>
        <p:nvPicPr>
          <p:cNvPr id="5" name="Picture 4">
            <a:extLst>
              <a:ext uri="{FF2B5EF4-FFF2-40B4-BE49-F238E27FC236}">
                <a16:creationId xmlns:a16="http://schemas.microsoft.com/office/drawing/2014/main" id="{81086563-350E-E739-8DD7-CA758FF1525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4693" y="361761"/>
            <a:ext cx="4246585" cy="458550"/>
          </a:xfrm>
          <a:prstGeom prst="rect">
            <a:avLst/>
          </a:prstGeom>
        </p:spPr>
      </p:pic>
      <p:sp>
        <p:nvSpPr>
          <p:cNvPr id="13" name="Text Placeholder 12">
            <a:extLst>
              <a:ext uri="{FF2B5EF4-FFF2-40B4-BE49-F238E27FC236}">
                <a16:creationId xmlns:a16="http://schemas.microsoft.com/office/drawing/2014/main" id="{43BCCAC7-54BA-D2B2-3FBA-B16E1E991852}"/>
              </a:ext>
            </a:extLst>
          </p:cNvPr>
          <p:cNvSpPr>
            <a:spLocks noGrp="1"/>
          </p:cNvSpPr>
          <p:nvPr>
            <p:ph type="body" sz="quarter" idx="11"/>
          </p:nvPr>
        </p:nvSpPr>
        <p:spPr>
          <a:xfrm>
            <a:off x="381000" y="1885478"/>
            <a:ext cx="6578600" cy="1412875"/>
          </a:xfrm>
        </p:spPr>
        <p:txBody>
          <a:bodyPr lIns="0" anchor="b">
            <a:noAutofit/>
          </a:bodyPr>
          <a:lstStyle>
            <a:lvl1pPr marL="0" indent="0">
              <a:lnSpc>
                <a:spcPts val="4960"/>
              </a:lnSpc>
              <a:buNone/>
              <a:defRPr sz="4800" b="1">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a:t>Click to edit Master text styles</a:t>
            </a:r>
          </a:p>
        </p:txBody>
      </p:sp>
      <p:sp>
        <p:nvSpPr>
          <p:cNvPr id="14" name="Text Placeholder 12">
            <a:extLst>
              <a:ext uri="{FF2B5EF4-FFF2-40B4-BE49-F238E27FC236}">
                <a16:creationId xmlns:a16="http://schemas.microsoft.com/office/drawing/2014/main" id="{DCA01844-0B7F-60D3-FDC8-4EFA4E6BEBC9}"/>
              </a:ext>
            </a:extLst>
          </p:cNvPr>
          <p:cNvSpPr>
            <a:spLocks noGrp="1"/>
          </p:cNvSpPr>
          <p:nvPr>
            <p:ph type="body" sz="quarter" idx="12"/>
          </p:nvPr>
        </p:nvSpPr>
        <p:spPr>
          <a:xfrm>
            <a:off x="381000" y="3511079"/>
            <a:ext cx="6578600" cy="1000542"/>
          </a:xfrm>
        </p:spPr>
        <p:txBody>
          <a:bodyPr lIns="0" anchor="t">
            <a:noAutofit/>
          </a:bodyPr>
          <a:lstStyle>
            <a:lvl1pPr marL="0" indent="0">
              <a:buNone/>
              <a:defRPr sz="3000" b="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a:t>Click to edit Master text styles</a:t>
            </a:r>
          </a:p>
        </p:txBody>
      </p:sp>
      <p:sp>
        <p:nvSpPr>
          <p:cNvPr id="17" name="Text Placeholder 12">
            <a:extLst>
              <a:ext uri="{FF2B5EF4-FFF2-40B4-BE49-F238E27FC236}">
                <a16:creationId xmlns:a16="http://schemas.microsoft.com/office/drawing/2014/main" id="{72DEFAEB-09CD-513C-0505-BC3F6FB74A50}"/>
              </a:ext>
            </a:extLst>
          </p:cNvPr>
          <p:cNvSpPr>
            <a:spLocks noGrp="1"/>
          </p:cNvSpPr>
          <p:nvPr>
            <p:ph type="body" sz="quarter" idx="13"/>
          </p:nvPr>
        </p:nvSpPr>
        <p:spPr>
          <a:xfrm>
            <a:off x="381000" y="4930805"/>
            <a:ext cx="4851400" cy="1000542"/>
          </a:xfrm>
        </p:spPr>
        <p:txBody>
          <a:bodyPr lIns="0" anchor="b">
            <a:noAutofit/>
          </a:bodyPr>
          <a:lstStyle>
            <a:lvl1pPr marL="0" indent="0">
              <a:buNone/>
              <a:defRPr sz="1800" b="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a:t>Click to edit Master text styles</a:t>
            </a:r>
          </a:p>
        </p:txBody>
      </p:sp>
      <p:sp>
        <p:nvSpPr>
          <p:cNvPr id="7" name="Rectangle 6">
            <a:extLst>
              <a:ext uri="{FF2B5EF4-FFF2-40B4-BE49-F238E27FC236}">
                <a16:creationId xmlns:a16="http://schemas.microsoft.com/office/drawing/2014/main" id="{B210E4AB-E260-EB0B-6BB5-ADDC6CF30F35}"/>
              </a:ext>
            </a:extLst>
          </p:cNvPr>
          <p:cNvSpPr/>
          <p:nvPr userDrawn="1"/>
        </p:nvSpPr>
        <p:spPr>
          <a:xfrm>
            <a:off x="185195" y="6550755"/>
            <a:ext cx="1979271" cy="307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C1FF1F-4A40-9A78-1B99-6F25B830E19B}"/>
              </a:ext>
            </a:extLst>
          </p:cNvPr>
          <p:cNvSpPr txBox="1"/>
          <p:nvPr userDrawn="1"/>
        </p:nvSpPr>
        <p:spPr>
          <a:xfrm>
            <a:off x="381000" y="6387703"/>
            <a:ext cx="2505938" cy="203133"/>
          </a:xfrm>
          <a:prstGeom prst="rect">
            <a:avLst/>
          </a:prstGeom>
          <a:noFill/>
        </p:spPr>
        <p:txBody>
          <a:bodyPr wrap="none" lIns="36000" rtlCol="0">
            <a:spAutoFit/>
          </a:bodyPr>
          <a:lstStyle/>
          <a:p>
            <a:pPr>
              <a:lnSpc>
                <a:spcPct val="90000"/>
              </a:lnSpc>
            </a:pPr>
            <a:r>
              <a:rPr lang="en-US" sz="800">
                <a:solidFill>
                  <a:schemeClr val="tx1"/>
                </a:solidFill>
                <a:latin typeface="Arial" panose="020B0604020202020204" pitchFamily="34" charset="0"/>
                <a:cs typeface="Arial" panose="020B0604020202020204" pitchFamily="34" charset="0"/>
              </a:rPr>
              <a:t>Copyright © 2022 HCL Technologies | Confidential</a:t>
            </a:r>
          </a:p>
        </p:txBody>
      </p:sp>
      <p:sp>
        <p:nvSpPr>
          <p:cNvPr id="11" name="object 4">
            <a:extLst>
              <a:ext uri="{FF2B5EF4-FFF2-40B4-BE49-F238E27FC236}">
                <a16:creationId xmlns:a16="http://schemas.microsoft.com/office/drawing/2014/main" id="{95F0EE71-D0BB-A959-4698-3FEBEFCB50B5}"/>
              </a:ext>
            </a:extLst>
          </p:cNvPr>
          <p:cNvSpPr/>
          <p:nvPr userDrawn="1"/>
        </p:nvSpPr>
        <p:spPr>
          <a:xfrm>
            <a:off x="10462569" y="6332912"/>
            <a:ext cx="1393646" cy="199092"/>
          </a:xfrm>
          <a:custGeom>
            <a:avLst/>
            <a:gdLst/>
            <a:ahLst/>
            <a:cxnLst/>
            <a:rect l="l" t="t" r="r" b="b"/>
            <a:pathLst>
              <a:path w="2298065" h="328295">
                <a:moveTo>
                  <a:pt x="883056" y="10807"/>
                </a:moveTo>
                <a:lnTo>
                  <a:pt x="628980" y="10807"/>
                </a:lnTo>
                <a:lnTo>
                  <a:pt x="583311" y="114350"/>
                </a:lnTo>
                <a:lnTo>
                  <a:pt x="339217" y="114350"/>
                </a:lnTo>
                <a:lnTo>
                  <a:pt x="385343" y="10807"/>
                </a:lnTo>
                <a:lnTo>
                  <a:pt x="138633" y="10756"/>
                </a:lnTo>
                <a:lnTo>
                  <a:pt x="0" y="317677"/>
                </a:lnTo>
                <a:lnTo>
                  <a:pt x="249339" y="317677"/>
                </a:lnTo>
                <a:lnTo>
                  <a:pt x="302818" y="195211"/>
                </a:lnTo>
                <a:lnTo>
                  <a:pt x="547243" y="195211"/>
                </a:lnTo>
                <a:lnTo>
                  <a:pt x="492391" y="317576"/>
                </a:lnTo>
                <a:lnTo>
                  <a:pt x="744562" y="317576"/>
                </a:lnTo>
                <a:lnTo>
                  <a:pt x="883056" y="10807"/>
                </a:lnTo>
                <a:close/>
              </a:path>
              <a:path w="2298065" h="328295">
                <a:moveTo>
                  <a:pt x="1671866" y="115125"/>
                </a:moveTo>
                <a:lnTo>
                  <a:pt x="1633270" y="50406"/>
                </a:lnTo>
                <a:lnTo>
                  <a:pt x="1586636" y="28282"/>
                </a:lnTo>
                <a:lnTo>
                  <a:pt x="1521739" y="13703"/>
                </a:lnTo>
                <a:lnTo>
                  <a:pt x="1468285" y="6934"/>
                </a:lnTo>
                <a:lnTo>
                  <a:pt x="1414399" y="2324"/>
                </a:lnTo>
                <a:lnTo>
                  <a:pt x="1360398" y="0"/>
                </a:lnTo>
                <a:lnTo>
                  <a:pt x="1306639" y="114"/>
                </a:lnTo>
                <a:lnTo>
                  <a:pt x="1253477" y="2781"/>
                </a:lnTo>
                <a:lnTo>
                  <a:pt x="1201242" y="8153"/>
                </a:lnTo>
                <a:lnTo>
                  <a:pt x="1150289" y="16344"/>
                </a:lnTo>
                <a:lnTo>
                  <a:pt x="1100975" y="27508"/>
                </a:lnTo>
                <a:lnTo>
                  <a:pt x="1053617" y="41770"/>
                </a:lnTo>
                <a:lnTo>
                  <a:pt x="1008583" y="59258"/>
                </a:lnTo>
                <a:lnTo>
                  <a:pt x="966228" y="80111"/>
                </a:lnTo>
                <a:lnTo>
                  <a:pt x="922312" y="110045"/>
                </a:lnTo>
                <a:lnTo>
                  <a:pt x="892086" y="142557"/>
                </a:lnTo>
                <a:lnTo>
                  <a:pt x="873887" y="209537"/>
                </a:lnTo>
                <a:lnTo>
                  <a:pt x="886548" y="241071"/>
                </a:lnTo>
                <a:lnTo>
                  <a:pt x="914120" y="269341"/>
                </a:lnTo>
                <a:lnTo>
                  <a:pt x="956906" y="292912"/>
                </a:lnTo>
                <a:lnTo>
                  <a:pt x="993736" y="305079"/>
                </a:lnTo>
                <a:lnTo>
                  <a:pt x="1037272" y="314604"/>
                </a:lnTo>
                <a:lnTo>
                  <a:pt x="1086129" y="321551"/>
                </a:lnTo>
                <a:lnTo>
                  <a:pt x="1138910" y="325970"/>
                </a:lnTo>
                <a:lnTo>
                  <a:pt x="1194219" y="327926"/>
                </a:lnTo>
                <a:lnTo>
                  <a:pt x="1250696" y="327469"/>
                </a:lnTo>
                <a:lnTo>
                  <a:pt x="1306944" y="324675"/>
                </a:lnTo>
                <a:lnTo>
                  <a:pt x="1361567" y="319582"/>
                </a:lnTo>
                <a:lnTo>
                  <a:pt x="1413192" y="312254"/>
                </a:lnTo>
                <a:lnTo>
                  <a:pt x="1468259" y="300545"/>
                </a:lnTo>
                <a:lnTo>
                  <a:pt x="1517421" y="285165"/>
                </a:lnTo>
                <a:lnTo>
                  <a:pt x="1560207" y="266077"/>
                </a:lnTo>
                <a:lnTo>
                  <a:pt x="1596148" y="243268"/>
                </a:lnTo>
                <a:lnTo>
                  <a:pt x="1624799" y="216725"/>
                </a:lnTo>
                <a:lnTo>
                  <a:pt x="1383779" y="216725"/>
                </a:lnTo>
                <a:lnTo>
                  <a:pt x="1358607" y="232448"/>
                </a:lnTo>
                <a:lnTo>
                  <a:pt x="1330134" y="243738"/>
                </a:lnTo>
                <a:lnTo>
                  <a:pt x="1298587" y="250596"/>
                </a:lnTo>
                <a:lnTo>
                  <a:pt x="1264221" y="253072"/>
                </a:lnTo>
                <a:lnTo>
                  <a:pt x="1196530" y="248881"/>
                </a:lnTo>
                <a:lnTo>
                  <a:pt x="1153375" y="236359"/>
                </a:lnTo>
                <a:lnTo>
                  <a:pt x="1131125" y="217220"/>
                </a:lnTo>
                <a:lnTo>
                  <a:pt x="1126121" y="193179"/>
                </a:lnTo>
                <a:lnTo>
                  <a:pt x="1134732" y="165950"/>
                </a:lnTo>
                <a:lnTo>
                  <a:pt x="1161503" y="129044"/>
                </a:lnTo>
                <a:lnTo>
                  <a:pt x="1199845" y="101866"/>
                </a:lnTo>
                <a:lnTo>
                  <a:pt x="1249781" y="84658"/>
                </a:lnTo>
                <a:lnTo>
                  <a:pt x="1311325" y="77622"/>
                </a:lnTo>
                <a:lnTo>
                  <a:pt x="1357922" y="79375"/>
                </a:lnTo>
                <a:lnTo>
                  <a:pt x="1392986" y="86791"/>
                </a:lnTo>
                <a:lnTo>
                  <a:pt x="1418399" y="98996"/>
                </a:lnTo>
                <a:lnTo>
                  <a:pt x="1436027" y="115125"/>
                </a:lnTo>
                <a:lnTo>
                  <a:pt x="1671866" y="115125"/>
                </a:lnTo>
                <a:close/>
              </a:path>
              <a:path w="2298065" h="328295">
                <a:moveTo>
                  <a:pt x="2297798" y="244348"/>
                </a:moveTo>
                <a:lnTo>
                  <a:pt x="1943519" y="244348"/>
                </a:lnTo>
                <a:lnTo>
                  <a:pt x="2048560" y="10769"/>
                </a:lnTo>
                <a:lnTo>
                  <a:pt x="1792986" y="10769"/>
                </a:lnTo>
                <a:lnTo>
                  <a:pt x="1655737" y="317436"/>
                </a:lnTo>
                <a:lnTo>
                  <a:pt x="2264854" y="317436"/>
                </a:lnTo>
                <a:lnTo>
                  <a:pt x="2297798" y="244348"/>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220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graphicFrame>
        <p:nvGraphicFramePr>
          <p:cNvPr id="15" name="Table 4">
            <a:extLst>
              <a:ext uri="{FF2B5EF4-FFF2-40B4-BE49-F238E27FC236}">
                <a16:creationId xmlns:a16="http://schemas.microsoft.com/office/drawing/2014/main" id="{495A9574-940D-FDA6-CC3F-6CAF80554C81}"/>
              </a:ext>
            </a:extLst>
          </p:cNvPr>
          <p:cNvGraphicFramePr>
            <a:graphicFrameLocks noGrp="1"/>
          </p:cNvGraphicFramePr>
          <p:nvPr userDrawn="1">
            <p:extLst>
              <p:ext uri="{D42A27DB-BD31-4B8C-83A1-F6EECF244321}">
                <p14:modId xmlns:p14="http://schemas.microsoft.com/office/powerpoint/2010/main" val="4075347344"/>
              </p:ext>
            </p:extLst>
          </p:nvPr>
        </p:nvGraphicFramePr>
        <p:xfrm>
          <a:off x="6129207" y="1289606"/>
          <a:ext cx="5681793" cy="4803450"/>
        </p:xfrm>
        <a:graphic>
          <a:graphicData uri="http://schemas.openxmlformats.org/drawingml/2006/table">
            <a:tbl>
              <a:tblPr firstRow="1" bandRow="1">
                <a:tableStyleId>{2D5ABB26-0587-4C30-8999-92F81FD0307C}</a:tableStyleId>
              </a:tblPr>
              <a:tblGrid>
                <a:gridCol w="5681793">
                  <a:extLst>
                    <a:ext uri="{9D8B030D-6E8A-4147-A177-3AD203B41FA5}">
                      <a16:colId xmlns:a16="http://schemas.microsoft.com/office/drawing/2014/main" val="1451733573"/>
                    </a:ext>
                  </a:extLst>
                </a:gridCol>
              </a:tblGrid>
              <a:tr h="80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a:txBody>
                  <a:tcPr marL="150781" marR="150781" marT="75390" marB="753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9832316"/>
                  </a:ext>
                </a:extLst>
              </a:tr>
              <a:tr h="80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a:txBody>
                  <a:tcPr marL="150781" marR="150781" marT="75390" marB="753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017611"/>
                  </a:ext>
                </a:extLst>
              </a:tr>
              <a:tr h="80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a:txBody>
                  <a:tcPr marL="150781" marR="150781" marT="75390" marB="753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1932003"/>
                  </a:ext>
                </a:extLst>
              </a:tr>
              <a:tr h="80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a:txBody>
                  <a:tcPr marL="150781" marR="150781" marT="75390" marB="753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2973338"/>
                  </a:ext>
                </a:extLst>
              </a:tr>
              <a:tr h="80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a:txBody>
                  <a:tcPr marL="150781" marR="150781" marT="75390" marB="753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305611"/>
                  </a:ext>
                </a:extLst>
              </a:tr>
              <a:tr h="800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chemeClr val="tx1">
                            <a:lumMod val="85000"/>
                            <a:lumOff val="15000"/>
                          </a:schemeClr>
                        </a:solidFill>
                        <a:effectLst/>
                        <a:uLnTx/>
                        <a:uFillTx/>
                        <a:latin typeface="+mn-lt"/>
                        <a:ea typeface="+mn-ea"/>
                        <a:cs typeface="+mn-cs"/>
                      </a:endParaRPr>
                    </a:p>
                  </a:txBody>
                  <a:tcPr marL="150781" marR="150781" marT="75390" marB="753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3643326"/>
                  </a:ext>
                </a:extLst>
              </a:tr>
            </a:tbl>
          </a:graphicData>
        </a:graphic>
      </p:graphicFrame>
      <p:pic>
        <p:nvPicPr>
          <p:cNvPr id="5" name="Picture 4">
            <a:extLst>
              <a:ext uri="{FF2B5EF4-FFF2-40B4-BE49-F238E27FC236}">
                <a16:creationId xmlns:a16="http://schemas.microsoft.com/office/drawing/2014/main" id="{31B14DDE-2A54-B7CA-6CD0-DB53EF6197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1"/>
            <a:ext cx="6114813" cy="6858001"/>
          </a:xfrm>
          <a:prstGeom prst="rect">
            <a:avLst/>
          </a:prstGeom>
        </p:spPr>
      </p:pic>
      <p:sp>
        <p:nvSpPr>
          <p:cNvPr id="2" name="Title 1">
            <a:extLst>
              <a:ext uri="{FF2B5EF4-FFF2-40B4-BE49-F238E27FC236}">
                <a16:creationId xmlns:a16="http://schemas.microsoft.com/office/drawing/2014/main" id="{CDAED887-ABF0-B8B4-3E06-12634A6F79E1}"/>
              </a:ext>
            </a:extLst>
          </p:cNvPr>
          <p:cNvSpPr>
            <a:spLocks noGrp="1"/>
          </p:cNvSpPr>
          <p:nvPr>
            <p:ph type="title" hasCustomPrompt="1"/>
          </p:nvPr>
        </p:nvSpPr>
        <p:spPr>
          <a:xfrm>
            <a:off x="738908" y="764948"/>
            <a:ext cx="4569691" cy="679904"/>
          </a:xfrm>
        </p:spPr>
        <p:txBody>
          <a:bodyPr>
            <a:noAutofit/>
          </a:bodyPr>
          <a:lstStyle>
            <a:lvl1pPr>
              <a:defRPr sz="6000" b="1"/>
            </a:lvl1pPr>
          </a:lstStyle>
          <a:p>
            <a:r>
              <a:rPr lang="en-GB"/>
              <a:t>Agenda</a:t>
            </a:r>
            <a:endParaRPr lang="en-US"/>
          </a:p>
        </p:txBody>
      </p:sp>
      <p:sp>
        <p:nvSpPr>
          <p:cNvPr id="6" name="Slide Number Placeholder 5">
            <a:extLst>
              <a:ext uri="{FF2B5EF4-FFF2-40B4-BE49-F238E27FC236}">
                <a16:creationId xmlns:a16="http://schemas.microsoft.com/office/drawing/2014/main" id="{CD8843C3-A3DD-5714-63C6-49238356B6F8}"/>
              </a:ext>
            </a:extLst>
          </p:cNvPr>
          <p:cNvSpPr>
            <a:spLocks noGrp="1"/>
          </p:cNvSpPr>
          <p:nvPr>
            <p:ph type="sldNum" sz="quarter" idx="12"/>
          </p:nvPr>
        </p:nvSpPr>
        <p:spPr/>
        <p:txBody>
          <a:bodyPr/>
          <a:lstStyle>
            <a:lvl1pPr>
              <a:defRPr sz="850"/>
            </a:lvl1pPr>
          </a:lstStyle>
          <a:p>
            <a:fld id="{AE577F39-B882-FB4F-BD46-95C2A231B68A}" type="slidenum">
              <a:rPr lang="en-US" smtClean="0"/>
              <a:pPr/>
              <a:t>‹#›</a:t>
            </a:fld>
            <a:endParaRPr lang="en-US"/>
          </a:p>
        </p:txBody>
      </p:sp>
      <p:sp>
        <p:nvSpPr>
          <p:cNvPr id="7" name="TextBox 6">
            <a:extLst>
              <a:ext uri="{FF2B5EF4-FFF2-40B4-BE49-F238E27FC236}">
                <a16:creationId xmlns:a16="http://schemas.microsoft.com/office/drawing/2014/main" id="{B27C0104-3BCE-01AD-CDB2-E1F65FCE2D22}"/>
              </a:ext>
            </a:extLst>
          </p:cNvPr>
          <p:cNvSpPr txBox="1"/>
          <p:nvPr userDrawn="1"/>
        </p:nvSpPr>
        <p:spPr>
          <a:xfrm>
            <a:off x="5308599" y="1297127"/>
            <a:ext cx="594626" cy="707886"/>
          </a:xfrm>
          <a:prstGeom prst="rect">
            <a:avLst/>
          </a:prstGeom>
          <a:noFill/>
        </p:spPr>
        <p:txBody>
          <a:bodyPr wrap="square" anchor="ctr">
            <a:spAutoFit/>
          </a:bodyPr>
          <a:lstStyle/>
          <a:p>
            <a:pPr algn="ctr" defTabSz="1507846" rtl="0"/>
            <a:r>
              <a:rPr lang="en-US" sz="4000" kern="1200">
                <a:solidFill>
                  <a:srgbClr val="FFFFFF"/>
                </a:solidFill>
                <a:latin typeface="+mn-lt"/>
                <a:ea typeface="+mn-ea"/>
                <a:cs typeface="HCLTech Roobert" pitchFamily="2" charset="77"/>
              </a:rPr>
              <a:t>1</a:t>
            </a:r>
          </a:p>
        </p:txBody>
      </p:sp>
      <p:sp>
        <p:nvSpPr>
          <p:cNvPr id="8" name="TextBox 7">
            <a:extLst>
              <a:ext uri="{FF2B5EF4-FFF2-40B4-BE49-F238E27FC236}">
                <a16:creationId xmlns:a16="http://schemas.microsoft.com/office/drawing/2014/main" id="{0F50827C-70A0-1450-3C4C-358838CCC38C}"/>
              </a:ext>
            </a:extLst>
          </p:cNvPr>
          <p:cNvSpPr txBox="1"/>
          <p:nvPr userDrawn="1"/>
        </p:nvSpPr>
        <p:spPr>
          <a:xfrm>
            <a:off x="5308599" y="2100668"/>
            <a:ext cx="594626" cy="707886"/>
          </a:xfrm>
          <a:prstGeom prst="rect">
            <a:avLst/>
          </a:prstGeom>
          <a:noFill/>
        </p:spPr>
        <p:txBody>
          <a:bodyPr wrap="square" anchor="ctr">
            <a:spAutoFit/>
          </a:bodyPr>
          <a:lstStyle/>
          <a:p>
            <a:pPr algn="ctr" defTabSz="1507846" rtl="0"/>
            <a:r>
              <a:rPr lang="en-US" sz="4000" kern="1200">
                <a:solidFill>
                  <a:srgbClr val="FFFFFF"/>
                </a:solidFill>
                <a:latin typeface="+mn-lt"/>
                <a:ea typeface="+mn-ea"/>
                <a:cs typeface="HCLTech Roobert" pitchFamily="2" charset="77"/>
              </a:rPr>
              <a:t>2</a:t>
            </a:r>
          </a:p>
        </p:txBody>
      </p:sp>
      <p:sp>
        <p:nvSpPr>
          <p:cNvPr id="9" name="TextBox 8">
            <a:extLst>
              <a:ext uri="{FF2B5EF4-FFF2-40B4-BE49-F238E27FC236}">
                <a16:creationId xmlns:a16="http://schemas.microsoft.com/office/drawing/2014/main" id="{D1A98A0E-6C5A-4BDF-E2F8-8CFB36BC3B67}"/>
              </a:ext>
            </a:extLst>
          </p:cNvPr>
          <p:cNvSpPr txBox="1"/>
          <p:nvPr userDrawn="1"/>
        </p:nvSpPr>
        <p:spPr>
          <a:xfrm>
            <a:off x="5308599" y="2904209"/>
            <a:ext cx="594626" cy="707886"/>
          </a:xfrm>
          <a:prstGeom prst="rect">
            <a:avLst/>
          </a:prstGeom>
          <a:noFill/>
        </p:spPr>
        <p:txBody>
          <a:bodyPr wrap="square" anchor="ctr">
            <a:spAutoFit/>
          </a:bodyPr>
          <a:lstStyle/>
          <a:p>
            <a:pPr algn="ctr" defTabSz="1507846" rtl="0"/>
            <a:r>
              <a:rPr lang="en-US" sz="4000" kern="1200">
                <a:solidFill>
                  <a:srgbClr val="FFFFFF"/>
                </a:solidFill>
                <a:latin typeface="+mn-lt"/>
                <a:ea typeface="+mn-ea"/>
                <a:cs typeface="HCLTech Roobert" pitchFamily="2" charset="77"/>
              </a:rPr>
              <a:t>3</a:t>
            </a:r>
          </a:p>
        </p:txBody>
      </p:sp>
      <p:sp>
        <p:nvSpPr>
          <p:cNvPr id="10" name="TextBox 9">
            <a:extLst>
              <a:ext uri="{FF2B5EF4-FFF2-40B4-BE49-F238E27FC236}">
                <a16:creationId xmlns:a16="http://schemas.microsoft.com/office/drawing/2014/main" id="{71F438A0-9F76-2D22-5D04-0A54C69364B9}"/>
              </a:ext>
            </a:extLst>
          </p:cNvPr>
          <p:cNvSpPr txBox="1"/>
          <p:nvPr userDrawn="1"/>
        </p:nvSpPr>
        <p:spPr>
          <a:xfrm>
            <a:off x="5308599" y="3707750"/>
            <a:ext cx="594626" cy="707886"/>
          </a:xfrm>
          <a:prstGeom prst="rect">
            <a:avLst/>
          </a:prstGeom>
          <a:noFill/>
        </p:spPr>
        <p:txBody>
          <a:bodyPr wrap="square" anchor="ctr">
            <a:spAutoFit/>
          </a:bodyPr>
          <a:lstStyle/>
          <a:p>
            <a:pPr algn="ctr" defTabSz="1507846" rtl="0"/>
            <a:r>
              <a:rPr lang="en-US" sz="4000" kern="1200">
                <a:solidFill>
                  <a:srgbClr val="FFFFFF"/>
                </a:solidFill>
                <a:latin typeface="+mn-lt"/>
                <a:ea typeface="+mn-ea"/>
                <a:cs typeface="HCLTech Roobert" pitchFamily="2" charset="77"/>
              </a:rPr>
              <a:t>4</a:t>
            </a:r>
          </a:p>
        </p:txBody>
      </p:sp>
      <p:sp>
        <p:nvSpPr>
          <p:cNvPr id="11" name="TextBox 10">
            <a:extLst>
              <a:ext uri="{FF2B5EF4-FFF2-40B4-BE49-F238E27FC236}">
                <a16:creationId xmlns:a16="http://schemas.microsoft.com/office/drawing/2014/main" id="{E24B469E-745A-EB33-31A2-104F4A4EF48E}"/>
              </a:ext>
            </a:extLst>
          </p:cNvPr>
          <p:cNvSpPr txBox="1"/>
          <p:nvPr userDrawn="1"/>
        </p:nvSpPr>
        <p:spPr>
          <a:xfrm>
            <a:off x="5308599" y="4511291"/>
            <a:ext cx="594626" cy="707886"/>
          </a:xfrm>
          <a:prstGeom prst="rect">
            <a:avLst/>
          </a:prstGeom>
          <a:noFill/>
        </p:spPr>
        <p:txBody>
          <a:bodyPr wrap="square" anchor="ctr">
            <a:spAutoFit/>
          </a:bodyPr>
          <a:lstStyle/>
          <a:p>
            <a:pPr algn="ctr" defTabSz="1507846" rtl="0"/>
            <a:r>
              <a:rPr lang="en-US" sz="4000" kern="1200">
                <a:solidFill>
                  <a:srgbClr val="FFFFFF"/>
                </a:solidFill>
                <a:latin typeface="+mn-lt"/>
                <a:ea typeface="+mn-ea"/>
                <a:cs typeface="HCLTech Roobert" pitchFamily="2" charset="77"/>
              </a:rPr>
              <a:t>5</a:t>
            </a:r>
          </a:p>
        </p:txBody>
      </p:sp>
      <p:sp>
        <p:nvSpPr>
          <p:cNvPr id="12" name="TextBox 11">
            <a:extLst>
              <a:ext uri="{FF2B5EF4-FFF2-40B4-BE49-F238E27FC236}">
                <a16:creationId xmlns:a16="http://schemas.microsoft.com/office/drawing/2014/main" id="{112D91F4-912F-6BFF-7015-244BE0A8CEEC}"/>
              </a:ext>
            </a:extLst>
          </p:cNvPr>
          <p:cNvSpPr txBox="1"/>
          <p:nvPr userDrawn="1"/>
        </p:nvSpPr>
        <p:spPr>
          <a:xfrm>
            <a:off x="5308599" y="5314830"/>
            <a:ext cx="594626" cy="707886"/>
          </a:xfrm>
          <a:prstGeom prst="rect">
            <a:avLst/>
          </a:prstGeom>
          <a:noFill/>
        </p:spPr>
        <p:txBody>
          <a:bodyPr wrap="square" anchor="ctr">
            <a:spAutoFit/>
          </a:bodyPr>
          <a:lstStyle/>
          <a:p>
            <a:pPr algn="ctr" defTabSz="1507846" rtl="0"/>
            <a:r>
              <a:rPr lang="en-US" sz="4000" kern="1200">
                <a:solidFill>
                  <a:srgbClr val="FFFFFF"/>
                </a:solidFill>
                <a:latin typeface="+mn-lt"/>
                <a:ea typeface="+mn-ea"/>
                <a:cs typeface="HCLTech Roobert" pitchFamily="2" charset="77"/>
              </a:rPr>
              <a:t>6</a:t>
            </a:r>
          </a:p>
        </p:txBody>
      </p:sp>
      <p:sp>
        <p:nvSpPr>
          <p:cNvPr id="14" name="Text Placeholder 13">
            <a:extLst>
              <a:ext uri="{FF2B5EF4-FFF2-40B4-BE49-F238E27FC236}">
                <a16:creationId xmlns:a16="http://schemas.microsoft.com/office/drawing/2014/main" id="{ED7693BA-12CB-A54D-5CCA-FE1E8A3D223E}"/>
              </a:ext>
            </a:extLst>
          </p:cNvPr>
          <p:cNvSpPr>
            <a:spLocks noGrp="1"/>
          </p:cNvSpPr>
          <p:nvPr>
            <p:ph type="body" sz="quarter" idx="13"/>
          </p:nvPr>
        </p:nvSpPr>
        <p:spPr>
          <a:xfrm>
            <a:off x="6236833" y="1289606"/>
            <a:ext cx="5574167" cy="785743"/>
          </a:xfrm>
        </p:spPr>
        <p:txBody>
          <a:bodyPr lIns="0" anchor="ct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16" name="Text Placeholder 13">
            <a:extLst>
              <a:ext uri="{FF2B5EF4-FFF2-40B4-BE49-F238E27FC236}">
                <a16:creationId xmlns:a16="http://schemas.microsoft.com/office/drawing/2014/main" id="{892D0D5B-6510-AD02-8C4D-491AED502EAA}"/>
              </a:ext>
            </a:extLst>
          </p:cNvPr>
          <p:cNvSpPr>
            <a:spLocks noGrp="1"/>
          </p:cNvSpPr>
          <p:nvPr>
            <p:ph type="body" sz="quarter" idx="14"/>
          </p:nvPr>
        </p:nvSpPr>
        <p:spPr>
          <a:xfrm>
            <a:off x="6236833" y="2093474"/>
            <a:ext cx="5574167" cy="785743"/>
          </a:xfrm>
        </p:spPr>
        <p:txBody>
          <a:bodyPr lIns="0" anchor="ct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17" name="Text Placeholder 13">
            <a:extLst>
              <a:ext uri="{FF2B5EF4-FFF2-40B4-BE49-F238E27FC236}">
                <a16:creationId xmlns:a16="http://schemas.microsoft.com/office/drawing/2014/main" id="{1347D71E-A89A-CA72-D43D-AB2F09FC0BB7}"/>
              </a:ext>
            </a:extLst>
          </p:cNvPr>
          <p:cNvSpPr>
            <a:spLocks noGrp="1"/>
          </p:cNvSpPr>
          <p:nvPr>
            <p:ph type="body" sz="quarter" idx="15"/>
          </p:nvPr>
        </p:nvSpPr>
        <p:spPr>
          <a:xfrm>
            <a:off x="6236833" y="2897342"/>
            <a:ext cx="5574167" cy="785743"/>
          </a:xfrm>
        </p:spPr>
        <p:txBody>
          <a:bodyPr lIns="0" anchor="ct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18" name="Text Placeholder 13">
            <a:extLst>
              <a:ext uri="{FF2B5EF4-FFF2-40B4-BE49-F238E27FC236}">
                <a16:creationId xmlns:a16="http://schemas.microsoft.com/office/drawing/2014/main" id="{EFF4B97F-94B0-5E7B-313E-07C4B5A7EAD3}"/>
              </a:ext>
            </a:extLst>
          </p:cNvPr>
          <p:cNvSpPr>
            <a:spLocks noGrp="1"/>
          </p:cNvSpPr>
          <p:nvPr>
            <p:ph type="body" sz="quarter" idx="16"/>
          </p:nvPr>
        </p:nvSpPr>
        <p:spPr>
          <a:xfrm>
            <a:off x="6236833" y="3691161"/>
            <a:ext cx="5574167" cy="785743"/>
          </a:xfrm>
        </p:spPr>
        <p:txBody>
          <a:bodyPr lIns="0" anchor="ct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19" name="Text Placeholder 13">
            <a:extLst>
              <a:ext uri="{FF2B5EF4-FFF2-40B4-BE49-F238E27FC236}">
                <a16:creationId xmlns:a16="http://schemas.microsoft.com/office/drawing/2014/main" id="{3D13E92D-1504-B461-D279-EFBEB8B462CA}"/>
              </a:ext>
            </a:extLst>
          </p:cNvPr>
          <p:cNvSpPr>
            <a:spLocks noGrp="1"/>
          </p:cNvSpPr>
          <p:nvPr>
            <p:ph type="body" sz="quarter" idx="17"/>
          </p:nvPr>
        </p:nvSpPr>
        <p:spPr>
          <a:xfrm>
            <a:off x="6236833" y="4495029"/>
            <a:ext cx="5574167" cy="785743"/>
          </a:xfrm>
        </p:spPr>
        <p:txBody>
          <a:bodyPr lIns="0" anchor="ct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20" name="Text Placeholder 13">
            <a:extLst>
              <a:ext uri="{FF2B5EF4-FFF2-40B4-BE49-F238E27FC236}">
                <a16:creationId xmlns:a16="http://schemas.microsoft.com/office/drawing/2014/main" id="{5CB66402-644A-4D4F-E8E4-8C3E88F6AFDB}"/>
              </a:ext>
            </a:extLst>
          </p:cNvPr>
          <p:cNvSpPr>
            <a:spLocks noGrp="1"/>
          </p:cNvSpPr>
          <p:nvPr>
            <p:ph type="body" sz="quarter" idx="18"/>
          </p:nvPr>
        </p:nvSpPr>
        <p:spPr>
          <a:xfrm>
            <a:off x="6236833" y="5298897"/>
            <a:ext cx="5574167" cy="785743"/>
          </a:xfrm>
        </p:spPr>
        <p:txBody>
          <a:bodyPr lIns="0" anchor="ct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Tree>
    <p:extLst>
      <p:ext uri="{BB962C8B-B14F-4D97-AF65-F5344CB8AC3E}">
        <p14:creationId xmlns:p14="http://schemas.microsoft.com/office/powerpoint/2010/main" val="220463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89D6209A-F296-00BE-ADD4-1B914BD8B9E0}"/>
              </a:ext>
            </a:extLst>
          </p:cNvPr>
          <p:cNvGrpSpPr/>
          <p:nvPr userDrawn="1"/>
        </p:nvGrpSpPr>
        <p:grpSpPr>
          <a:xfrm>
            <a:off x="0" y="1"/>
            <a:ext cx="12192000" cy="6858096"/>
            <a:chOff x="0" y="0"/>
            <a:chExt cx="20104100" cy="11308715"/>
          </a:xfrm>
        </p:grpSpPr>
        <p:pic>
          <p:nvPicPr>
            <p:cNvPr id="16" name="object 3">
              <a:extLst>
                <a:ext uri="{FF2B5EF4-FFF2-40B4-BE49-F238E27FC236}">
                  <a16:creationId xmlns:a16="http://schemas.microsoft.com/office/drawing/2014/main" id="{38959460-2661-78A3-1AE8-E063E4245541}"/>
                </a:ext>
              </a:extLst>
            </p:cNvPr>
            <p:cNvPicPr/>
            <p:nvPr/>
          </p:nvPicPr>
          <p:blipFill>
            <a:blip r:embed="rId2" cstate="email">
              <a:extLst>
                <a:ext uri="{28A0092B-C50C-407E-A947-70E740481C1C}">
                  <a14:useLocalDpi xmlns:a14="http://schemas.microsoft.com/office/drawing/2010/main"/>
                </a:ext>
              </a:extLst>
            </a:blip>
            <a:stretch>
              <a:fillRect/>
            </a:stretch>
          </p:blipFill>
          <p:spPr>
            <a:xfrm>
              <a:off x="2477223" y="2446909"/>
              <a:ext cx="17626876" cy="8861646"/>
            </a:xfrm>
            <a:prstGeom prst="rect">
              <a:avLst/>
            </a:prstGeom>
          </p:spPr>
        </p:pic>
        <p:sp>
          <p:nvSpPr>
            <p:cNvPr id="17" name="object 4">
              <a:extLst>
                <a:ext uri="{FF2B5EF4-FFF2-40B4-BE49-F238E27FC236}">
                  <a16:creationId xmlns:a16="http://schemas.microsoft.com/office/drawing/2014/main" id="{C5BA7EAB-AB01-AABF-A527-7E80254A62D2}"/>
                </a:ext>
              </a:extLst>
            </p:cNvPr>
            <p:cNvSpPr/>
            <p:nvPr/>
          </p:nvSpPr>
          <p:spPr>
            <a:xfrm>
              <a:off x="307358" y="307355"/>
              <a:ext cx="419100" cy="419100"/>
            </a:xfrm>
            <a:custGeom>
              <a:avLst/>
              <a:gdLst/>
              <a:ahLst/>
              <a:cxnLst/>
              <a:rect l="l" t="t" r="r" b="b"/>
              <a:pathLst>
                <a:path w="419100" h="419100">
                  <a:moveTo>
                    <a:pt x="369894" y="0"/>
                  </a:moveTo>
                  <a:lnTo>
                    <a:pt x="48951" y="0"/>
                  </a:lnTo>
                  <a:lnTo>
                    <a:pt x="29896" y="3846"/>
                  </a:lnTo>
                  <a:lnTo>
                    <a:pt x="14337" y="14337"/>
                  </a:lnTo>
                  <a:lnTo>
                    <a:pt x="3846" y="29896"/>
                  </a:lnTo>
                  <a:lnTo>
                    <a:pt x="0" y="48951"/>
                  </a:lnTo>
                  <a:lnTo>
                    <a:pt x="0" y="369904"/>
                  </a:lnTo>
                  <a:lnTo>
                    <a:pt x="3846" y="388959"/>
                  </a:lnTo>
                  <a:lnTo>
                    <a:pt x="14337" y="404519"/>
                  </a:lnTo>
                  <a:lnTo>
                    <a:pt x="29896" y="415009"/>
                  </a:lnTo>
                  <a:lnTo>
                    <a:pt x="48951" y="418856"/>
                  </a:lnTo>
                  <a:lnTo>
                    <a:pt x="369894" y="418856"/>
                  </a:lnTo>
                  <a:lnTo>
                    <a:pt x="388954" y="415009"/>
                  </a:lnTo>
                  <a:lnTo>
                    <a:pt x="404517" y="404519"/>
                  </a:lnTo>
                  <a:lnTo>
                    <a:pt x="415009" y="388959"/>
                  </a:lnTo>
                  <a:lnTo>
                    <a:pt x="418856" y="369904"/>
                  </a:lnTo>
                  <a:lnTo>
                    <a:pt x="418856" y="48951"/>
                  </a:lnTo>
                  <a:lnTo>
                    <a:pt x="415009" y="29896"/>
                  </a:lnTo>
                  <a:lnTo>
                    <a:pt x="404517" y="14337"/>
                  </a:lnTo>
                  <a:lnTo>
                    <a:pt x="388954" y="3846"/>
                  </a:lnTo>
                  <a:lnTo>
                    <a:pt x="369894" y="0"/>
                  </a:lnTo>
                  <a:close/>
                </a:path>
              </a:pathLst>
            </a:custGeom>
            <a:solidFill>
              <a:srgbClr val="8BC7F9"/>
            </a:solidFill>
          </p:spPr>
          <p:txBody>
            <a:bodyPr wrap="square" lIns="0" tIns="0" rIns="0" bIns="0" rtlCol="0"/>
            <a:lstStyle/>
            <a:p>
              <a:endParaRPr/>
            </a:p>
          </p:txBody>
        </p:sp>
        <p:sp>
          <p:nvSpPr>
            <p:cNvPr id="19" name="object 5">
              <a:extLst>
                <a:ext uri="{FF2B5EF4-FFF2-40B4-BE49-F238E27FC236}">
                  <a16:creationId xmlns:a16="http://schemas.microsoft.com/office/drawing/2014/main" id="{890E195C-4F44-A195-B38A-1CBD2ADC0AE9}"/>
                </a:ext>
              </a:extLst>
            </p:cNvPr>
            <p:cNvSpPr/>
            <p:nvPr/>
          </p:nvSpPr>
          <p:spPr>
            <a:xfrm>
              <a:off x="307354" y="0"/>
              <a:ext cx="419100" cy="287020"/>
            </a:xfrm>
            <a:custGeom>
              <a:avLst/>
              <a:gdLst/>
              <a:ahLst/>
              <a:cxnLst/>
              <a:rect l="l" t="t" r="r" b="b"/>
              <a:pathLst>
                <a:path w="419100" h="287020">
                  <a:moveTo>
                    <a:pt x="418856" y="0"/>
                  </a:moveTo>
                  <a:lnTo>
                    <a:pt x="0" y="0"/>
                  </a:lnTo>
                  <a:lnTo>
                    <a:pt x="0" y="237458"/>
                  </a:lnTo>
                  <a:lnTo>
                    <a:pt x="3846" y="256513"/>
                  </a:lnTo>
                  <a:lnTo>
                    <a:pt x="14337" y="272072"/>
                  </a:lnTo>
                  <a:lnTo>
                    <a:pt x="29896" y="282563"/>
                  </a:lnTo>
                  <a:lnTo>
                    <a:pt x="48951" y="286410"/>
                  </a:lnTo>
                  <a:lnTo>
                    <a:pt x="369904" y="286410"/>
                  </a:lnTo>
                  <a:lnTo>
                    <a:pt x="388959" y="282563"/>
                  </a:lnTo>
                  <a:lnTo>
                    <a:pt x="404519" y="272072"/>
                  </a:lnTo>
                  <a:lnTo>
                    <a:pt x="415009" y="256513"/>
                  </a:lnTo>
                  <a:lnTo>
                    <a:pt x="418856" y="237458"/>
                  </a:lnTo>
                  <a:lnTo>
                    <a:pt x="418856" y="0"/>
                  </a:lnTo>
                  <a:close/>
                </a:path>
              </a:pathLst>
            </a:custGeom>
            <a:solidFill>
              <a:srgbClr val="DCE6EF"/>
            </a:solidFill>
          </p:spPr>
          <p:txBody>
            <a:bodyPr wrap="square" lIns="0" tIns="0" rIns="0" bIns="0" rtlCol="0"/>
            <a:lstStyle/>
            <a:p>
              <a:endParaRPr/>
            </a:p>
          </p:txBody>
        </p:sp>
        <p:pic>
          <p:nvPicPr>
            <p:cNvPr id="20" name="object 6">
              <a:extLst>
                <a:ext uri="{FF2B5EF4-FFF2-40B4-BE49-F238E27FC236}">
                  <a16:creationId xmlns:a16="http://schemas.microsoft.com/office/drawing/2014/main" id="{3493352E-6D13-BDAB-87F5-2CD4618AB34C}"/>
                </a:ext>
              </a:extLst>
            </p:cNvPr>
            <p:cNvPicPr/>
            <p:nvPr/>
          </p:nvPicPr>
          <p:blipFill>
            <a:blip r:embed="rId3" cstate="email">
              <a:extLst>
                <a:ext uri="{28A0092B-C50C-407E-A947-70E740481C1C}">
                  <a14:useLocalDpi xmlns:a14="http://schemas.microsoft.com/office/drawing/2010/main"/>
                </a:ext>
              </a:extLst>
            </a:blip>
            <a:stretch>
              <a:fillRect/>
            </a:stretch>
          </p:blipFill>
          <p:spPr>
            <a:xfrm>
              <a:off x="747160" y="307362"/>
              <a:ext cx="1709120" cy="418856"/>
            </a:xfrm>
            <a:prstGeom prst="rect">
              <a:avLst/>
            </a:prstGeom>
          </p:spPr>
        </p:pic>
        <p:pic>
          <p:nvPicPr>
            <p:cNvPr id="21" name="object 7">
              <a:extLst>
                <a:ext uri="{FF2B5EF4-FFF2-40B4-BE49-F238E27FC236}">
                  <a16:creationId xmlns:a16="http://schemas.microsoft.com/office/drawing/2014/main" id="{9E1AD628-DFCA-EF1B-3802-9DACB0AE1ED2}"/>
                </a:ext>
              </a:extLst>
            </p:cNvPr>
            <p:cNvPicPr/>
            <p:nvPr/>
          </p:nvPicPr>
          <p:blipFill>
            <a:blip r:embed="rId4" cstate="email">
              <a:extLst>
                <a:ext uri="{28A0092B-C50C-407E-A947-70E740481C1C}">
                  <a14:useLocalDpi xmlns:a14="http://schemas.microsoft.com/office/drawing/2010/main"/>
                </a:ext>
              </a:extLst>
            </a:blip>
            <a:stretch>
              <a:fillRect/>
            </a:stretch>
          </p:blipFill>
          <p:spPr>
            <a:xfrm>
              <a:off x="747160" y="0"/>
              <a:ext cx="1709120" cy="286420"/>
            </a:xfrm>
            <a:prstGeom prst="rect">
              <a:avLst/>
            </a:prstGeom>
          </p:spPr>
        </p:pic>
        <p:sp>
          <p:nvSpPr>
            <p:cNvPr id="22" name="object 8">
              <a:extLst>
                <a:ext uri="{FF2B5EF4-FFF2-40B4-BE49-F238E27FC236}">
                  <a16:creationId xmlns:a16="http://schemas.microsoft.com/office/drawing/2014/main" id="{9E48CC6E-B5E5-D5EF-C73B-4AC964F4D572}"/>
                </a:ext>
              </a:extLst>
            </p:cNvPr>
            <p:cNvSpPr/>
            <p:nvPr/>
          </p:nvSpPr>
          <p:spPr>
            <a:xfrm>
              <a:off x="0" y="307355"/>
              <a:ext cx="287020" cy="419100"/>
            </a:xfrm>
            <a:custGeom>
              <a:avLst/>
              <a:gdLst/>
              <a:ahLst/>
              <a:cxnLst/>
              <a:rect l="l" t="t" r="r" b="b"/>
              <a:pathLst>
                <a:path w="287020" h="419100">
                  <a:moveTo>
                    <a:pt x="237458" y="0"/>
                  </a:moveTo>
                  <a:lnTo>
                    <a:pt x="0" y="0"/>
                  </a:lnTo>
                  <a:lnTo>
                    <a:pt x="0" y="418856"/>
                  </a:lnTo>
                  <a:lnTo>
                    <a:pt x="237458" y="418856"/>
                  </a:lnTo>
                  <a:lnTo>
                    <a:pt x="256513" y="415009"/>
                  </a:lnTo>
                  <a:lnTo>
                    <a:pt x="272072" y="404519"/>
                  </a:lnTo>
                  <a:lnTo>
                    <a:pt x="282563" y="388959"/>
                  </a:lnTo>
                  <a:lnTo>
                    <a:pt x="286410" y="369904"/>
                  </a:lnTo>
                  <a:lnTo>
                    <a:pt x="286410" y="48951"/>
                  </a:lnTo>
                  <a:lnTo>
                    <a:pt x="282563" y="29896"/>
                  </a:lnTo>
                  <a:lnTo>
                    <a:pt x="272072" y="14337"/>
                  </a:lnTo>
                  <a:lnTo>
                    <a:pt x="256513" y="3846"/>
                  </a:lnTo>
                  <a:lnTo>
                    <a:pt x="237458" y="0"/>
                  </a:lnTo>
                  <a:close/>
                </a:path>
              </a:pathLst>
            </a:custGeom>
            <a:solidFill>
              <a:srgbClr val="DCE6EF"/>
            </a:solidFill>
          </p:spPr>
          <p:txBody>
            <a:bodyPr wrap="square" lIns="0" tIns="0" rIns="0" bIns="0" rtlCol="0"/>
            <a:lstStyle/>
            <a:p>
              <a:endParaRPr/>
            </a:p>
          </p:txBody>
        </p:sp>
        <p:pic>
          <p:nvPicPr>
            <p:cNvPr id="23" name="object 9">
              <a:extLst>
                <a:ext uri="{FF2B5EF4-FFF2-40B4-BE49-F238E27FC236}">
                  <a16:creationId xmlns:a16="http://schemas.microsoft.com/office/drawing/2014/main" id="{D509F0C8-6981-FDC5-6A31-2779559B9A30}"/>
                </a:ext>
              </a:extLst>
            </p:cNvPr>
            <p:cNvPicPr/>
            <p:nvPr/>
          </p:nvPicPr>
          <p:blipFill>
            <a:blip r:embed="rId5" cstate="email">
              <a:extLst>
                <a:ext uri="{28A0092B-C50C-407E-A947-70E740481C1C}">
                  <a14:useLocalDpi xmlns:a14="http://schemas.microsoft.com/office/drawing/2010/main"/>
                </a:ext>
              </a:extLst>
            </a:blip>
            <a:stretch>
              <a:fillRect/>
            </a:stretch>
          </p:blipFill>
          <p:spPr>
            <a:xfrm>
              <a:off x="0" y="747160"/>
              <a:ext cx="286410" cy="1678807"/>
            </a:xfrm>
            <a:prstGeom prst="rect">
              <a:avLst/>
            </a:prstGeom>
          </p:spPr>
        </p:pic>
        <p:pic>
          <p:nvPicPr>
            <p:cNvPr id="24" name="object 10">
              <a:extLst>
                <a:ext uri="{FF2B5EF4-FFF2-40B4-BE49-F238E27FC236}">
                  <a16:creationId xmlns:a16="http://schemas.microsoft.com/office/drawing/2014/main" id="{A84434CA-4C4C-DB37-96B3-FF9B7646E1FC}"/>
                </a:ext>
              </a:extLst>
            </p:cNvPr>
            <p:cNvPicPr/>
            <p:nvPr/>
          </p:nvPicPr>
          <p:blipFill>
            <a:blip r:embed="rId6" cstate="email">
              <a:extLst>
                <a:ext uri="{28A0092B-C50C-407E-A947-70E740481C1C}">
                  <a14:useLocalDpi xmlns:a14="http://schemas.microsoft.com/office/drawing/2010/main"/>
                </a:ext>
              </a:extLst>
            </a:blip>
            <a:stretch>
              <a:fillRect/>
            </a:stretch>
          </p:blipFill>
          <p:spPr>
            <a:xfrm>
              <a:off x="747160" y="747160"/>
              <a:ext cx="1709120" cy="1678807"/>
            </a:xfrm>
            <a:prstGeom prst="rect">
              <a:avLst/>
            </a:prstGeom>
          </p:spPr>
        </p:pic>
        <p:pic>
          <p:nvPicPr>
            <p:cNvPr id="25" name="object 11">
              <a:extLst>
                <a:ext uri="{FF2B5EF4-FFF2-40B4-BE49-F238E27FC236}">
                  <a16:creationId xmlns:a16="http://schemas.microsoft.com/office/drawing/2014/main" id="{AC2B18B0-3E18-AD0D-B6E5-EEEA342892AD}"/>
                </a:ext>
              </a:extLst>
            </p:cNvPr>
            <p:cNvPicPr/>
            <p:nvPr/>
          </p:nvPicPr>
          <p:blipFill>
            <a:blip r:embed="rId7" cstate="email">
              <a:extLst>
                <a:ext uri="{28A0092B-C50C-407E-A947-70E740481C1C}">
                  <a14:useLocalDpi xmlns:a14="http://schemas.microsoft.com/office/drawing/2010/main"/>
                </a:ext>
              </a:extLst>
            </a:blip>
            <a:stretch>
              <a:fillRect/>
            </a:stretch>
          </p:blipFill>
          <p:spPr>
            <a:xfrm>
              <a:off x="307362" y="747160"/>
              <a:ext cx="418856" cy="1678807"/>
            </a:xfrm>
            <a:prstGeom prst="rect">
              <a:avLst/>
            </a:prstGeom>
          </p:spPr>
        </p:pic>
      </p:grpSp>
      <p:sp>
        <p:nvSpPr>
          <p:cNvPr id="14" name="Rectangle 13">
            <a:extLst>
              <a:ext uri="{FF2B5EF4-FFF2-40B4-BE49-F238E27FC236}">
                <a16:creationId xmlns:a16="http://schemas.microsoft.com/office/drawing/2014/main" id="{C9D46506-45F9-9D96-836C-7BB9DF31B69A}"/>
              </a:ext>
            </a:extLst>
          </p:cNvPr>
          <p:cNvSpPr/>
          <p:nvPr userDrawn="1"/>
        </p:nvSpPr>
        <p:spPr>
          <a:xfrm>
            <a:off x="150652" y="6360867"/>
            <a:ext cx="1193239" cy="497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27971B4F-A90C-A073-1244-8B6FF658A0B6}"/>
              </a:ext>
            </a:extLst>
          </p:cNvPr>
          <p:cNvSpPr>
            <a:spLocks noGrp="1"/>
          </p:cNvSpPr>
          <p:nvPr>
            <p:ph type="title" hasCustomPrompt="1"/>
          </p:nvPr>
        </p:nvSpPr>
        <p:spPr>
          <a:xfrm>
            <a:off x="1805708" y="1790184"/>
            <a:ext cx="10005292" cy="679904"/>
          </a:xfrm>
        </p:spPr>
        <p:txBody>
          <a:bodyPr tIns="0" rIns="0" bIns="0" anchor="b">
            <a:noAutofit/>
          </a:bodyPr>
          <a:lstStyle>
            <a:lvl1pPr>
              <a:lnSpc>
                <a:spcPct val="100000"/>
              </a:lnSpc>
              <a:defRPr sz="6000" b="1">
                <a:solidFill>
                  <a:schemeClr val="tx1"/>
                </a:solidFill>
              </a:defRPr>
            </a:lvl1pPr>
          </a:lstStyle>
          <a:p>
            <a:r>
              <a:rPr lang="en-GB"/>
              <a:t>Click to Edit</a:t>
            </a:r>
            <a:endParaRPr lang="en-US"/>
          </a:p>
        </p:txBody>
      </p:sp>
      <p:sp>
        <p:nvSpPr>
          <p:cNvPr id="18" name="Text Placeholder 17">
            <a:extLst>
              <a:ext uri="{FF2B5EF4-FFF2-40B4-BE49-F238E27FC236}">
                <a16:creationId xmlns:a16="http://schemas.microsoft.com/office/drawing/2014/main" id="{3FC89274-24DB-7495-CDE4-9C4F96BCE696}"/>
              </a:ext>
            </a:extLst>
          </p:cNvPr>
          <p:cNvSpPr>
            <a:spLocks noGrp="1"/>
          </p:cNvSpPr>
          <p:nvPr>
            <p:ph type="body" sz="quarter" idx="13" hasCustomPrompt="1"/>
          </p:nvPr>
        </p:nvSpPr>
        <p:spPr>
          <a:xfrm>
            <a:off x="8272191" y="3835271"/>
            <a:ext cx="3769157" cy="2948854"/>
          </a:xfrm>
        </p:spPr>
        <p:txBody>
          <a:bodyPr lIns="0" tIns="0" rIns="0" bIns="0" anchor="ctr">
            <a:noAutofit/>
          </a:bodyPr>
          <a:lstStyle>
            <a:lvl1pPr marL="0" indent="0" algn="r">
              <a:lnSpc>
                <a:spcPct val="100000"/>
              </a:lnSpc>
              <a:spcBef>
                <a:spcPts val="0"/>
              </a:spcBef>
              <a:buNone/>
              <a:defRPr sz="21000">
                <a:solidFill>
                  <a:schemeClr val="tx1"/>
                </a:solidFill>
              </a:defRPr>
            </a:lvl1pPr>
            <a:lvl2pPr marL="457200" indent="0">
              <a:buNone/>
              <a:defRPr sz="25000">
                <a:solidFill>
                  <a:schemeClr val="bg1"/>
                </a:solidFill>
              </a:defRPr>
            </a:lvl2pPr>
            <a:lvl3pPr marL="914400" indent="0">
              <a:buNone/>
              <a:defRPr sz="25000">
                <a:solidFill>
                  <a:schemeClr val="bg1"/>
                </a:solidFill>
              </a:defRPr>
            </a:lvl3pPr>
            <a:lvl4pPr marL="1371600" indent="0">
              <a:buNone/>
              <a:defRPr sz="25000">
                <a:solidFill>
                  <a:schemeClr val="bg1"/>
                </a:solidFill>
              </a:defRPr>
            </a:lvl4pPr>
            <a:lvl5pPr marL="1828800" indent="0">
              <a:buNone/>
              <a:defRPr sz="25000">
                <a:solidFill>
                  <a:schemeClr val="bg1"/>
                </a:solidFill>
              </a:defRPr>
            </a:lvl5pPr>
          </a:lstStyle>
          <a:p>
            <a:pPr lvl="0"/>
            <a:r>
              <a:rPr lang="en-US"/>
              <a:t>01</a:t>
            </a:r>
          </a:p>
        </p:txBody>
      </p:sp>
      <p:sp>
        <p:nvSpPr>
          <p:cNvPr id="27" name="Text Placeholder 20">
            <a:extLst>
              <a:ext uri="{FF2B5EF4-FFF2-40B4-BE49-F238E27FC236}">
                <a16:creationId xmlns:a16="http://schemas.microsoft.com/office/drawing/2014/main" id="{CD71241D-90F7-2D1C-C0E8-5B0FF26C047E}"/>
              </a:ext>
            </a:extLst>
          </p:cNvPr>
          <p:cNvSpPr>
            <a:spLocks noGrp="1"/>
          </p:cNvSpPr>
          <p:nvPr>
            <p:ph type="body" sz="quarter" idx="14"/>
          </p:nvPr>
        </p:nvSpPr>
        <p:spPr>
          <a:xfrm>
            <a:off x="1804988" y="2470150"/>
            <a:ext cx="10006012" cy="758825"/>
          </a:xfrm>
        </p:spPr>
        <p:txBody>
          <a:bodyPr vert="horz" lIns="0" tIns="45720" rIns="91440" bIns="45720" rtlCol="0" anchor="t">
            <a:noAutofit/>
          </a:bodyPr>
          <a:lstStyle>
            <a:lvl1pPr>
              <a:defRPr lang="en-GB" sz="4400" b="0" dirty="0" smtClean="0">
                <a:solidFill>
                  <a:schemeClr val="tx1">
                    <a:lumMod val="75000"/>
                    <a:lumOff val="25000"/>
                  </a:schemeClr>
                </a:solidFill>
                <a:effectLst/>
                <a:latin typeface="+mj-lt"/>
                <a:ea typeface="+mj-ea"/>
                <a:cs typeface="+mj-cs"/>
              </a:defRPr>
            </a:lvl1pPr>
          </a:lstStyle>
          <a:p>
            <a:pPr marL="0" lvl="0">
              <a:lnSpc>
                <a:spcPct val="100000"/>
              </a:lnSpc>
              <a:spcBef>
                <a:spcPct val="0"/>
              </a:spcBef>
              <a:buNone/>
            </a:pPr>
            <a:r>
              <a:rPr lang="en-GB"/>
              <a:t>Click to edit Master text styles</a:t>
            </a:r>
          </a:p>
        </p:txBody>
      </p:sp>
    </p:spTree>
    <p:extLst>
      <p:ext uri="{BB962C8B-B14F-4D97-AF65-F5344CB8AC3E}">
        <p14:creationId xmlns:p14="http://schemas.microsoft.com/office/powerpoint/2010/main" val="502176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Containt-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D887-ABF0-B8B4-3E06-12634A6F79E1}"/>
              </a:ext>
            </a:extLst>
          </p:cNvPr>
          <p:cNvSpPr>
            <a:spLocks noGrp="1"/>
          </p:cNvSpPr>
          <p:nvPr>
            <p:ph type="title"/>
          </p:nvPr>
        </p:nvSpPr>
        <p:spPr>
          <a:xfrm>
            <a:off x="381000" y="156411"/>
            <a:ext cx="11430000" cy="828820"/>
          </a:xfrm>
        </p:spPr>
        <p:txBody>
          <a:bodyPr>
            <a:normAutofit/>
          </a:bodyPr>
          <a:lstStyle>
            <a:lvl1pPr>
              <a:defRPr sz="2600" b="0"/>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CD8843C3-A3DD-5714-63C6-49238356B6F8}"/>
              </a:ext>
            </a:extLst>
          </p:cNvPr>
          <p:cNvSpPr>
            <a:spLocks noGrp="1"/>
          </p:cNvSpPr>
          <p:nvPr>
            <p:ph type="sldNum" sz="quarter" idx="12"/>
          </p:nvPr>
        </p:nvSpPr>
        <p:spPr/>
        <p:txBody>
          <a:bodyPr/>
          <a:lstStyle/>
          <a:p>
            <a:fld id="{AE577F39-B882-FB4F-BD46-95C2A231B68A}" type="slidenum">
              <a:rPr lang="en-US" smtClean="0"/>
              <a:t>‹#›</a:t>
            </a:fld>
            <a:endParaRPr lang="en-US"/>
          </a:p>
        </p:txBody>
      </p:sp>
      <p:sp>
        <p:nvSpPr>
          <p:cNvPr id="8" name="Content Placeholder 2">
            <a:extLst>
              <a:ext uri="{FF2B5EF4-FFF2-40B4-BE49-F238E27FC236}">
                <a16:creationId xmlns:a16="http://schemas.microsoft.com/office/drawing/2014/main" id="{B0FF580F-719F-8693-863B-4A74F148282B}"/>
              </a:ext>
            </a:extLst>
          </p:cNvPr>
          <p:cNvSpPr>
            <a:spLocks noGrp="1"/>
          </p:cNvSpPr>
          <p:nvPr>
            <p:ph idx="1"/>
          </p:nvPr>
        </p:nvSpPr>
        <p:spPr>
          <a:xfrm>
            <a:off x="381000" y="1104900"/>
            <a:ext cx="4940030" cy="5257800"/>
          </a:xfrm>
        </p:spPr>
        <p:txBody>
          <a:bodyPr lIns="0">
            <a:normAutofit/>
          </a:bodyPr>
          <a:lstStyle>
            <a:lvl1pPr>
              <a:defRPr sz="1400"/>
            </a:lvl1pPr>
            <a:lvl2pPr>
              <a:defRPr sz="1400"/>
            </a:lvl2pPr>
            <a:lvl3pPr>
              <a:defRPr sz="1200"/>
            </a:lvl3pPr>
            <a:lvl4pPr>
              <a:defRPr sz="1100"/>
            </a:lvl4pPr>
            <a:lvl5pPr>
              <a:defRPr sz="1100"/>
            </a:lvl5pPr>
          </a:lstStyle>
          <a:p>
            <a:pPr lvl="0"/>
            <a:r>
              <a:rPr lang="en-GB"/>
              <a:t>Click to edit Master text styles</a:t>
            </a:r>
          </a:p>
        </p:txBody>
      </p:sp>
      <p:sp>
        <p:nvSpPr>
          <p:cNvPr id="4" name="Picture Placeholder 3">
            <a:extLst>
              <a:ext uri="{FF2B5EF4-FFF2-40B4-BE49-F238E27FC236}">
                <a16:creationId xmlns:a16="http://schemas.microsoft.com/office/drawing/2014/main" id="{FB7E269F-CC0F-6646-02FF-C0095FEE0E84}"/>
              </a:ext>
            </a:extLst>
          </p:cNvPr>
          <p:cNvSpPr>
            <a:spLocks noGrp="1"/>
          </p:cNvSpPr>
          <p:nvPr>
            <p:ph type="pic" sz="quarter" idx="13"/>
          </p:nvPr>
        </p:nvSpPr>
        <p:spPr>
          <a:xfrm>
            <a:off x="5514975" y="1104900"/>
            <a:ext cx="6677025" cy="5257800"/>
          </a:xfrm>
        </p:spPr>
        <p:txBody>
          <a:bodyPr/>
          <a:lstStyle/>
          <a:p>
            <a:endParaRPr lang="en-US"/>
          </a:p>
        </p:txBody>
      </p:sp>
    </p:spTree>
    <p:extLst>
      <p:ext uri="{BB962C8B-B14F-4D97-AF65-F5344CB8AC3E}">
        <p14:creationId xmlns:p14="http://schemas.microsoft.com/office/powerpoint/2010/main" val="381872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Containt-2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D887-ABF0-B8B4-3E06-12634A6F79E1}"/>
              </a:ext>
            </a:extLst>
          </p:cNvPr>
          <p:cNvSpPr>
            <a:spLocks noGrp="1"/>
          </p:cNvSpPr>
          <p:nvPr>
            <p:ph type="title"/>
          </p:nvPr>
        </p:nvSpPr>
        <p:spPr>
          <a:xfrm>
            <a:off x="381000" y="156411"/>
            <a:ext cx="11430000" cy="478537"/>
          </a:xfrm>
        </p:spPr>
        <p:txBody>
          <a:bodyPr>
            <a:normAutofit/>
          </a:bodyPr>
          <a:lstStyle>
            <a:lvl1pPr>
              <a:defRPr sz="2600" b="0"/>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CD8843C3-A3DD-5714-63C6-49238356B6F8}"/>
              </a:ext>
            </a:extLst>
          </p:cNvPr>
          <p:cNvSpPr>
            <a:spLocks noGrp="1"/>
          </p:cNvSpPr>
          <p:nvPr>
            <p:ph type="sldNum" sz="quarter" idx="12"/>
          </p:nvPr>
        </p:nvSpPr>
        <p:spPr/>
        <p:txBody>
          <a:bodyPr/>
          <a:lstStyle/>
          <a:p>
            <a:fld id="{AE577F39-B882-FB4F-BD46-95C2A231B68A}" type="slidenum">
              <a:rPr lang="en-US" smtClean="0"/>
              <a:t>‹#›</a:t>
            </a:fld>
            <a:endParaRPr lang="en-US"/>
          </a:p>
        </p:txBody>
      </p:sp>
      <p:sp>
        <p:nvSpPr>
          <p:cNvPr id="5" name="Text Placeholder 4">
            <a:extLst>
              <a:ext uri="{FF2B5EF4-FFF2-40B4-BE49-F238E27FC236}">
                <a16:creationId xmlns:a16="http://schemas.microsoft.com/office/drawing/2014/main" id="{A4E11E4F-B9F7-818C-298B-21F8376D41EC}"/>
              </a:ext>
            </a:extLst>
          </p:cNvPr>
          <p:cNvSpPr>
            <a:spLocks noGrp="1"/>
          </p:cNvSpPr>
          <p:nvPr>
            <p:ph type="body" sz="quarter" idx="13"/>
          </p:nvPr>
        </p:nvSpPr>
        <p:spPr>
          <a:xfrm>
            <a:off x="381000" y="634948"/>
            <a:ext cx="11430000" cy="350283"/>
          </a:xfrm>
        </p:spPr>
        <p:txBody>
          <a:bodyPr lIns="0" anchor="ctr">
            <a:noAutofit/>
          </a:bodyPr>
          <a:lstStyle>
            <a:lvl1pPr marL="0" indent="0">
              <a:buNone/>
              <a:defRPr sz="2000">
                <a:solidFill>
                  <a:schemeClr val="accent2"/>
                </a:solidFill>
              </a:defRPr>
            </a:lvl1pPr>
          </a:lstStyle>
          <a:p>
            <a:pPr lvl="0"/>
            <a:r>
              <a:rPr lang="en-GB"/>
              <a:t>Click to edit Master text styles</a:t>
            </a:r>
          </a:p>
        </p:txBody>
      </p:sp>
      <p:sp>
        <p:nvSpPr>
          <p:cNvPr id="10" name="Content Placeholder 8">
            <a:extLst>
              <a:ext uri="{FF2B5EF4-FFF2-40B4-BE49-F238E27FC236}">
                <a16:creationId xmlns:a16="http://schemas.microsoft.com/office/drawing/2014/main" id="{AC3FC5F6-8482-24D8-643E-00F099454402}"/>
              </a:ext>
            </a:extLst>
          </p:cNvPr>
          <p:cNvSpPr>
            <a:spLocks noGrp="1"/>
          </p:cNvSpPr>
          <p:nvPr>
            <p:ph sz="quarter" idx="15"/>
          </p:nvPr>
        </p:nvSpPr>
        <p:spPr>
          <a:xfrm>
            <a:off x="381001" y="1104900"/>
            <a:ext cx="11430000" cy="5257799"/>
          </a:xfrm>
        </p:spPr>
        <p:txBody>
          <a:bodyPr>
            <a:normAutofit/>
          </a:bodyPr>
          <a:lstStyle>
            <a:lvl1pPr>
              <a:defRPr sz="1400"/>
            </a:lvl1pPr>
            <a:lvl2pPr marL="465138" indent="-233363">
              <a:buFont typeface="System Font Regular"/>
              <a:buChar char="–"/>
              <a:tabLst/>
              <a:defRPr sz="1200"/>
            </a:lvl2pPr>
            <a:lvl3pPr marL="687388" indent="-222250">
              <a:tabLst/>
              <a:defRPr sz="1100"/>
            </a:lvl3pPr>
            <a:lvl4pPr>
              <a:defRPr sz="1050"/>
            </a:lvl4pPr>
            <a:lvl5pPr>
              <a:defRPr sz="1050"/>
            </a:lvl5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1501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Main Containt-2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D887-ABF0-B8B4-3E06-12634A6F79E1}"/>
              </a:ext>
            </a:extLst>
          </p:cNvPr>
          <p:cNvSpPr>
            <a:spLocks noGrp="1"/>
          </p:cNvSpPr>
          <p:nvPr>
            <p:ph type="title"/>
          </p:nvPr>
        </p:nvSpPr>
        <p:spPr>
          <a:xfrm>
            <a:off x="381000" y="156411"/>
            <a:ext cx="11430000" cy="478537"/>
          </a:xfrm>
        </p:spPr>
        <p:txBody>
          <a:bodyPr>
            <a:normAutofit/>
          </a:bodyPr>
          <a:lstStyle>
            <a:lvl1pPr>
              <a:defRPr sz="2600" b="0"/>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CD8843C3-A3DD-5714-63C6-49238356B6F8}"/>
              </a:ext>
            </a:extLst>
          </p:cNvPr>
          <p:cNvSpPr>
            <a:spLocks noGrp="1"/>
          </p:cNvSpPr>
          <p:nvPr>
            <p:ph type="sldNum" sz="quarter" idx="12"/>
          </p:nvPr>
        </p:nvSpPr>
        <p:spPr/>
        <p:txBody>
          <a:bodyPr/>
          <a:lstStyle/>
          <a:p>
            <a:fld id="{AE577F39-B882-FB4F-BD46-95C2A231B68A}" type="slidenum">
              <a:rPr lang="en-US" smtClean="0"/>
              <a:t>‹#›</a:t>
            </a:fld>
            <a:endParaRPr lang="en-US"/>
          </a:p>
        </p:txBody>
      </p:sp>
      <p:sp>
        <p:nvSpPr>
          <p:cNvPr id="5" name="Text Placeholder 4">
            <a:extLst>
              <a:ext uri="{FF2B5EF4-FFF2-40B4-BE49-F238E27FC236}">
                <a16:creationId xmlns:a16="http://schemas.microsoft.com/office/drawing/2014/main" id="{A4E11E4F-B9F7-818C-298B-21F8376D41EC}"/>
              </a:ext>
            </a:extLst>
          </p:cNvPr>
          <p:cNvSpPr>
            <a:spLocks noGrp="1"/>
          </p:cNvSpPr>
          <p:nvPr>
            <p:ph type="body" sz="quarter" idx="13"/>
          </p:nvPr>
        </p:nvSpPr>
        <p:spPr>
          <a:xfrm>
            <a:off x="381000" y="634948"/>
            <a:ext cx="11430000" cy="350283"/>
          </a:xfrm>
        </p:spPr>
        <p:txBody>
          <a:bodyPr lIns="0" anchor="ctr">
            <a:noAutofit/>
          </a:bodyPr>
          <a:lstStyle>
            <a:lvl1pPr marL="0" indent="0">
              <a:buNone/>
              <a:defRPr sz="2000">
                <a:solidFill>
                  <a:schemeClr val="accent2"/>
                </a:solidFill>
              </a:defRPr>
            </a:lvl1pPr>
          </a:lstStyle>
          <a:p>
            <a:pPr lvl="0"/>
            <a:r>
              <a:rPr lang="en-GB"/>
              <a:t>Click to edit Master text styles</a:t>
            </a:r>
          </a:p>
        </p:txBody>
      </p:sp>
      <p:sp>
        <p:nvSpPr>
          <p:cNvPr id="10" name="Content Placeholder 8">
            <a:extLst>
              <a:ext uri="{FF2B5EF4-FFF2-40B4-BE49-F238E27FC236}">
                <a16:creationId xmlns:a16="http://schemas.microsoft.com/office/drawing/2014/main" id="{AC3FC5F6-8482-24D8-643E-00F099454402}"/>
              </a:ext>
            </a:extLst>
          </p:cNvPr>
          <p:cNvSpPr>
            <a:spLocks noGrp="1"/>
          </p:cNvSpPr>
          <p:nvPr>
            <p:ph sz="quarter" idx="15"/>
          </p:nvPr>
        </p:nvSpPr>
        <p:spPr>
          <a:xfrm>
            <a:off x="381001" y="1104900"/>
            <a:ext cx="11430000" cy="1656167"/>
          </a:xfrm>
        </p:spPr>
        <p:txBody>
          <a:bodyPr>
            <a:normAutofit/>
          </a:bodyPr>
          <a:lstStyle>
            <a:lvl1pPr>
              <a:defRPr sz="1400"/>
            </a:lvl1pPr>
            <a:lvl2pPr marL="465138" indent="-233363">
              <a:buFont typeface="System Font Regular"/>
              <a:buChar char="–"/>
              <a:tabLst/>
              <a:defRPr sz="1200"/>
            </a:lvl2pPr>
            <a:lvl3pPr marL="687388" indent="-222250">
              <a:tabLst/>
              <a:defRPr sz="1100"/>
            </a:lvl3pPr>
            <a:lvl4pPr>
              <a:defRPr sz="1050"/>
            </a:lvl4pPr>
            <a:lvl5pPr>
              <a:defRPr sz="1050"/>
            </a:lvl5pPr>
          </a:lstStyle>
          <a:p>
            <a:pPr lvl="0"/>
            <a:r>
              <a:rPr lang="en-GB"/>
              <a:t>Click to edit Master text styles</a:t>
            </a:r>
          </a:p>
          <a:p>
            <a:pPr lvl="1"/>
            <a:r>
              <a:rPr lang="en-GB"/>
              <a:t>Second level</a:t>
            </a:r>
          </a:p>
          <a:p>
            <a:pPr lvl="2"/>
            <a:r>
              <a:rPr lang="en-GB"/>
              <a:t>Third level</a:t>
            </a:r>
          </a:p>
        </p:txBody>
      </p:sp>
      <p:sp>
        <p:nvSpPr>
          <p:cNvPr id="4" name="Picture Placeholder 3">
            <a:extLst>
              <a:ext uri="{FF2B5EF4-FFF2-40B4-BE49-F238E27FC236}">
                <a16:creationId xmlns:a16="http://schemas.microsoft.com/office/drawing/2014/main" id="{3B2744DD-7622-7A0D-D878-3A2F0DD565DB}"/>
              </a:ext>
            </a:extLst>
          </p:cNvPr>
          <p:cNvSpPr>
            <a:spLocks noGrp="1"/>
          </p:cNvSpPr>
          <p:nvPr>
            <p:ph type="pic" sz="quarter" idx="16"/>
          </p:nvPr>
        </p:nvSpPr>
        <p:spPr>
          <a:xfrm>
            <a:off x="0" y="2761673"/>
            <a:ext cx="12192000" cy="3720090"/>
          </a:xfrm>
        </p:spPr>
        <p:txBody>
          <a:bodyPr>
            <a:normAutofit/>
          </a:bodyPr>
          <a:lstStyle>
            <a:lvl1pPr>
              <a:defRPr sz="1200"/>
            </a:lvl1pPr>
          </a:lstStyle>
          <a:p>
            <a:endParaRPr lang="en-US"/>
          </a:p>
        </p:txBody>
      </p:sp>
    </p:spTree>
    <p:extLst>
      <p:ext uri="{BB962C8B-B14F-4D97-AF65-F5344CB8AC3E}">
        <p14:creationId xmlns:p14="http://schemas.microsoft.com/office/powerpoint/2010/main" val="326378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Main Containt-2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D887-ABF0-B8B4-3E06-12634A6F79E1}"/>
              </a:ext>
            </a:extLst>
          </p:cNvPr>
          <p:cNvSpPr>
            <a:spLocks noGrp="1"/>
          </p:cNvSpPr>
          <p:nvPr>
            <p:ph type="title"/>
          </p:nvPr>
        </p:nvSpPr>
        <p:spPr>
          <a:xfrm>
            <a:off x="381000" y="156411"/>
            <a:ext cx="11430000" cy="478537"/>
          </a:xfrm>
        </p:spPr>
        <p:txBody>
          <a:bodyPr>
            <a:normAutofit/>
          </a:bodyPr>
          <a:lstStyle>
            <a:lvl1pPr>
              <a:defRPr sz="2600" b="0"/>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CD8843C3-A3DD-5714-63C6-49238356B6F8}"/>
              </a:ext>
            </a:extLst>
          </p:cNvPr>
          <p:cNvSpPr>
            <a:spLocks noGrp="1"/>
          </p:cNvSpPr>
          <p:nvPr>
            <p:ph type="sldNum" sz="quarter" idx="12"/>
          </p:nvPr>
        </p:nvSpPr>
        <p:spPr/>
        <p:txBody>
          <a:bodyPr/>
          <a:lstStyle/>
          <a:p>
            <a:fld id="{AE577F39-B882-FB4F-BD46-95C2A231B68A}" type="slidenum">
              <a:rPr lang="en-US" smtClean="0"/>
              <a:t>‹#›</a:t>
            </a:fld>
            <a:endParaRPr lang="en-US"/>
          </a:p>
        </p:txBody>
      </p:sp>
      <p:sp>
        <p:nvSpPr>
          <p:cNvPr id="5" name="Text Placeholder 4">
            <a:extLst>
              <a:ext uri="{FF2B5EF4-FFF2-40B4-BE49-F238E27FC236}">
                <a16:creationId xmlns:a16="http://schemas.microsoft.com/office/drawing/2014/main" id="{A4E11E4F-B9F7-818C-298B-21F8376D41EC}"/>
              </a:ext>
            </a:extLst>
          </p:cNvPr>
          <p:cNvSpPr>
            <a:spLocks noGrp="1"/>
          </p:cNvSpPr>
          <p:nvPr>
            <p:ph type="body" sz="quarter" idx="13"/>
          </p:nvPr>
        </p:nvSpPr>
        <p:spPr>
          <a:xfrm>
            <a:off x="381000" y="634948"/>
            <a:ext cx="11430000" cy="350283"/>
          </a:xfrm>
        </p:spPr>
        <p:txBody>
          <a:bodyPr lIns="0" anchor="ctr">
            <a:noAutofit/>
          </a:bodyPr>
          <a:lstStyle>
            <a:lvl1pPr marL="0" indent="0">
              <a:buNone/>
              <a:defRPr sz="2000">
                <a:solidFill>
                  <a:schemeClr val="accent2"/>
                </a:solidFill>
              </a:defRPr>
            </a:lvl1pPr>
          </a:lstStyle>
          <a:p>
            <a:pPr lvl="0"/>
            <a:r>
              <a:rPr lang="en-GB"/>
              <a:t>Click to edit Master text styles</a:t>
            </a:r>
          </a:p>
        </p:txBody>
      </p:sp>
      <p:sp>
        <p:nvSpPr>
          <p:cNvPr id="10" name="Content Placeholder 8">
            <a:extLst>
              <a:ext uri="{FF2B5EF4-FFF2-40B4-BE49-F238E27FC236}">
                <a16:creationId xmlns:a16="http://schemas.microsoft.com/office/drawing/2014/main" id="{AC3FC5F6-8482-24D8-643E-00F099454402}"/>
              </a:ext>
            </a:extLst>
          </p:cNvPr>
          <p:cNvSpPr>
            <a:spLocks noGrp="1"/>
          </p:cNvSpPr>
          <p:nvPr>
            <p:ph sz="quarter" idx="15"/>
          </p:nvPr>
        </p:nvSpPr>
        <p:spPr>
          <a:xfrm>
            <a:off x="381001" y="1517515"/>
            <a:ext cx="11430000" cy="4845184"/>
          </a:xfrm>
        </p:spPr>
        <p:txBody>
          <a:bodyPr>
            <a:normAutofit/>
          </a:bodyPr>
          <a:lstStyle>
            <a:lvl1pPr>
              <a:defRPr sz="1400"/>
            </a:lvl1pPr>
            <a:lvl2pPr marL="465138" indent="-233363">
              <a:buFont typeface="System Font Regular"/>
              <a:buChar char="–"/>
              <a:tabLst/>
              <a:defRPr sz="1200"/>
            </a:lvl2pPr>
            <a:lvl3pPr marL="687388" indent="-222250">
              <a:tabLst/>
              <a:defRPr sz="1100"/>
            </a:lvl3pPr>
            <a:lvl4pPr>
              <a:defRPr sz="1050"/>
            </a:lvl4pPr>
            <a:lvl5pPr>
              <a:defRPr sz="1050"/>
            </a:lvl5pPr>
          </a:lstStyle>
          <a:p>
            <a:pPr lvl="0"/>
            <a:r>
              <a:rPr lang="en-GB"/>
              <a:t>Click to edit Master text styles</a:t>
            </a:r>
          </a:p>
          <a:p>
            <a:pPr lvl="1"/>
            <a:r>
              <a:rPr lang="en-GB"/>
              <a:t>Second level</a:t>
            </a:r>
          </a:p>
          <a:p>
            <a:pPr lvl="2"/>
            <a:r>
              <a:rPr lang="en-GB"/>
              <a:t>Third level</a:t>
            </a:r>
          </a:p>
        </p:txBody>
      </p:sp>
      <p:sp>
        <p:nvSpPr>
          <p:cNvPr id="3" name="Content Placeholder 8">
            <a:extLst>
              <a:ext uri="{FF2B5EF4-FFF2-40B4-BE49-F238E27FC236}">
                <a16:creationId xmlns:a16="http://schemas.microsoft.com/office/drawing/2014/main" id="{A1E37C84-0909-5AAD-CD22-546DDC406F4B}"/>
              </a:ext>
            </a:extLst>
          </p:cNvPr>
          <p:cNvSpPr>
            <a:spLocks noGrp="1"/>
          </p:cNvSpPr>
          <p:nvPr>
            <p:ph sz="quarter" idx="18"/>
          </p:nvPr>
        </p:nvSpPr>
        <p:spPr>
          <a:xfrm>
            <a:off x="400454" y="1104900"/>
            <a:ext cx="11410545" cy="350283"/>
          </a:xfrm>
        </p:spPr>
        <p:txBody>
          <a:bodyPr anchor="ctr">
            <a:normAutofit/>
          </a:bodyPr>
          <a:lstStyle>
            <a:lvl1pPr marL="0" indent="0" algn="l">
              <a:buNone/>
              <a:defRPr sz="1400"/>
            </a:lvl1pPr>
            <a:lvl2pPr marL="231775" indent="0" algn="ctr">
              <a:buFont typeface="System Font Regular"/>
              <a:buNone/>
              <a:tabLst/>
              <a:defRPr sz="1200"/>
            </a:lvl2pPr>
            <a:lvl3pPr marL="465138" indent="0" algn="ctr">
              <a:buNone/>
              <a:tabLst/>
              <a:defRPr sz="1100"/>
            </a:lvl3pPr>
            <a:lvl4pPr>
              <a:defRPr sz="1050"/>
            </a:lvl4pPr>
            <a:lvl5pPr>
              <a:defRPr sz="1050"/>
            </a:lvl5pPr>
          </a:lstStyle>
          <a:p>
            <a:pPr lvl="0"/>
            <a:r>
              <a:rPr lang="en-GB"/>
              <a:t>Click to edit Master text styles</a:t>
            </a:r>
          </a:p>
        </p:txBody>
      </p:sp>
    </p:spTree>
    <p:extLst>
      <p:ext uri="{BB962C8B-B14F-4D97-AF65-F5344CB8AC3E}">
        <p14:creationId xmlns:p14="http://schemas.microsoft.com/office/powerpoint/2010/main" val="3386312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400AC-CC54-2BFB-B8F2-12DC8F045C90}"/>
              </a:ext>
            </a:extLst>
          </p:cNvPr>
          <p:cNvSpPr>
            <a:spLocks noGrp="1"/>
          </p:cNvSpPr>
          <p:nvPr>
            <p:ph type="title"/>
          </p:nvPr>
        </p:nvSpPr>
        <p:spPr>
          <a:xfrm>
            <a:off x="381000" y="156411"/>
            <a:ext cx="11430000" cy="679904"/>
          </a:xfrm>
          <a:prstGeom prst="rect">
            <a:avLst/>
          </a:prstGeom>
        </p:spPr>
        <p:txBody>
          <a:bodyPr vert="horz" lIns="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D7B4D8-1F0A-976F-6927-87FBA577872F}"/>
              </a:ext>
            </a:extLst>
          </p:cNvPr>
          <p:cNvSpPr>
            <a:spLocks noGrp="1"/>
          </p:cNvSpPr>
          <p:nvPr>
            <p:ph type="body" idx="1"/>
          </p:nvPr>
        </p:nvSpPr>
        <p:spPr>
          <a:xfrm>
            <a:off x="381000" y="1104900"/>
            <a:ext cx="11430000" cy="5257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478F51DB-0A49-C9EA-2B85-DF369E2FB9D8}"/>
              </a:ext>
            </a:extLst>
          </p:cNvPr>
          <p:cNvSpPr>
            <a:spLocks noGrp="1"/>
          </p:cNvSpPr>
          <p:nvPr>
            <p:ph type="sldNum" sz="quarter" idx="4"/>
          </p:nvPr>
        </p:nvSpPr>
        <p:spPr>
          <a:xfrm>
            <a:off x="11275621" y="6482369"/>
            <a:ext cx="535379" cy="301756"/>
          </a:xfrm>
          <a:prstGeom prst="rect">
            <a:avLst/>
          </a:prstGeom>
        </p:spPr>
        <p:txBody>
          <a:bodyPr vert="horz" lIns="91440" tIns="45720" rIns="91440" bIns="45720" rtlCol="0" anchor="ctr"/>
          <a:lstStyle>
            <a:lvl1pPr algn="r">
              <a:defRPr sz="850">
                <a:solidFill>
                  <a:schemeClr val="tx1"/>
                </a:solidFill>
              </a:defRPr>
            </a:lvl1pPr>
          </a:lstStyle>
          <a:p>
            <a:fld id="{AE577F39-B882-FB4F-BD46-95C2A231B68A}" type="slidenum">
              <a:rPr lang="en-US" smtClean="0"/>
              <a:pPr/>
              <a:t>‹#›</a:t>
            </a:fld>
            <a:endParaRPr lang="en-US"/>
          </a:p>
        </p:txBody>
      </p:sp>
    </p:spTree>
    <p:extLst>
      <p:ext uri="{BB962C8B-B14F-4D97-AF65-F5344CB8AC3E}">
        <p14:creationId xmlns:p14="http://schemas.microsoft.com/office/powerpoint/2010/main" val="4158303800"/>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7" r:id="rId15"/>
    <p:sldLayoutId id="2147483918" r:id="rId16"/>
    <p:sldLayoutId id="2147483919" r:id="rId17"/>
    <p:sldLayoutId id="2147483920" r:id="rId18"/>
    <p:sldLayoutId id="2147483921" r:id="rId19"/>
    <p:sldLayoutId id="2147483922" r:id="rId20"/>
  </p:sldLayoutIdLst>
  <p:hf hdr="0" ftr="0" dt="0"/>
  <p:txStyles>
    <p:title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240">
          <p15:clr>
            <a:srgbClr val="F26B43"/>
          </p15:clr>
        </p15:guide>
        <p15:guide id="7" pos="7440">
          <p15:clr>
            <a:srgbClr val="F26B43"/>
          </p15:clr>
        </p15:guide>
        <p15:guide id="8" orient="horz" pos="96">
          <p15:clr>
            <a:srgbClr val="F26B43"/>
          </p15:clr>
        </p15:guide>
        <p15:guide id="9" orient="horz" pos="4008">
          <p15:clr>
            <a:srgbClr val="F26B43"/>
          </p15:clr>
        </p15:guide>
        <p15:guide id="10" orient="horz" pos="69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2.xml"/><Relationship Id="rId7" Type="http://schemas.openxmlformats.org/officeDocument/2006/relationships/notesSlide" Target="../notesSlides/notesSlide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Layout" Target="../slideLayouts/slideLayout1.xml"/><Relationship Id="rId5" Type="http://schemas.openxmlformats.org/officeDocument/2006/relationships/tags" Target="../tags/tag44.xml"/><Relationship Id="rId4" Type="http://schemas.openxmlformats.org/officeDocument/2006/relationships/tags" Target="../tags/tag43.xml"/><Relationship Id="rId9" Type="http://schemas.openxmlformats.org/officeDocument/2006/relationships/image" Target="../media/image16.emf"/></Relationships>
</file>

<file path=ppt/slides/_rels/slide10.xml.rels><?xml version="1.0" encoding="UTF-8" standalone="yes"?>
<Relationships xmlns="http://schemas.openxmlformats.org/package/2006/relationships"><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9" Type="http://schemas.openxmlformats.org/officeDocument/2006/relationships/tags" Target="../tags/tag123.xml"/><Relationship Id="rId21" Type="http://schemas.openxmlformats.org/officeDocument/2006/relationships/tags" Target="../tags/tag105.xml"/><Relationship Id="rId34" Type="http://schemas.openxmlformats.org/officeDocument/2006/relationships/tags" Target="../tags/tag118.xml"/><Relationship Id="rId42" Type="http://schemas.openxmlformats.org/officeDocument/2006/relationships/tags" Target="../tags/tag126.xml"/><Relationship Id="rId47" Type="http://schemas.openxmlformats.org/officeDocument/2006/relationships/tags" Target="../tags/tag131.xml"/><Relationship Id="rId50" Type="http://schemas.openxmlformats.org/officeDocument/2006/relationships/image" Target="../media/image18.emf"/><Relationship Id="rId7" Type="http://schemas.openxmlformats.org/officeDocument/2006/relationships/tags" Target="../tags/tag91.xml"/><Relationship Id="rId2" Type="http://schemas.openxmlformats.org/officeDocument/2006/relationships/tags" Target="../tags/tag86.xml"/><Relationship Id="rId16" Type="http://schemas.openxmlformats.org/officeDocument/2006/relationships/tags" Target="../tags/tag100.xml"/><Relationship Id="rId29" Type="http://schemas.openxmlformats.org/officeDocument/2006/relationships/tags" Target="../tags/tag113.xml"/><Relationship Id="rId11" Type="http://schemas.openxmlformats.org/officeDocument/2006/relationships/tags" Target="../tags/tag95.xml"/><Relationship Id="rId24" Type="http://schemas.openxmlformats.org/officeDocument/2006/relationships/tags" Target="../tags/tag108.xml"/><Relationship Id="rId32" Type="http://schemas.openxmlformats.org/officeDocument/2006/relationships/tags" Target="../tags/tag116.xml"/><Relationship Id="rId37" Type="http://schemas.openxmlformats.org/officeDocument/2006/relationships/tags" Target="../tags/tag121.xml"/><Relationship Id="rId40" Type="http://schemas.openxmlformats.org/officeDocument/2006/relationships/tags" Target="../tags/tag124.xml"/><Relationship Id="rId45" Type="http://schemas.openxmlformats.org/officeDocument/2006/relationships/tags" Target="../tags/tag129.xml"/><Relationship Id="rId53" Type="http://schemas.openxmlformats.org/officeDocument/2006/relationships/image" Target="../media/image36.png"/><Relationship Id="rId5" Type="http://schemas.openxmlformats.org/officeDocument/2006/relationships/tags" Target="../tags/tag89.xml"/><Relationship Id="rId10" Type="http://schemas.openxmlformats.org/officeDocument/2006/relationships/tags" Target="../tags/tag94.xml"/><Relationship Id="rId19" Type="http://schemas.openxmlformats.org/officeDocument/2006/relationships/tags" Target="../tags/tag103.xml"/><Relationship Id="rId31" Type="http://schemas.openxmlformats.org/officeDocument/2006/relationships/tags" Target="../tags/tag115.xml"/><Relationship Id="rId44" Type="http://schemas.openxmlformats.org/officeDocument/2006/relationships/tags" Target="../tags/tag128.xml"/><Relationship Id="rId52" Type="http://schemas.openxmlformats.org/officeDocument/2006/relationships/image" Target="../media/image35.svg"/><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tags" Target="../tags/tag114.xml"/><Relationship Id="rId35" Type="http://schemas.openxmlformats.org/officeDocument/2006/relationships/tags" Target="../tags/tag119.xml"/><Relationship Id="rId43" Type="http://schemas.openxmlformats.org/officeDocument/2006/relationships/tags" Target="../tags/tag127.xml"/><Relationship Id="rId48" Type="http://schemas.openxmlformats.org/officeDocument/2006/relationships/slideLayout" Target="../slideLayouts/slideLayout18.xml"/><Relationship Id="rId8" Type="http://schemas.openxmlformats.org/officeDocument/2006/relationships/tags" Target="../tags/tag92.xml"/><Relationship Id="rId51" Type="http://schemas.openxmlformats.org/officeDocument/2006/relationships/image" Target="../media/image34.png"/><Relationship Id="rId3" Type="http://schemas.openxmlformats.org/officeDocument/2006/relationships/tags" Target="../tags/tag87.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33" Type="http://schemas.openxmlformats.org/officeDocument/2006/relationships/tags" Target="../tags/tag117.xml"/><Relationship Id="rId38" Type="http://schemas.openxmlformats.org/officeDocument/2006/relationships/tags" Target="../tags/tag122.xml"/><Relationship Id="rId46" Type="http://schemas.openxmlformats.org/officeDocument/2006/relationships/tags" Target="../tags/tag130.xml"/><Relationship Id="rId20" Type="http://schemas.openxmlformats.org/officeDocument/2006/relationships/tags" Target="../tags/tag104.xml"/><Relationship Id="rId41" Type="http://schemas.openxmlformats.org/officeDocument/2006/relationships/tags" Target="../tags/tag125.xml"/><Relationship Id="rId54" Type="http://schemas.openxmlformats.org/officeDocument/2006/relationships/image" Target="../media/image37.svg"/><Relationship Id="rId1" Type="http://schemas.openxmlformats.org/officeDocument/2006/relationships/tags" Target="../tags/tag85.xml"/><Relationship Id="rId6" Type="http://schemas.openxmlformats.org/officeDocument/2006/relationships/tags" Target="../tags/tag90.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36" Type="http://schemas.openxmlformats.org/officeDocument/2006/relationships/tags" Target="../tags/tag120.xml"/><Relationship Id="rId49"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13" Type="http://schemas.openxmlformats.org/officeDocument/2006/relationships/tags" Target="../tags/tag144.xml"/><Relationship Id="rId18" Type="http://schemas.openxmlformats.org/officeDocument/2006/relationships/tags" Target="../tags/tag149.xml"/><Relationship Id="rId26" Type="http://schemas.openxmlformats.org/officeDocument/2006/relationships/tags" Target="../tags/tag157.xml"/><Relationship Id="rId39" Type="http://schemas.openxmlformats.org/officeDocument/2006/relationships/tags" Target="../tags/tag170.xml"/><Relationship Id="rId21" Type="http://schemas.openxmlformats.org/officeDocument/2006/relationships/tags" Target="../tags/tag152.xml"/><Relationship Id="rId34" Type="http://schemas.openxmlformats.org/officeDocument/2006/relationships/tags" Target="../tags/tag165.xml"/><Relationship Id="rId42" Type="http://schemas.openxmlformats.org/officeDocument/2006/relationships/tags" Target="../tags/tag173.xml"/><Relationship Id="rId47" Type="http://schemas.openxmlformats.org/officeDocument/2006/relationships/notesSlide" Target="../notesSlides/notesSlide2.xml"/><Relationship Id="rId50" Type="http://schemas.openxmlformats.org/officeDocument/2006/relationships/image" Target="../media/image38.png"/><Relationship Id="rId7" Type="http://schemas.openxmlformats.org/officeDocument/2006/relationships/tags" Target="../tags/tag138.xml"/><Relationship Id="rId2" Type="http://schemas.openxmlformats.org/officeDocument/2006/relationships/tags" Target="../tags/tag133.xml"/><Relationship Id="rId16" Type="http://schemas.openxmlformats.org/officeDocument/2006/relationships/tags" Target="../tags/tag147.xml"/><Relationship Id="rId29" Type="http://schemas.openxmlformats.org/officeDocument/2006/relationships/tags" Target="../tags/tag160.xml"/><Relationship Id="rId11" Type="http://schemas.openxmlformats.org/officeDocument/2006/relationships/tags" Target="../tags/tag142.xml"/><Relationship Id="rId24" Type="http://schemas.openxmlformats.org/officeDocument/2006/relationships/tags" Target="../tags/tag155.xml"/><Relationship Id="rId32" Type="http://schemas.openxmlformats.org/officeDocument/2006/relationships/tags" Target="../tags/tag163.xml"/><Relationship Id="rId37" Type="http://schemas.openxmlformats.org/officeDocument/2006/relationships/tags" Target="../tags/tag168.xml"/><Relationship Id="rId40" Type="http://schemas.openxmlformats.org/officeDocument/2006/relationships/tags" Target="../tags/tag171.xml"/><Relationship Id="rId45" Type="http://schemas.openxmlformats.org/officeDocument/2006/relationships/tags" Target="../tags/tag176.xml"/><Relationship Id="rId5" Type="http://schemas.openxmlformats.org/officeDocument/2006/relationships/tags" Target="../tags/tag136.xml"/><Relationship Id="rId15" Type="http://schemas.openxmlformats.org/officeDocument/2006/relationships/tags" Target="../tags/tag146.xml"/><Relationship Id="rId23" Type="http://schemas.openxmlformats.org/officeDocument/2006/relationships/tags" Target="../tags/tag154.xml"/><Relationship Id="rId28" Type="http://schemas.openxmlformats.org/officeDocument/2006/relationships/tags" Target="../tags/tag159.xml"/><Relationship Id="rId36" Type="http://schemas.openxmlformats.org/officeDocument/2006/relationships/tags" Target="../tags/tag167.xml"/><Relationship Id="rId49" Type="http://schemas.openxmlformats.org/officeDocument/2006/relationships/image" Target="../media/image25.emf"/><Relationship Id="rId10" Type="http://schemas.openxmlformats.org/officeDocument/2006/relationships/tags" Target="../tags/tag141.xml"/><Relationship Id="rId19" Type="http://schemas.openxmlformats.org/officeDocument/2006/relationships/tags" Target="../tags/tag150.xml"/><Relationship Id="rId31" Type="http://schemas.openxmlformats.org/officeDocument/2006/relationships/tags" Target="../tags/tag162.xml"/><Relationship Id="rId44" Type="http://schemas.openxmlformats.org/officeDocument/2006/relationships/tags" Target="../tags/tag175.xml"/><Relationship Id="rId52" Type="http://schemas.openxmlformats.org/officeDocument/2006/relationships/chart" Target="../charts/chart1.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 Id="rId22" Type="http://schemas.openxmlformats.org/officeDocument/2006/relationships/tags" Target="../tags/tag153.xml"/><Relationship Id="rId27" Type="http://schemas.openxmlformats.org/officeDocument/2006/relationships/tags" Target="../tags/tag158.xml"/><Relationship Id="rId30" Type="http://schemas.openxmlformats.org/officeDocument/2006/relationships/tags" Target="../tags/tag161.xml"/><Relationship Id="rId35" Type="http://schemas.openxmlformats.org/officeDocument/2006/relationships/tags" Target="../tags/tag166.xml"/><Relationship Id="rId43" Type="http://schemas.openxmlformats.org/officeDocument/2006/relationships/tags" Target="../tags/tag174.xml"/><Relationship Id="rId48" Type="http://schemas.openxmlformats.org/officeDocument/2006/relationships/oleObject" Target="../embeddings/oleObject14.bin"/><Relationship Id="rId8" Type="http://schemas.openxmlformats.org/officeDocument/2006/relationships/tags" Target="../tags/tag139.xml"/><Relationship Id="rId51" Type="http://schemas.openxmlformats.org/officeDocument/2006/relationships/image" Target="../media/image39.svg"/><Relationship Id="rId3" Type="http://schemas.openxmlformats.org/officeDocument/2006/relationships/tags" Target="../tags/tag134.xml"/><Relationship Id="rId12" Type="http://schemas.openxmlformats.org/officeDocument/2006/relationships/tags" Target="../tags/tag143.xml"/><Relationship Id="rId17" Type="http://schemas.openxmlformats.org/officeDocument/2006/relationships/tags" Target="../tags/tag148.xml"/><Relationship Id="rId25" Type="http://schemas.openxmlformats.org/officeDocument/2006/relationships/tags" Target="../tags/tag156.xml"/><Relationship Id="rId33" Type="http://schemas.openxmlformats.org/officeDocument/2006/relationships/tags" Target="../tags/tag164.xml"/><Relationship Id="rId38" Type="http://schemas.openxmlformats.org/officeDocument/2006/relationships/tags" Target="../tags/tag169.xml"/><Relationship Id="rId46" Type="http://schemas.openxmlformats.org/officeDocument/2006/relationships/slideLayout" Target="../slideLayouts/slideLayout18.xml"/><Relationship Id="rId20" Type="http://schemas.openxmlformats.org/officeDocument/2006/relationships/tags" Target="../tags/tag151.xml"/><Relationship Id="rId41" Type="http://schemas.openxmlformats.org/officeDocument/2006/relationships/tags" Target="../tags/tag172.xml"/><Relationship Id="rId1" Type="http://schemas.openxmlformats.org/officeDocument/2006/relationships/tags" Target="../tags/tag132.xml"/><Relationship Id="rId6" Type="http://schemas.openxmlformats.org/officeDocument/2006/relationships/tags" Target="../tags/tag137.xml"/></Relationships>
</file>

<file path=ppt/slides/_rels/slide12.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image" Target="../media/image18.emf"/><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oleObject" Target="../embeddings/oleObject15.bin"/><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slideLayout" Target="../slideLayouts/slideLayout18.xml"/><Relationship Id="rId5" Type="http://schemas.openxmlformats.org/officeDocument/2006/relationships/tags" Target="../tags/tag181.xml"/><Relationship Id="rId15" Type="http://schemas.openxmlformats.org/officeDocument/2006/relationships/image" Target="../media/image40.svg"/><Relationship Id="rId10" Type="http://schemas.openxmlformats.org/officeDocument/2006/relationships/tags" Target="../tags/tag186.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image" Target="../media/image38.png"/></Relationships>
</file>

<file path=ppt/slides/_rels/slide13.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image" Target="../media/image42.svg"/><Relationship Id="rId3" Type="http://schemas.openxmlformats.org/officeDocument/2006/relationships/tags" Target="../tags/tag189.xml"/><Relationship Id="rId21" Type="http://schemas.openxmlformats.org/officeDocument/2006/relationships/image" Target="../media/image45.png"/><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image" Target="../media/image41.png"/><Relationship Id="rId2" Type="http://schemas.openxmlformats.org/officeDocument/2006/relationships/tags" Target="../tags/tag188.xml"/><Relationship Id="rId16" Type="http://schemas.openxmlformats.org/officeDocument/2006/relationships/image" Target="../media/image18.emf"/><Relationship Id="rId20" Type="http://schemas.openxmlformats.org/officeDocument/2006/relationships/image" Target="../media/image44.svg"/><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24" Type="http://schemas.openxmlformats.org/officeDocument/2006/relationships/image" Target="../media/image48.svg"/><Relationship Id="rId5" Type="http://schemas.openxmlformats.org/officeDocument/2006/relationships/tags" Target="../tags/tag191.xml"/><Relationship Id="rId15" Type="http://schemas.openxmlformats.org/officeDocument/2006/relationships/oleObject" Target="../embeddings/oleObject16.bin"/><Relationship Id="rId23" Type="http://schemas.openxmlformats.org/officeDocument/2006/relationships/image" Target="../media/image47.png"/><Relationship Id="rId10" Type="http://schemas.openxmlformats.org/officeDocument/2006/relationships/tags" Target="../tags/tag196.xml"/><Relationship Id="rId19" Type="http://schemas.openxmlformats.org/officeDocument/2006/relationships/image" Target="../media/image43.png"/><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slideLayout" Target="../slideLayouts/slideLayout18.xml"/><Relationship Id="rId22" Type="http://schemas.openxmlformats.org/officeDocument/2006/relationships/image" Target="../media/image46.svg"/></Relationships>
</file>

<file path=ppt/slides/_rels/slide14.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image" Target="../media/image49.emf"/><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oleObject" Target="../embeddings/oleObject17.bin"/><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notesSlide" Target="../notesSlides/notesSlide3.xml"/><Relationship Id="rId5" Type="http://schemas.openxmlformats.org/officeDocument/2006/relationships/tags" Target="../tags/tag204.xml"/><Relationship Id="rId15" Type="http://schemas.openxmlformats.org/officeDocument/2006/relationships/image" Target="../media/image40.svg"/><Relationship Id="rId10" Type="http://schemas.openxmlformats.org/officeDocument/2006/relationships/slideLayout" Target="../slideLayouts/slideLayout17.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image" Target="../media/image38.png"/></Relationships>
</file>

<file path=ppt/slides/_rels/slide15.xml.rels><?xml version="1.0" encoding="UTF-8" standalone="yes"?>
<Relationships xmlns="http://schemas.openxmlformats.org/package/2006/relationships"><Relationship Id="rId13" Type="http://schemas.openxmlformats.org/officeDocument/2006/relationships/tags" Target="../tags/tag221.xml"/><Relationship Id="rId18" Type="http://schemas.openxmlformats.org/officeDocument/2006/relationships/tags" Target="../tags/tag226.xml"/><Relationship Id="rId26" Type="http://schemas.openxmlformats.org/officeDocument/2006/relationships/tags" Target="../tags/tag234.xml"/><Relationship Id="rId39" Type="http://schemas.openxmlformats.org/officeDocument/2006/relationships/tags" Target="../tags/tag247.xml"/><Relationship Id="rId21" Type="http://schemas.openxmlformats.org/officeDocument/2006/relationships/tags" Target="../tags/tag229.xml"/><Relationship Id="rId34" Type="http://schemas.openxmlformats.org/officeDocument/2006/relationships/tags" Target="../tags/tag242.xml"/><Relationship Id="rId42" Type="http://schemas.openxmlformats.org/officeDocument/2006/relationships/tags" Target="../tags/tag250.xml"/><Relationship Id="rId47" Type="http://schemas.openxmlformats.org/officeDocument/2006/relationships/tags" Target="../tags/tag255.xml"/><Relationship Id="rId50" Type="http://schemas.openxmlformats.org/officeDocument/2006/relationships/tags" Target="../tags/tag258.xml"/><Relationship Id="rId55" Type="http://schemas.openxmlformats.org/officeDocument/2006/relationships/chart" Target="../charts/chart2.xml"/><Relationship Id="rId7" Type="http://schemas.openxmlformats.org/officeDocument/2006/relationships/tags" Target="../tags/tag215.xml"/><Relationship Id="rId2" Type="http://schemas.openxmlformats.org/officeDocument/2006/relationships/tags" Target="../tags/tag210.xml"/><Relationship Id="rId16" Type="http://schemas.openxmlformats.org/officeDocument/2006/relationships/tags" Target="../tags/tag224.xml"/><Relationship Id="rId29" Type="http://schemas.openxmlformats.org/officeDocument/2006/relationships/tags" Target="../tags/tag237.xml"/><Relationship Id="rId11" Type="http://schemas.openxmlformats.org/officeDocument/2006/relationships/tags" Target="../tags/tag219.xml"/><Relationship Id="rId24" Type="http://schemas.openxmlformats.org/officeDocument/2006/relationships/tags" Target="../tags/tag232.xml"/><Relationship Id="rId32" Type="http://schemas.openxmlformats.org/officeDocument/2006/relationships/tags" Target="../tags/tag240.xml"/><Relationship Id="rId37" Type="http://schemas.openxmlformats.org/officeDocument/2006/relationships/tags" Target="../tags/tag245.xml"/><Relationship Id="rId40" Type="http://schemas.openxmlformats.org/officeDocument/2006/relationships/tags" Target="../tags/tag248.xml"/><Relationship Id="rId45" Type="http://schemas.openxmlformats.org/officeDocument/2006/relationships/tags" Target="../tags/tag253.xml"/><Relationship Id="rId53" Type="http://schemas.openxmlformats.org/officeDocument/2006/relationships/oleObject" Target="../embeddings/oleObject18.bin"/><Relationship Id="rId5" Type="http://schemas.openxmlformats.org/officeDocument/2006/relationships/tags" Target="../tags/tag213.xml"/><Relationship Id="rId19" Type="http://schemas.openxmlformats.org/officeDocument/2006/relationships/tags" Target="../tags/tag227.xml"/><Relationship Id="rId4" Type="http://schemas.openxmlformats.org/officeDocument/2006/relationships/tags" Target="../tags/tag212.xml"/><Relationship Id="rId9" Type="http://schemas.openxmlformats.org/officeDocument/2006/relationships/tags" Target="../tags/tag217.xml"/><Relationship Id="rId14" Type="http://schemas.openxmlformats.org/officeDocument/2006/relationships/tags" Target="../tags/tag222.xml"/><Relationship Id="rId22" Type="http://schemas.openxmlformats.org/officeDocument/2006/relationships/tags" Target="../tags/tag230.xml"/><Relationship Id="rId27" Type="http://schemas.openxmlformats.org/officeDocument/2006/relationships/tags" Target="../tags/tag235.xml"/><Relationship Id="rId30" Type="http://schemas.openxmlformats.org/officeDocument/2006/relationships/tags" Target="../tags/tag238.xml"/><Relationship Id="rId35" Type="http://schemas.openxmlformats.org/officeDocument/2006/relationships/tags" Target="../tags/tag243.xml"/><Relationship Id="rId43" Type="http://schemas.openxmlformats.org/officeDocument/2006/relationships/tags" Target="../tags/tag251.xml"/><Relationship Id="rId48" Type="http://schemas.openxmlformats.org/officeDocument/2006/relationships/tags" Target="../tags/tag256.xml"/><Relationship Id="rId56" Type="http://schemas.openxmlformats.org/officeDocument/2006/relationships/image" Target="../media/image38.png"/><Relationship Id="rId8" Type="http://schemas.openxmlformats.org/officeDocument/2006/relationships/tags" Target="../tags/tag216.xml"/><Relationship Id="rId51" Type="http://schemas.openxmlformats.org/officeDocument/2006/relationships/slideLayout" Target="../slideLayouts/slideLayout18.xml"/><Relationship Id="rId3" Type="http://schemas.openxmlformats.org/officeDocument/2006/relationships/tags" Target="../tags/tag211.xml"/><Relationship Id="rId12" Type="http://schemas.openxmlformats.org/officeDocument/2006/relationships/tags" Target="../tags/tag220.xml"/><Relationship Id="rId17" Type="http://schemas.openxmlformats.org/officeDocument/2006/relationships/tags" Target="../tags/tag225.xml"/><Relationship Id="rId25" Type="http://schemas.openxmlformats.org/officeDocument/2006/relationships/tags" Target="../tags/tag233.xml"/><Relationship Id="rId33" Type="http://schemas.openxmlformats.org/officeDocument/2006/relationships/tags" Target="../tags/tag241.xml"/><Relationship Id="rId38" Type="http://schemas.openxmlformats.org/officeDocument/2006/relationships/tags" Target="../tags/tag246.xml"/><Relationship Id="rId46" Type="http://schemas.openxmlformats.org/officeDocument/2006/relationships/tags" Target="../tags/tag254.xml"/><Relationship Id="rId20" Type="http://schemas.openxmlformats.org/officeDocument/2006/relationships/tags" Target="../tags/tag228.xml"/><Relationship Id="rId41" Type="http://schemas.openxmlformats.org/officeDocument/2006/relationships/tags" Target="../tags/tag249.xml"/><Relationship Id="rId54" Type="http://schemas.openxmlformats.org/officeDocument/2006/relationships/image" Target="../media/image25.emf"/><Relationship Id="rId1" Type="http://schemas.openxmlformats.org/officeDocument/2006/relationships/tags" Target="../tags/tag209.xml"/><Relationship Id="rId6" Type="http://schemas.openxmlformats.org/officeDocument/2006/relationships/tags" Target="../tags/tag214.xml"/><Relationship Id="rId15" Type="http://schemas.openxmlformats.org/officeDocument/2006/relationships/tags" Target="../tags/tag223.xml"/><Relationship Id="rId23" Type="http://schemas.openxmlformats.org/officeDocument/2006/relationships/tags" Target="../tags/tag231.xml"/><Relationship Id="rId28" Type="http://schemas.openxmlformats.org/officeDocument/2006/relationships/tags" Target="../tags/tag236.xml"/><Relationship Id="rId36" Type="http://schemas.openxmlformats.org/officeDocument/2006/relationships/tags" Target="../tags/tag244.xml"/><Relationship Id="rId49" Type="http://schemas.openxmlformats.org/officeDocument/2006/relationships/tags" Target="../tags/tag257.xml"/><Relationship Id="rId57" Type="http://schemas.openxmlformats.org/officeDocument/2006/relationships/image" Target="../media/image39.svg"/><Relationship Id="rId10" Type="http://schemas.openxmlformats.org/officeDocument/2006/relationships/tags" Target="../tags/tag218.xml"/><Relationship Id="rId31" Type="http://schemas.openxmlformats.org/officeDocument/2006/relationships/tags" Target="../tags/tag239.xml"/><Relationship Id="rId44" Type="http://schemas.openxmlformats.org/officeDocument/2006/relationships/tags" Target="../tags/tag252.xml"/><Relationship Id="rId5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261.xml"/><Relationship Id="rId7" Type="http://schemas.openxmlformats.org/officeDocument/2006/relationships/image" Target="../media/image25.emf"/><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oleObject" Target="../embeddings/oleObject19.bin"/><Relationship Id="rId5" Type="http://schemas.openxmlformats.org/officeDocument/2006/relationships/slideLayout" Target="../slideLayouts/slideLayout18.xml"/><Relationship Id="rId4" Type="http://schemas.openxmlformats.org/officeDocument/2006/relationships/tags" Target="../tags/tag262.xml"/><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13" Type="http://schemas.openxmlformats.org/officeDocument/2006/relationships/tags" Target="../tags/tag275.xml"/><Relationship Id="rId18" Type="http://schemas.openxmlformats.org/officeDocument/2006/relationships/tags" Target="../tags/tag280.xml"/><Relationship Id="rId26" Type="http://schemas.openxmlformats.org/officeDocument/2006/relationships/tags" Target="../tags/tag288.xml"/><Relationship Id="rId39" Type="http://schemas.openxmlformats.org/officeDocument/2006/relationships/oleObject" Target="../embeddings/oleObject20.bin"/><Relationship Id="rId21" Type="http://schemas.openxmlformats.org/officeDocument/2006/relationships/tags" Target="../tags/tag283.xml"/><Relationship Id="rId34" Type="http://schemas.openxmlformats.org/officeDocument/2006/relationships/tags" Target="../tags/tag296.xml"/><Relationship Id="rId42" Type="http://schemas.openxmlformats.org/officeDocument/2006/relationships/image" Target="../media/image53.svg"/><Relationship Id="rId7" Type="http://schemas.openxmlformats.org/officeDocument/2006/relationships/tags" Target="../tags/tag269.xml"/><Relationship Id="rId2" Type="http://schemas.openxmlformats.org/officeDocument/2006/relationships/tags" Target="../tags/tag264.xml"/><Relationship Id="rId16" Type="http://schemas.openxmlformats.org/officeDocument/2006/relationships/tags" Target="../tags/tag278.xml"/><Relationship Id="rId20" Type="http://schemas.openxmlformats.org/officeDocument/2006/relationships/tags" Target="../tags/tag282.xml"/><Relationship Id="rId29" Type="http://schemas.openxmlformats.org/officeDocument/2006/relationships/tags" Target="../tags/tag291.xml"/><Relationship Id="rId41" Type="http://schemas.openxmlformats.org/officeDocument/2006/relationships/image" Target="../media/image52.png"/><Relationship Id="rId1" Type="http://schemas.openxmlformats.org/officeDocument/2006/relationships/tags" Target="../tags/tag263.xml"/><Relationship Id="rId6" Type="http://schemas.openxmlformats.org/officeDocument/2006/relationships/tags" Target="../tags/tag268.xml"/><Relationship Id="rId11" Type="http://schemas.openxmlformats.org/officeDocument/2006/relationships/tags" Target="../tags/tag273.xml"/><Relationship Id="rId24" Type="http://schemas.openxmlformats.org/officeDocument/2006/relationships/tags" Target="../tags/tag286.xml"/><Relationship Id="rId32" Type="http://schemas.openxmlformats.org/officeDocument/2006/relationships/tags" Target="../tags/tag294.xml"/><Relationship Id="rId37" Type="http://schemas.openxmlformats.org/officeDocument/2006/relationships/tags" Target="../tags/tag299.xml"/><Relationship Id="rId40" Type="http://schemas.openxmlformats.org/officeDocument/2006/relationships/image" Target="../media/image18.emf"/><Relationship Id="rId5" Type="http://schemas.openxmlformats.org/officeDocument/2006/relationships/tags" Target="../tags/tag267.xml"/><Relationship Id="rId15" Type="http://schemas.openxmlformats.org/officeDocument/2006/relationships/tags" Target="../tags/tag277.xml"/><Relationship Id="rId23" Type="http://schemas.openxmlformats.org/officeDocument/2006/relationships/tags" Target="../tags/tag285.xml"/><Relationship Id="rId28" Type="http://schemas.openxmlformats.org/officeDocument/2006/relationships/tags" Target="../tags/tag290.xml"/><Relationship Id="rId36" Type="http://schemas.openxmlformats.org/officeDocument/2006/relationships/tags" Target="../tags/tag298.xml"/><Relationship Id="rId10" Type="http://schemas.openxmlformats.org/officeDocument/2006/relationships/tags" Target="../tags/tag272.xml"/><Relationship Id="rId19" Type="http://schemas.openxmlformats.org/officeDocument/2006/relationships/tags" Target="../tags/tag281.xml"/><Relationship Id="rId31" Type="http://schemas.openxmlformats.org/officeDocument/2006/relationships/tags" Target="../tags/tag293.xml"/><Relationship Id="rId4" Type="http://schemas.openxmlformats.org/officeDocument/2006/relationships/tags" Target="../tags/tag266.xml"/><Relationship Id="rId9" Type="http://schemas.openxmlformats.org/officeDocument/2006/relationships/tags" Target="../tags/tag271.xml"/><Relationship Id="rId14" Type="http://schemas.openxmlformats.org/officeDocument/2006/relationships/tags" Target="../tags/tag276.xml"/><Relationship Id="rId22" Type="http://schemas.openxmlformats.org/officeDocument/2006/relationships/tags" Target="../tags/tag284.xml"/><Relationship Id="rId27" Type="http://schemas.openxmlformats.org/officeDocument/2006/relationships/tags" Target="../tags/tag289.xml"/><Relationship Id="rId30" Type="http://schemas.openxmlformats.org/officeDocument/2006/relationships/tags" Target="../tags/tag292.xml"/><Relationship Id="rId35" Type="http://schemas.openxmlformats.org/officeDocument/2006/relationships/tags" Target="../tags/tag297.xml"/><Relationship Id="rId43" Type="http://schemas.openxmlformats.org/officeDocument/2006/relationships/chart" Target="../charts/chart3.xml"/><Relationship Id="rId8" Type="http://schemas.openxmlformats.org/officeDocument/2006/relationships/tags" Target="../tags/tag270.xml"/><Relationship Id="rId3" Type="http://schemas.openxmlformats.org/officeDocument/2006/relationships/tags" Target="../tags/tag265.xml"/><Relationship Id="rId12" Type="http://schemas.openxmlformats.org/officeDocument/2006/relationships/tags" Target="../tags/tag274.xml"/><Relationship Id="rId17" Type="http://schemas.openxmlformats.org/officeDocument/2006/relationships/tags" Target="../tags/tag279.xml"/><Relationship Id="rId25" Type="http://schemas.openxmlformats.org/officeDocument/2006/relationships/tags" Target="../tags/tag287.xml"/><Relationship Id="rId33" Type="http://schemas.openxmlformats.org/officeDocument/2006/relationships/tags" Target="../tags/tag295.xml"/><Relationship Id="rId38"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tags" Target="../tags/tag307.xml"/><Relationship Id="rId13" Type="http://schemas.openxmlformats.org/officeDocument/2006/relationships/tags" Target="../tags/tag312.xml"/><Relationship Id="rId18" Type="http://schemas.openxmlformats.org/officeDocument/2006/relationships/tags" Target="../tags/tag317.xml"/><Relationship Id="rId26" Type="http://schemas.openxmlformats.org/officeDocument/2006/relationships/image" Target="../media/image29.svg"/><Relationship Id="rId3" Type="http://schemas.openxmlformats.org/officeDocument/2006/relationships/tags" Target="../tags/tag302.xml"/><Relationship Id="rId21" Type="http://schemas.openxmlformats.org/officeDocument/2006/relationships/tags" Target="../tags/tag320.xml"/><Relationship Id="rId7" Type="http://schemas.openxmlformats.org/officeDocument/2006/relationships/tags" Target="../tags/tag306.xml"/><Relationship Id="rId12" Type="http://schemas.openxmlformats.org/officeDocument/2006/relationships/tags" Target="../tags/tag311.xml"/><Relationship Id="rId17" Type="http://schemas.openxmlformats.org/officeDocument/2006/relationships/tags" Target="../tags/tag316.xml"/><Relationship Id="rId25" Type="http://schemas.openxmlformats.org/officeDocument/2006/relationships/image" Target="../media/image28.png"/><Relationship Id="rId2" Type="http://schemas.openxmlformats.org/officeDocument/2006/relationships/tags" Target="../tags/tag301.xml"/><Relationship Id="rId16" Type="http://schemas.openxmlformats.org/officeDocument/2006/relationships/tags" Target="../tags/tag315.xml"/><Relationship Id="rId20" Type="http://schemas.openxmlformats.org/officeDocument/2006/relationships/tags" Target="../tags/tag319.xml"/><Relationship Id="rId29" Type="http://schemas.openxmlformats.org/officeDocument/2006/relationships/image" Target="../media/image54.png"/><Relationship Id="rId1" Type="http://schemas.openxmlformats.org/officeDocument/2006/relationships/tags" Target="../tags/tag300.xml"/><Relationship Id="rId6" Type="http://schemas.openxmlformats.org/officeDocument/2006/relationships/tags" Target="../tags/tag305.xml"/><Relationship Id="rId11" Type="http://schemas.openxmlformats.org/officeDocument/2006/relationships/tags" Target="../tags/tag310.xml"/><Relationship Id="rId24" Type="http://schemas.openxmlformats.org/officeDocument/2006/relationships/image" Target="../media/image25.emf"/><Relationship Id="rId32" Type="http://schemas.openxmlformats.org/officeDocument/2006/relationships/chart" Target="../charts/chart5.xml"/><Relationship Id="rId5" Type="http://schemas.openxmlformats.org/officeDocument/2006/relationships/tags" Target="../tags/tag304.xml"/><Relationship Id="rId15" Type="http://schemas.openxmlformats.org/officeDocument/2006/relationships/tags" Target="../tags/tag314.xml"/><Relationship Id="rId23" Type="http://schemas.openxmlformats.org/officeDocument/2006/relationships/oleObject" Target="../embeddings/oleObject21.bin"/><Relationship Id="rId28" Type="http://schemas.openxmlformats.org/officeDocument/2006/relationships/image" Target="../media/image31.svg"/><Relationship Id="rId10" Type="http://schemas.openxmlformats.org/officeDocument/2006/relationships/tags" Target="../tags/tag309.xml"/><Relationship Id="rId19" Type="http://schemas.openxmlformats.org/officeDocument/2006/relationships/tags" Target="../tags/tag318.xml"/><Relationship Id="rId31" Type="http://schemas.openxmlformats.org/officeDocument/2006/relationships/chart" Target="../charts/chart4.xml"/><Relationship Id="rId4" Type="http://schemas.openxmlformats.org/officeDocument/2006/relationships/tags" Target="../tags/tag303.xml"/><Relationship Id="rId9" Type="http://schemas.openxmlformats.org/officeDocument/2006/relationships/tags" Target="../tags/tag308.xml"/><Relationship Id="rId14" Type="http://schemas.openxmlformats.org/officeDocument/2006/relationships/tags" Target="../tags/tag313.xml"/><Relationship Id="rId22" Type="http://schemas.openxmlformats.org/officeDocument/2006/relationships/slideLayout" Target="../slideLayouts/slideLayout15.xml"/><Relationship Id="rId27" Type="http://schemas.openxmlformats.org/officeDocument/2006/relationships/image" Target="../media/image30.png"/><Relationship Id="rId30" Type="http://schemas.openxmlformats.org/officeDocument/2006/relationships/image" Target="../media/image55.svg"/></Relationships>
</file>

<file path=ppt/slides/_rels/slide1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323.xml"/><Relationship Id="rId7" Type="http://schemas.openxmlformats.org/officeDocument/2006/relationships/oleObject" Target="../embeddings/oleObject22.bin"/><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slideLayout" Target="../slideLayouts/slideLayout16.xml"/><Relationship Id="rId5" Type="http://schemas.openxmlformats.org/officeDocument/2006/relationships/tags" Target="../tags/tag325.xml"/><Relationship Id="rId10" Type="http://schemas.openxmlformats.org/officeDocument/2006/relationships/slide" Target="slide8.xml"/><Relationship Id="rId4" Type="http://schemas.openxmlformats.org/officeDocument/2006/relationships/tags" Target="../tags/tag324.xml"/><Relationship Id="rId9"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18.emf"/><Relationship Id="rId5" Type="http://schemas.openxmlformats.org/officeDocument/2006/relationships/oleObject" Target="../embeddings/oleObject6.bin"/><Relationship Id="rId4"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8.png"/><Relationship Id="rId18" Type="http://schemas.openxmlformats.org/officeDocument/2006/relationships/image" Target="../media/image63.svg"/><Relationship Id="rId3" Type="http://schemas.openxmlformats.org/officeDocument/2006/relationships/tags" Target="../tags/tag328.xml"/><Relationship Id="rId7" Type="http://schemas.openxmlformats.org/officeDocument/2006/relationships/tags" Target="../tags/tag332.xml"/><Relationship Id="rId12" Type="http://schemas.openxmlformats.org/officeDocument/2006/relationships/image" Target="../media/image57.svg"/><Relationship Id="rId17" Type="http://schemas.openxmlformats.org/officeDocument/2006/relationships/image" Target="../media/image62.png"/><Relationship Id="rId2" Type="http://schemas.openxmlformats.org/officeDocument/2006/relationships/tags" Target="../tags/tag327.xml"/><Relationship Id="rId16" Type="http://schemas.openxmlformats.org/officeDocument/2006/relationships/image" Target="../media/image61.svg"/><Relationship Id="rId1" Type="http://schemas.openxmlformats.org/officeDocument/2006/relationships/tags" Target="../tags/tag326.xml"/><Relationship Id="rId6" Type="http://schemas.openxmlformats.org/officeDocument/2006/relationships/tags" Target="../tags/tag331.xml"/><Relationship Id="rId11" Type="http://schemas.openxmlformats.org/officeDocument/2006/relationships/image" Target="../media/image56.png"/><Relationship Id="rId5" Type="http://schemas.openxmlformats.org/officeDocument/2006/relationships/tags" Target="../tags/tag330.xml"/><Relationship Id="rId15" Type="http://schemas.openxmlformats.org/officeDocument/2006/relationships/image" Target="../media/image60.png"/><Relationship Id="rId10" Type="http://schemas.openxmlformats.org/officeDocument/2006/relationships/image" Target="../media/image19.emf"/><Relationship Id="rId4" Type="http://schemas.openxmlformats.org/officeDocument/2006/relationships/tags" Target="../tags/tag329.xml"/><Relationship Id="rId9" Type="http://schemas.openxmlformats.org/officeDocument/2006/relationships/oleObject" Target="../embeddings/oleObject23.bin"/><Relationship Id="rId14" Type="http://schemas.openxmlformats.org/officeDocument/2006/relationships/image" Target="../media/image59.svg"/></Relationships>
</file>

<file path=ppt/slides/_rels/slide21.xml.rels><?xml version="1.0" encoding="UTF-8" standalone="yes"?>
<Relationships xmlns="http://schemas.openxmlformats.org/package/2006/relationships"><Relationship Id="rId8" Type="http://schemas.openxmlformats.org/officeDocument/2006/relationships/tags" Target="../tags/tag340.xml"/><Relationship Id="rId13" Type="http://schemas.openxmlformats.org/officeDocument/2006/relationships/tags" Target="../tags/tag345.xml"/><Relationship Id="rId3" Type="http://schemas.openxmlformats.org/officeDocument/2006/relationships/tags" Target="../tags/tag335.xml"/><Relationship Id="rId7" Type="http://schemas.openxmlformats.org/officeDocument/2006/relationships/tags" Target="../tags/tag339.xml"/><Relationship Id="rId12" Type="http://schemas.openxmlformats.org/officeDocument/2006/relationships/tags" Target="../tags/tag344.xml"/><Relationship Id="rId17" Type="http://schemas.openxmlformats.org/officeDocument/2006/relationships/image" Target="../media/image25.emf"/><Relationship Id="rId2" Type="http://schemas.openxmlformats.org/officeDocument/2006/relationships/tags" Target="../tags/tag334.xml"/><Relationship Id="rId16" Type="http://schemas.openxmlformats.org/officeDocument/2006/relationships/oleObject" Target="../embeddings/oleObject24.bin"/><Relationship Id="rId1" Type="http://schemas.openxmlformats.org/officeDocument/2006/relationships/tags" Target="../tags/tag333.xml"/><Relationship Id="rId6" Type="http://schemas.openxmlformats.org/officeDocument/2006/relationships/tags" Target="../tags/tag338.xml"/><Relationship Id="rId11" Type="http://schemas.openxmlformats.org/officeDocument/2006/relationships/tags" Target="../tags/tag343.xml"/><Relationship Id="rId5" Type="http://schemas.openxmlformats.org/officeDocument/2006/relationships/tags" Target="../tags/tag337.xml"/><Relationship Id="rId15" Type="http://schemas.openxmlformats.org/officeDocument/2006/relationships/slideLayout" Target="../slideLayouts/slideLayout18.xml"/><Relationship Id="rId10" Type="http://schemas.openxmlformats.org/officeDocument/2006/relationships/tags" Target="../tags/tag342.xml"/><Relationship Id="rId4" Type="http://schemas.openxmlformats.org/officeDocument/2006/relationships/tags" Target="../tags/tag336.xml"/><Relationship Id="rId9" Type="http://schemas.openxmlformats.org/officeDocument/2006/relationships/tags" Target="../tags/tag341.xml"/><Relationship Id="rId14" Type="http://schemas.openxmlformats.org/officeDocument/2006/relationships/tags" Target="../tags/tag346.xml"/></Relationships>
</file>

<file path=ppt/slides/_rels/slide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50.xml"/><Relationship Id="rId7" Type="http://schemas.openxmlformats.org/officeDocument/2006/relationships/oleObject" Target="../embeddings/oleObject7.bin"/><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16.xml"/><Relationship Id="rId5" Type="http://schemas.openxmlformats.org/officeDocument/2006/relationships/tags" Target="../tags/tag52.xml"/><Relationship Id="rId10" Type="http://schemas.openxmlformats.org/officeDocument/2006/relationships/slide" Target="slide19.xml"/><Relationship Id="rId4" Type="http://schemas.openxmlformats.org/officeDocument/2006/relationships/tags" Target="../tags/tag51.xml"/><Relationship Id="rId9" Type="http://schemas.openxmlformats.org/officeDocument/2006/relationships/slide" Target="slide8.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2.emf"/><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21.sv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image" Target="../media/image20.png"/><Relationship Id="rId5" Type="http://schemas.openxmlformats.org/officeDocument/2006/relationships/tags" Target="../tags/tag57.xml"/><Relationship Id="rId10" Type="http://schemas.openxmlformats.org/officeDocument/2006/relationships/image" Target="../media/image19.emf"/><Relationship Id="rId4" Type="http://schemas.openxmlformats.org/officeDocument/2006/relationships/tags" Target="../tags/tag56.xml"/><Relationship Id="rId9" Type="http://schemas.openxmlformats.org/officeDocument/2006/relationships/oleObject" Target="../embeddings/oleObject8.bin"/><Relationship Id="rId14" Type="http://schemas.openxmlformats.org/officeDocument/2006/relationships/image" Target="../media/image23.emf"/></Relationships>
</file>

<file path=ppt/slides/_rels/slide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62.xml"/><Relationship Id="rId7" Type="http://schemas.openxmlformats.org/officeDocument/2006/relationships/slideLayout" Target="../slideLayouts/slideLayout18.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2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tags" Target="../tags/tag66.xml"/><Relationship Id="rId4" Type="http://schemas.openxmlformats.org/officeDocument/2006/relationships/image" Target="../media/image25.emf"/></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69.xml"/><Relationship Id="rId7" Type="http://schemas.openxmlformats.org/officeDocument/2006/relationships/oleObject" Target="../embeddings/oleObject11.bin"/><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16.xml"/><Relationship Id="rId5" Type="http://schemas.openxmlformats.org/officeDocument/2006/relationships/tags" Target="../tags/tag71.xml"/><Relationship Id="rId10" Type="http://schemas.openxmlformats.org/officeDocument/2006/relationships/slide" Target="slide19.xml"/><Relationship Id="rId4" Type="http://schemas.openxmlformats.org/officeDocument/2006/relationships/tags" Target="../tags/tag70.xml"/><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image" Target="../media/image27.svg"/><Relationship Id="rId3" Type="http://schemas.openxmlformats.org/officeDocument/2006/relationships/tags" Target="../tags/tag74.xml"/><Relationship Id="rId21" Type="http://schemas.openxmlformats.org/officeDocument/2006/relationships/image" Target="../media/image30.png"/><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image" Target="../media/image26.png"/><Relationship Id="rId2" Type="http://schemas.openxmlformats.org/officeDocument/2006/relationships/tags" Target="../tags/tag73.xml"/><Relationship Id="rId16" Type="http://schemas.openxmlformats.org/officeDocument/2006/relationships/image" Target="../media/image25.emf"/><Relationship Id="rId20" Type="http://schemas.openxmlformats.org/officeDocument/2006/relationships/image" Target="../media/image29.svg"/><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image" Target="../media/image33.svg"/><Relationship Id="rId5" Type="http://schemas.openxmlformats.org/officeDocument/2006/relationships/tags" Target="../tags/tag76.xml"/><Relationship Id="rId15" Type="http://schemas.openxmlformats.org/officeDocument/2006/relationships/oleObject" Target="../embeddings/oleObject12.bin"/><Relationship Id="rId23" Type="http://schemas.openxmlformats.org/officeDocument/2006/relationships/image" Target="../media/image32.png"/><Relationship Id="rId10" Type="http://schemas.openxmlformats.org/officeDocument/2006/relationships/tags" Target="../tags/tag81.xml"/><Relationship Id="rId19" Type="http://schemas.openxmlformats.org/officeDocument/2006/relationships/image" Target="../media/image28.png"/><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slideLayout" Target="../slideLayouts/slideLayout15.xml"/><Relationship Id="rId22"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1"/>
            </p:custDataLst>
            <p:extLst>
              <p:ext uri="{D42A27DB-BD31-4B8C-83A1-F6EECF244321}">
                <p14:modId xmlns:p14="http://schemas.microsoft.com/office/powerpoint/2010/main" val="35628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72" imgH="588" progId="TCLayout.ActiveDocument.1">
                  <p:embed/>
                </p:oleObj>
              </mc:Choice>
              <mc:Fallback>
                <p:oleObj name="think-cell Slide" r:id="rId8"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Partnership" hidden="1">
            <a:extLst>
              <a:ext uri="{FF2B5EF4-FFF2-40B4-BE49-F238E27FC236}">
                <a16:creationId xmlns:a16="http://schemas.microsoft.com/office/drawing/2014/main" id="{108DE052-9238-470A-B7A3-D8EB461E3CEB}"/>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4" name="Documenttype">
            <a:extLst>
              <a:ext uri="{FF2B5EF4-FFF2-40B4-BE49-F238E27FC236}">
                <a16:creationId xmlns:a16="http://schemas.microsoft.com/office/drawing/2014/main" id="{7835DA42-CBF3-4299-9CD7-2662B8C52E8E}"/>
              </a:ext>
            </a:extLst>
          </p:cNvPr>
          <p:cNvSpPr>
            <a:spLocks noGrp="1"/>
          </p:cNvSpPr>
          <p:nvPr>
            <p:ph type="body" sz="quarter" idx="11"/>
            <p:custDataLst>
              <p:tags r:id="rId3"/>
            </p:custDataLst>
          </p:nvPr>
        </p:nvSpPr>
        <p:spPr>
          <a:xfrm>
            <a:off x="381000" y="3675506"/>
            <a:ext cx="6578600" cy="1412875"/>
          </a:xfrm>
        </p:spPr>
        <p:txBody>
          <a:bodyPr/>
          <a:lstStyle/>
          <a:p>
            <a:r>
              <a:rPr lang="en-US" sz="2400" dirty="0"/>
              <a:t>August 27, 2024</a:t>
            </a:r>
          </a:p>
        </p:txBody>
      </p:sp>
      <p:sp>
        <p:nvSpPr>
          <p:cNvPr id="13" name="Subtitle">
            <a:extLst>
              <a:ext uri="{FF2B5EF4-FFF2-40B4-BE49-F238E27FC236}">
                <a16:creationId xmlns:a16="http://schemas.microsoft.com/office/drawing/2014/main" id="{507EE703-C870-469C-8AF6-3299EC835F50}"/>
              </a:ext>
            </a:extLst>
          </p:cNvPr>
          <p:cNvSpPr>
            <a:spLocks noGrp="1"/>
          </p:cNvSpPr>
          <p:nvPr>
            <p:ph type="body" sz="quarter" idx="12"/>
            <p:custDataLst>
              <p:tags r:id="rId4"/>
            </p:custDataLst>
          </p:nvPr>
        </p:nvSpPr>
        <p:spPr/>
        <p:txBody>
          <a:bodyPr/>
          <a:lstStyle/>
          <a:p>
            <a:r>
              <a:rPr lang="en-US" dirty="0"/>
              <a:t>Discussion Document | FS Client Opportunity</a:t>
            </a:r>
          </a:p>
        </p:txBody>
      </p:sp>
      <p:sp>
        <p:nvSpPr>
          <p:cNvPr id="4" name="Title">
            <a:extLst>
              <a:ext uri="{FF2B5EF4-FFF2-40B4-BE49-F238E27FC236}">
                <a16:creationId xmlns:a16="http://schemas.microsoft.com/office/drawing/2014/main" id="{FA5D4630-F7DD-45DE-8B28-13C4C3DDAD21}"/>
              </a:ext>
            </a:extLst>
          </p:cNvPr>
          <p:cNvSpPr>
            <a:spLocks noGrp="1"/>
          </p:cNvSpPr>
          <p:nvPr>
            <p:ph type="title" idx="4294967295"/>
            <p:custDataLst>
              <p:tags r:id="rId5"/>
            </p:custDataLst>
          </p:nvPr>
        </p:nvSpPr>
        <p:spPr>
          <a:xfrm>
            <a:off x="341194" y="4629069"/>
            <a:ext cx="6016625" cy="1922462"/>
          </a:xfrm>
        </p:spPr>
        <p:txBody>
          <a:bodyPr vert="horz">
            <a:normAutofit/>
          </a:bodyPr>
          <a:lstStyle/>
          <a:p>
            <a:r>
              <a:rPr lang="en-US" dirty="0"/>
              <a:t>Productivity &amp; AI Transformation</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5" name="think-cell data - do not delete" hidden="1">
            <a:extLst>
              <a:ext uri="{FF2B5EF4-FFF2-40B4-BE49-F238E27FC236}">
                <a16:creationId xmlns:a16="http://schemas.microsoft.com/office/drawing/2014/main" id="{DE072A2F-7EB3-90C3-7F47-C230499EE1C1}"/>
              </a:ext>
            </a:extLst>
          </p:cNvPr>
          <p:cNvGraphicFramePr>
            <a:graphicFrameLocks noChangeAspect="1"/>
          </p:cNvGraphicFramePr>
          <p:nvPr>
            <p:custDataLst>
              <p:tags r:id="rId1"/>
            </p:custDataLst>
            <p:extLst>
              <p:ext uri="{D42A27DB-BD31-4B8C-83A1-F6EECF244321}">
                <p14:modId xmlns:p14="http://schemas.microsoft.com/office/powerpoint/2010/main" val="2538785189"/>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49" imgW="395" imgH="396" progId="TCLayout.ActiveDocument.1">
                  <p:embed/>
                </p:oleObj>
              </mc:Choice>
              <mc:Fallback>
                <p:oleObj name="think-cell Slide" r:id="rId49" imgW="395" imgH="396" progId="TCLayout.ActiveDocument.1">
                  <p:embed/>
                  <p:pic>
                    <p:nvPicPr>
                      <p:cNvPr id="505" name="think-cell data - do not delete" hidden="1">
                        <a:extLst>
                          <a:ext uri="{FF2B5EF4-FFF2-40B4-BE49-F238E27FC236}">
                            <a16:creationId xmlns:a16="http://schemas.microsoft.com/office/drawing/2014/main" id="{DE072A2F-7EB3-90C3-7F47-C230499EE1C1}"/>
                          </a:ext>
                        </a:extLst>
                      </p:cNvPr>
                      <p:cNvPicPr/>
                      <p:nvPr/>
                    </p:nvPicPr>
                    <p:blipFill>
                      <a:blip r:embed="rId50"/>
                      <a:stretch>
                        <a:fillRect/>
                      </a:stretch>
                    </p:blipFill>
                    <p:spPr>
                      <a:xfrm>
                        <a:off x="2118" y="2118"/>
                        <a:ext cx="2117" cy="2117"/>
                      </a:xfrm>
                      <a:prstGeom prst="rect">
                        <a:avLst/>
                      </a:prstGeom>
                    </p:spPr>
                  </p:pic>
                </p:oleObj>
              </mc:Fallback>
            </mc:AlternateContent>
          </a:graphicData>
        </a:graphic>
      </p:graphicFrame>
      <p:cxnSp>
        <p:nvCxnSpPr>
          <p:cNvPr id="9" name="LineBasicImpact 13">
            <a:extLst>
              <a:ext uri="{FF2B5EF4-FFF2-40B4-BE49-F238E27FC236}">
                <a16:creationId xmlns:a16="http://schemas.microsoft.com/office/drawing/2014/main" id="{949BB971-5177-FAAA-11AC-FCC9F1B64BD8}"/>
              </a:ext>
            </a:extLst>
          </p:cNvPr>
          <p:cNvCxnSpPr>
            <a:cxnSpLocks/>
          </p:cNvCxnSpPr>
          <p:nvPr>
            <p:custDataLst>
              <p:tags r:id="rId2"/>
            </p:custDataLst>
          </p:nvPr>
        </p:nvCxnSpPr>
        <p:spPr>
          <a:xfrm>
            <a:off x="9905876" y="1265231"/>
            <a:ext cx="0" cy="4036058"/>
          </a:xfrm>
          <a:prstGeom prst="straightConnector1">
            <a:avLst/>
          </a:prstGeom>
          <a:ln w="190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8" name="4. Footnote">
            <a:extLst>
              <a:ext uri="{FF2B5EF4-FFF2-40B4-BE49-F238E27FC236}">
                <a16:creationId xmlns:a16="http://schemas.microsoft.com/office/drawing/2014/main" id="{5D43BA99-C941-49D6-5991-F7770228246A}"/>
              </a:ext>
            </a:extLst>
          </p:cNvPr>
          <p:cNvSpPr txBox="1">
            <a:spLocks/>
          </p:cNvSpPr>
          <p:nvPr>
            <p:custDataLst>
              <p:tags r:id="rId3"/>
            </p:custDataLst>
          </p:nvPr>
        </p:nvSpPr>
        <p:spPr>
          <a:xfrm>
            <a:off x="553971" y="6303961"/>
            <a:ext cx="8070483" cy="369332"/>
          </a:xfrm>
          <a:prstGeom prst="rect">
            <a:avLst/>
          </a:prstGeom>
          <a:noFill/>
          <a:ln/>
          <a:extLst>
            <a:ext uri="{909E8E84-426E-40DD-AFC4-6F175D3DCCD1}">
              <a14:hiddenFill xmlns:a14="http://schemas.microsoft.com/office/drawing/2010/main">
                <a:solidFill>
                  <a:srgbClr val="FFFFFF"/>
                </a:solidFill>
              </a14:hiddenFill>
            </a:ext>
          </a:extLst>
        </p:spPr>
        <p:txBody>
          <a:bodyPr wrap="square" lIns="0" tIns="0" rIns="0" bIns="0" rtlCol="0" anchor="b" anchorCtr="0">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marL="228600" marR="0" lvl="0" indent="-228600" algn="l" defTabSz="913532" rtl="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sym typeface="Arial" panose="020B0604020202020204" pitchFamily="34" charset="0"/>
              </a:rPr>
              <a:t>Estimated speed gains (time savings) based on McKinsey internal study / benchmarks</a:t>
            </a:r>
          </a:p>
          <a:p>
            <a:pPr marL="228600" marR="0" lvl="0" indent="-228600" algn="l" defTabSz="913532" rtl="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sym typeface="Arial" panose="020B0604020202020204" pitchFamily="34" charset="0"/>
              </a:rPr>
              <a:t>Near term = 4-6 months after training and coaching program; medium-term = 12+ months after training and coaching program</a:t>
            </a:r>
          </a:p>
          <a:p>
            <a:pPr marL="228600" marR="0" lvl="0" indent="-228600" algn="l" defTabSz="913532" rtl="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sym typeface="Arial" panose="020B0604020202020204" pitchFamily="34" charset="0"/>
              </a:rPr>
              <a:t>Documentation in this case study excluded in line documentation given the way the question was worded, this only includes content generation (readmes, API docs, etc.)</a:t>
            </a:r>
          </a:p>
        </p:txBody>
      </p:sp>
      <p:sp>
        <p:nvSpPr>
          <p:cNvPr id="6" name="TextBox 5">
            <a:extLst>
              <a:ext uri="{FF2B5EF4-FFF2-40B4-BE49-F238E27FC236}">
                <a16:creationId xmlns:a16="http://schemas.microsoft.com/office/drawing/2014/main" id="{F0AC52E4-410F-C08B-1CE8-DD1881BAE186}"/>
              </a:ext>
            </a:extLst>
          </p:cNvPr>
          <p:cNvSpPr txBox="1"/>
          <p:nvPr/>
        </p:nvSpPr>
        <p:spPr>
          <a:xfrm>
            <a:off x="10038544" y="1313303"/>
            <a:ext cx="1664038" cy="391236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35%+ speed gains are expected in pockets</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but not across all engineering activities</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Looking across entire engineering time / spend, </a:t>
            </a: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we estimate 5-10% productivity uplift in near term</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2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Full potential expands to 10-15% in Year 2 as</a:t>
            </a: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a:p>
            <a:pPr marL="228600" marR="0" lvl="1" indent="-225425" algn="l" defTabSz="914400" rtl="0" eaLnBrk="1" fontAlgn="auto" latinLnBrk="0" hangingPunct="1">
              <a:lnSpc>
                <a:spcPct val="100000"/>
              </a:lnSpc>
              <a:spcBef>
                <a:spcPts val="0"/>
              </a:spcBef>
              <a:spcAft>
                <a:spcPts val="3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Developers adopt the full set of GenAI use cases </a:t>
            </a:r>
          </a:p>
          <a:p>
            <a:pPr marL="228600" marR="0" lvl="1" indent="-225425" algn="l" defTabSz="914400" rtl="0" eaLnBrk="1" fontAlgn="auto" latinLnBrk="0" hangingPunct="1">
              <a:lnSpc>
                <a:spcPct val="100000"/>
              </a:lnSpc>
              <a:spcBef>
                <a:spcPts val="0"/>
              </a:spcBef>
              <a:spcAft>
                <a:spcPts val="3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GenAI technologies advance – unlocking more use cases (e.g., Copilot for PRs) and greater speed gains</a:t>
            </a:r>
          </a:p>
        </p:txBody>
      </p:sp>
      <p:sp>
        <p:nvSpPr>
          <p:cNvPr id="297" name="TextBox 296">
            <a:extLst>
              <a:ext uri="{FF2B5EF4-FFF2-40B4-BE49-F238E27FC236}">
                <a16:creationId xmlns:a16="http://schemas.microsoft.com/office/drawing/2014/main" id="{3B8FD5BD-7A89-6174-5FB1-E46B6137F22C}"/>
              </a:ext>
            </a:extLst>
          </p:cNvPr>
          <p:cNvSpPr txBox="1">
            <a:spLocks/>
          </p:cNvSpPr>
          <p:nvPr>
            <p:custDataLst>
              <p:tags r:id="rId4"/>
            </p:custDataLst>
          </p:nvPr>
        </p:nvSpPr>
        <p:spPr>
          <a:xfrm>
            <a:off x="554737" y="2067766"/>
            <a:ext cx="1169485" cy="184666"/>
          </a:xfrm>
          <a:prstGeom prst="rect">
            <a:avLst/>
          </a:prstGeom>
        </p:spPr>
        <p:txBody>
          <a:bodyPr vert="horz" wrap="square" lIns="0" tIns="0" rIns="0" bIns="0" rtlCol="0" anchor="b">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222222"/>
                </a:solidFill>
                <a:effectLst/>
                <a:uLnTx/>
                <a:uFillTx/>
                <a:latin typeface="Arial"/>
                <a:ea typeface="+mn-ea"/>
                <a:cs typeface="+mn-cs"/>
              </a:rPr>
              <a:t>Use case</a:t>
            </a:r>
          </a:p>
        </p:txBody>
      </p:sp>
      <p:grpSp>
        <p:nvGrpSpPr>
          <p:cNvPr id="51" name="Group 50">
            <a:extLst>
              <a:ext uri="{FF2B5EF4-FFF2-40B4-BE49-F238E27FC236}">
                <a16:creationId xmlns:a16="http://schemas.microsoft.com/office/drawing/2014/main" id="{1A4E6204-6E13-455E-CBCB-6F2DD5909070}"/>
              </a:ext>
            </a:extLst>
          </p:cNvPr>
          <p:cNvGrpSpPr/>
          <p:nvPr/>
        </p:nvGrpSpPr>
        <p:grpSpPr>
          <a:xfrm>
            <a:off x="5301336" y="1306828"/>
            <a:ext cx="2176212" cy="267373"/>
            <a:chOff x="5336142" y="1649865"/>
            <a:chExt cx="2141405" cy="267373"/>
          </a:xfrm>
        </p:grpSpPr>
        <p:sp>
          <p:nvSpPr>
            <p:cNvPr id="287" name="TextBox 286">
              <a:extLst>
                <a:ext uri="{FF2B5EF4-FFF2-40B4-BE49-F238E27FC236}">
                  <a16:creationId xmlns:a16="http://schemas.microsoft.com/office/drawing/2014/main" id="{2DFD443B-6479-CC17-132F-6290A4E25C53}"/>
                </a:ext>
              </a:extLst>
            </p:cNvPr>
            <p:cNvSpPr txBox="1">
              <a:spLocks/>
            </p:cNvSpPr>
            <p:nvPr>
              <p:custDataLst>
                <p:tags r:id="rId46"/>
              </p:custDataLst>
            </p:nvPr>
          </p:nvSpPr>
          <p:spPr>
            <a:xfrm>
              <a:off x="5336142" y="1649865"/>
              <a:ext cx="2141405" cy="184666"/>
            </a:xfrm>
            <a:prstGeom prst="rect">
              <a:avLst/>
            </a:prstGeom>
          </p:spPr>
          <p:txBody>
            <a:bodyPr vert="horz" wrap="square" lIns="0" tIns="0" rIns="0" bIns="0" rtlCol="0" anchor="b">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Near term gains</a:t>
              </a:r>
              <a:endParaRPr kumimoji="0" lang="en-US" sz="1200" b="0" i="0" u="none" strike="noStrike" kern="1200" cap="none" spc="0" normalizeH="0" baseline="0" noProof="0" dirty="0">
                <a:ln>
                  <a:noFill/>
                </a:ln>
                <a:solidFill>
                  <a:srgbClr val="222222"/>
                </a:solidFill>
                <a:effectLst/>
                <a:uLnTx/>
                <a:uFillTx/>
                <a:latin typeface="Arial"/>
                <a:ea typeface="+mn-ea"/>
                <a:cs typeface="+mn-cs"/>
              </a:endParaRPr>
            </a:p>
          </p:txBody>
        </p:sp>
        <p:cxnSp>
          <p:nvCxnSpPr>
            <p:cNvPr id="265" name="Straight Connector 264">
              <a:extLst>
                <a:ext uri="{FF2B5EF4-FFF2-40B4-BE49-F238E27FC236}">
                  <a16:creationId xmlns:a16="http://schemas.microsoft.com/office/drawing/2014/main" id="{4F616A60-1909-C6E6-6424-11E44680CDE6}"/>
                </a:ext>
              </a:extLst>
            </p:cNvPr>
            <p:cNvCxnSpPr>
              <a:cxnSpLocks/>
            </p:cNvCxnSpPr>
            <p:nvPr>
              <p:custDataLst>
                <p:tags r:id="rId47"/>
              </p:custDataLst>
            </p:nvPr>
          </p:nvCxnSpPr>
          <p:spPr>
            <a:xfrm>
              <a:off x="5336142" y="1917238"/>
              <a:ext cx="2141405" cy="0"/>
            </a:xfrm>
            <a:prstGeom prst="line">
              <a:avLst/>
            </a:prstGeom>
            <a:ln w="12700">
              <a:solidFill>
                <a:srgbClr val="7F7F7F"/>
              </a:solidFill>
              <a:prstDash val="soli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6CCAC356-632D-86E7-22B1-FB6AF0673FB1}"/>
              </a:ext>
            </a:extLst>
          </p:cNvPr>
          <p:cNvGrpSpPr/>
          <p:nvPr/>
        </p:nvGrpSpPr>
        <p:grpSpPr>
          <a:xfrm>
            <a:off x="554737" y="2332639"/>
            <a:ext cx="9211564" cy="2351047"/>
            <a:chOff x="554737" y="2874716"/>
            <a:chExt cx="8983642" cy="2069239"/>
          </a:xfrm>
        </p:grpSpPr>
        <p:cxnSp>
          <p:nvCxnSpPr>
            <p:cNvPr id="266" name="Straight Connector 265">
              <a:extLst>
                <a:ext uri="{FF2B5EF4-FFF2-40B4-BE49-F238E27FC236}">
                  <a16:creationId xmlns:a16="http://schemas.microsoft.com/office/drawing/2014/main" id="{573F2D24-565E-4E2A-F4D7-107E49CCE943}"/>
                </a:ext>
              </a:extLst>
            </p:cNvPr>
            <p:cNvCxnSpPr>
              <a:cxnSpLocks/>
            </p:cNvCxnSpPr>
            <p:nvPr>
              <p:custDataLst>
                <p:tags r:id="rId40"/>
              </p:custDataLst>
            </p:nvPr>
          </p:nvCxnSpPr>
          <p:spPr>
            <a:xfrm>
              <a:off x="554737" y="2874716"/>
              <a:ext cx="8948368" cy="0"/>
            </a:xfrm>
            <a:prstGeom prst="line">
              <a:avLst/>
            </a:prstGeom>
            <a:ln w="12700">
              <a:solidFill>
                <a:srgbClr val="757575"/>
              </a:solidFill>
              <a:prstDash val="solid"/>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868A570-E1BB-B943-60A6-2C3487645980}"/>
                </a:ext>
              </a:extLst>
            </p:cNvPr>
            <p:cNvCxnSpPr>
              <a:cxnSpLocks/>
            </p:cNvCxnSpPr>
            <p:nvPr>
              <p:custDataLst>
                <p:tags r:id="rId41"/>
              </p:custDataLst>
            </p:nvPr>
          </p:nvCxnSpPr>
          <p:spPr>
            <a:xfrm>
              <a:off x="590011" y="4566995"/>
              <a:ext cx="8948368" cy="0"/>
            </a:xfrm>
            <a:prstGeom prst="line">
              <a:avLst/>
            </a:prstGeom>
            <a:ln w="6350">
              <a:solidFill>
                <a:srgbClr val="B3B3B3"/>
              </a:solidFill>
              <a:prstDash val="solid"/>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03892C9-0052-A1B5-0C80-6A002A5CD00B}"/>
                </a:ext>
              </a:extLst>
            </p:cNvPr>
            <p:cNvCxnSpPr>
              <a:cxnSpLocks/>
            </p:cNvCxnSpPr>
            <p:nvPr>
              <p:custDataLst>
                <p:tags r:id="rId42"/>
              </p:custDataLst>
            </p:nvPr>
          </p:nvCxnSpPr>
          <p:spPr>
            <a:xfrm>
              <a:off x="554737" y="3297945"/>
              <a:ext cx="8948368" cy="0"/>
            </a:xfrm>
            <a:prstGeom prst="line">
              <a:avLst/>
            </a:prstGeom>
            <a:ln w="6350">
              <a:solidFill>
                <a:srgbClr val="B3B3B3"/>
              </a:solidFill>
              <a:prstDash val="solid"/>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3BEFA91A-3103-01EF-3032-3A4C834D6D32}"/>
                </a:ext>
              </a:extLst>
            </p:cNvPr>
            <p:cNvCxnSpPr>
              <a:cxnSpLocks/>
            </p:cNvCxnSpPr>
            <p:nvPr>
              <p:custDataLst>
                <p:tags r:id="rId43"/>
              </p:custDataLst>
            </p:nvPr>
          </p:nvCxnSpPr>
          <p:spPr>
            <a:xfrm>
              <a:off x="554737" y="3709448"/>
              <a:ext cx="8948368" cy="0"/>
            </a:xfrm>
            <a:prstGeom prst="line">
              <a:avLst/>
            </a:prstGeom>
            <a:ln w="6350">
              <a:solidFill>
                <a:srgbClr val="B3B3B3"/>
              </a:solidFill>
              <a:prstDash val="solid"/>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CA7DE22-EBAD-DFE0-05FA-FC98F94DE83F}"/>
                </a:ext>
              </a:extLst>
            </p:cNvPr>
            <p:cNvCxnSpPr>
              <a:cxnSpLocks/>
            </p:cNvCxnSpPr>
            <p:nvPr>
              <p:custDataLst>
                <p:tags r:id="rId44"/>
              </p:custDataLst>
            </p:nvPr>
          </p:nvCxnSpPr>
          <p:spPr>
            <a:xfrm>
              <a:off x="554737" y="4120951"/>
              <a:ext cx="8948368" cy="0"/>
            </a:xfrm>
            <a:prstGeom prst="line">
              <a:avLst/>
            </a:prstGeom>
            <a:ln w="6350">
              <a:solidFill>
                <a:srgbClr val="B3B3B3"/>
              </a:solidFill>
              <a:prstDash val="solid"/>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A905B06-5620-DEC3-6629-E9992812D3BF}"/>
                </a:ext>
              </a:extLst>
            </p:cNvPr>
            <p:cNvCxnSpPr>
              <a:cxnSpLocks/>
            </p:cNvCxnSpPr>
            <p:nvPr>
              <p:custDataLst>
                <p:tags r:id="rId45"/>
              </p:custDataLst>
            </p:nvPr>
          </p:nvCxnSpPr>
          <p:spPr>
            <a:xfrm>
              <a:off x="554737" y="4943955"/>
              <a:ext cx="8948368"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D42FE35-43B7-2687-7DE9-071A54101ACA}"/>
              </a:ext>
            </a:extLst>
          </p:cNvPr>
          <p:cNvGrpSpPr/>
          <p:nvPr/>
        </p:nvGrpSpPr>
        <p:grpSpPr>
          <a:xfrm>
            <a:off x="554737" y="2474827"/>
            <a:ext cx="9193719" cy="2666480"/>
            <a:chOff x="554737" y="2999861"/>
            <a:chExt cx="9193719" cy="2346862"/>
          </a:xfrm>
        </p:grpSpPr>
        <p:grpSp>
          <p:nvGrpSpPr>
            <p:cNvPr id="49" name="Group 48">
              <a:extLst>
                <a:ext uri="{FF2B5EF4-FFF2-40B4-BE49-F238E27FC236}">
                  <a16:creationId xmlns:a16="http://schemas.microsoft.com/office/drawing/2014/main" id="{29D28F92-21A2-8DE7-079A-4F7158D4C8CE}"/>
                </a:ext>
              </a:extLst>
            </p:cNvPr>
            <p:cNvGrpSpPr/>
            <p:nvPr/>
          </p:nvGrpSpPr>
          <p:grpSpPr>
            <a:xfrm>
              <a:off x="9006353" y="3030639"/>
              <a:ext cx="742103" cy="2313175"/>
              <a:chOff x="13434805" y="3030639"/>
              <a:chExt cx="742103" cy="2313175"/>
            </a:xfrm>
          </p:grpSpPr>
          <p:sp>
            <p:nvSpPr>
              <p:cNvPr id="5" name="TextBox 4">
                <a:extLst>
                  <a:ext uri="{FF2B5EF4-FFF2-40B4-BE49-F238E27FC236}">
                    <a16:creationId xmlns:a16="http://schemas.microsoft.com/office/drawing/2014/main" id="{EE59259A-F438-2908-F03B-37A2DD43C4E8}"/>
                  </a:ext>
                </a:extLst>
              </p:cNvPr>
              <p:cNvSpPr txBox="1">
                <a:spLocks/>
              </p:cNvSpPr>
              <p:nvPr>
                <p:custDataLst>
                  <p:tags r:id="rId36"/>
                </p:custDataLst>
              </p:nvPr>
            </p:nvSpPr>
            <p:spPr>
              <a:xfrm>
                <a:off x="13434805" y="3426753"/>
                <a:ext cx="742103"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~1.0-1.5%</a:t>
                </a:r>
              </a:p>
            </p:txBody>
          </p:sp>
          <p:sp>
            <p:nvSpPr>
              <p:cNvPr id="7" name="TextBox 6">
                <a:extLst>
                  <a:ext uri="{FF2B5EF4-FFF2-40B4-BE49-F238E27FC236}">
                    <a16:creationId xmlns:a16="http://schemas.microsoft.com/office/drawing/2014/main" id="{563FD219-3DDC-9BCB-E258-89685F648A7C}"/>
                  </a:ext>
                </a:extLst>
              </p:cNvPr>
              <p:cNvSpPr txBox="1">
                <a:spLocks/>
              </p:cNvSpPr>
              <p:nvPr>
                <p:custDataLst>
                  <p:tags r:id="rId37"/>
                </p:custDataLst>
              </p:nvPr>
            </p:nvSpPr>
            <p:spPr>
              <a:xfrm>
                <a:off x="13434805" y="3030639"/>
                <a:ext cx="742103"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~6.3-8.1%</a:t>
                </a:r>
              </a:p>
            </p:txBody>
          </p:sp>
          <p:sp>
            <p:nvSpPr>
              <p:cNvPr id="8" name="TextBox 7">
                <a:extLst>
                  <a:ext uri="{FF2B5EF4-FFF2-40B4-BE49-F238E27FC236}">
                    <a16:creationId xmlns:a16="http://schemas.microsoft.com/office/drawing/2014/main" id="{BE134170-136E-2D58-00AC-A00C99EBC990}"/>
                  </a:ext>
                </a:extLst>
              </p:cNvPr>
              <p:cNvSpPr txBox="1">
                <a:spLocks/>
              </p:cNvSpPr>
              <p:nvPr>
                <p:custDataLst>
                  <p:tags r:id="rId38"/>
                </p:custDataLst>
              </p:nvPr>
            </p:nvSpPr>
            <p:spPr>
              <a:xfrm>
                <a:off x="13434805" y="3838255"/>
                <a:ext cx="742103"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~0.7-0.8%</a:t>
                </a:r>
              </a:p>
            </p:txBody>
          </p:sp>
          <p:sp>
            <p:nvSpPr>
              <p:cNvPr id="12" name="TextBox 11">
                <a:extLst>
                  <a:ext uri="{FF2B5EF4-FFF2-40B4-BE49-F238E27FC236}">
                    <a16:creationId xmlns:a16="http://schemas.microsoft.com/office/drawing/2014/main" id="{974A90C0-7668-E9B5-4C6F-3208BD2B76C7}"/>
                  </a:ext>
                </a:extLst>
              </p:cNvPr>
              <p:cNvSpPr txBox="1">
                <a:spLocks/>
              </p:cNvSpPr>
              <p:nvPr>
                <p:custDataLst>
                  <p:tags r:id="rId39"/>
                </p:custDataLst>
              </p:nvPr>
            </p:nvSpPr>
            <p:spPr>
              <a:xfrm>
                <a:off x="13434805" y="4249758"/>
                <a:ext cx="742103"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~2.3-3.0%</a:t>
                </a:r>
              </a:p>
            </p:txBody>
          </p:sp>
          <p:sp>
            <p:nvSpPr>
              <p:cNvPr id="13" name="Rectangle: Rounded Corners 12">
                <a:extLst>
                  <a:ext uri="{FF2B5EF4-FFF2-40B4-BE49-F238E27FC236}">
                    <a16:creationId xmlns:a16="http://schemas.microsoft.com/office/drawing/2014/main" id="{C2E8E388-8F0A-CB38-F03A-C20B62269D75}"/>
                  </a:ext>
                </a:extLst>
              </p:cNvPr>
              <p:cNvSpPr>
                <a:spLocks/>
              </p:cNvSpPr>
              <p:nvPr/>
            </p:nvSpPr>
            <p:spPr>
              <a:xfrm>
                <a:off x="13434805" y="5060283"/>
                <a:ext cx="742103" cy="283531"/>
              </a:xfrm>
              <a:prstGeom prst="round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79" rIns="0" bIns="45679" numCol="1" spcCol="0" rtlCol="0" fromWordArt="0" anchor="ctr" anchorCtr="0" forceAA="0" compatLnSpc="1">
                <a:prstTxWarp prst="textNoShape">
                  <a:avLst/>
                </a:prstTxWarp>
                <a:noAutofit/>
              </a:bodyPr>
              <a:lstStyle/>
              <a:p>
                <a:pPr marL="0" marR="0" lvl="0" indent="0" algn="ctr" defTabSz="913532"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10-13%</a:t>
                </a:r>
              </a:p>
            </p:txBody>
          </p:sp>
        </p:grpSp>
        <p:sp>
          <p:nvSpPr>
            <p:cNvPr id="508" name="TextBox 507">
              <a:extLst>
                <a:ext uri="{FF2B5EF4-FFF2-40B4-BE49-F238E27FC236}">
                  <a16:creationId xmlns:a16="http://schemas.microsoft.com/office/drawing/2014/main" id="{956358F4-2F46-BD91-001F-3F52D1427148}"/>
                </a:ext>
              </a:extLst>
            </p:cNvPr>
            <p:cNvSpPr txBox="1">
              <a:spLocks/>
            </p:cNvSpPr>
            <p:nvPr>
              <p:custDataLst>
                <p:tags r:id="rId17"/>
              </p:custDataLst>
            </p:nvPr>
          </p:nvSpPr>
          <p:spPr>
            <a:xfrm>
              <a:off x="554737" y="4645871"/>
              <a:ext cx="1169485" cy="184666"/>
            </a:xfrm>
            <a:prstGeom prst="rect">
              <a:avLst/>
            </a:prstGeom>
          </p:spPr>
          <p:txBody>
            <a:bodyPr vert="horz" wrap="square" lIns="0" tIns="0" rIns="0" bIns="0" rtlCol="0" anchor="ctr">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222222"/>
                  </a:solidFill>
                  <a:effectLst/>
                  <a:uLnTx/>
                  <a:uFillTx/>
                  <a:latin typeface="Arial"/>
                  <a:ea typeface="+mn-ea"/>
                  <a:cs typeface="+mn-cs"/>
                </a:rPr>
                <a:t>…</a:t>
              </a:r>
            </a:p>
          </p:txBody>
        </p:sp>
        <p:sp>
          <p:nvSpPr>
            <p:cNvPr id="301" name="TextBox 300">
              <a:extLst>
                <a:ext uri="{FF2B5EF4-FFF2-40B4-BE49-F238E27FC236}">
                  <a16:creationId xmlns:a16="http://schemas.microsoft.com/office/drawing/2014/main" id="{B39854D8-0F6A-57CD-35D9-7BEC8009FA83}"/>
                </a:ext>
              </a:extLst>
            </p:cNvPr>
            <p:cNvSpPr txBox="1">
              <a:spLocks/>
            </p:cNvSpPr>
            <p:nvPr>
              <p:custDataLst>
                <p:tags r:id="rId18"/>
              </p:custDataLst>
            </p:nvPr>
          </p:nvSpPr>
          <p:spPr>
            <a:xfrm>
              <a:off x="554737" y="3411363"/>
              <a:ext cx="1169485" cy="184667"/>
            </a:xfrm>
            <a:prstGeom prst="rect">
              <a:avLst/>
            </a:prstGeom>
          </p:spPr>
          <p:txBody>
            <a:bodyPr vert="horz" wrap="square" lIns="0" tIns="0" rIns="0" bIns="0" rtlCol="0" anchor="ctr">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222222"/>
                  </a:solidFill>
                  <a:effectLst/>
                  <a:uLnTx/>
                  <a:uFillTx/>
                  <a:latin typeface="Arial"/>
                  <a:ea typeface="+mn-ea"/>
                  <a:cs typeface="+mn-cs"/>
                </a:rPr>
                <a:t>Code refactoring</a:t>
              </a:r>
            </a:p>
          </p:txBody>
        </p:sp>
        <p:sp>
          <p:nvSpPr>
            <p:cNvPr id="303" name="TextBox 302">
              <a:extLst>
                <a:ext uri="{FF2B5EF4-FFF2-40B4-BE49-F238E27FC236}">
                  <a16:creationId xmlns:a16="http://schemas.microsoft.com/office/drawing/2014/main" id="{8BB6B106-A6C9-BC97-A285-A6FD0FD8A381}"/>
                </a:ext>
              </a:extLst>
            </p:cNvPr>
            <p:cNvSpPr txBox="1">
              <a:spLocks/>
            </p:cNvSpPr>
            <p:nvPr>
              <p:custDataLst>
                <p:tags r:id="rId19"/>
              </p:custDataLst>
            </p:nvPr>
          </p:nvSpPr>
          <p:spPr>
            <a:xfrm>
              <a:off x="3832623" y="3426753"/>
              <a:ext cx="837407"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222222"/>
                  </a:solidFill>
                  <a:effectLst/>
                  <a:uLnTx/>
                  <a:uFillTx/>
                  <a:latin typeface="Arial"/>
                  <a:ea typeface="+mn-ea"/>
                  <a:cs typeface="+mn-cs"/>
                </a:rPr>
                <a:t>20-30%</a:t>
              </a:r>
            </a:p>
          </p:txBody>
        </p:sp>
        <p:sp>
          <p:nvSpPr>
            <p:cNvPr id="302" name="TextBox 301">
              <a:extLst>
                <a:ext uri="{FF2B5EF4-FFF2-40B4-BE49-F238E27FC236}">
                  <a16:creationId xmlns:a16="http://schemas.microsoft.com/office/drawing/2014/main" id="{54337B20-7BCB-CE24-B4B1-1A9E2984035F}"/>
                </a:ext>
              </a:extLst>
            </p:cNvPr>
            <p:cNvSpPr txBox="1">
              <a:spLocks/>
            </p:cNvSpPr>
            <p:nvPr>
              <p:custDataLst>
                <p:tags r:id="rId20"/>
              </p:custDataLst>
            </p:nvPr>
          </p:nvSpPr>
          <p:spPr>
            <a:xfrm>
              <a:off x="2107131" y="3426753"/>
              <a:ext cx="703934"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6%</a:t>
              </a:r>
            </a:p>
          </p:txBody>
        </p:sp>
        <p:sp>
          <p:nvSpPr>
            <p:cNvPr id="307" name="TextBox 306">
              <a:extLst>
                <a:ext uri="{FF2B5EF4-FFF2-40B4-BE49-F238E27FC236}">
                  <a16:creationId xmlns:a16="http://schemas.microsoft.com/office/drawing/2014/main" id="{D84ADD74-5C1E-8894-2A74-D458AC530B2A}"/>
                </a:ext>
              </a:extLst>
            </p:cNvPr>
            <p:cNvSpPr txBox="1">
              <a:spLocks/>
            </p:cNvSpPr>
            <p:nvPr>
              <p:custDataLst>
                <p:tags r:id="rId21"/>
              </p:custDataLst>
            </p:nvPr>
          </p:nvSpPr>
          <p:spPr>
            <a:xfrm>
              <a:off x="6745308" y="3426753"/>
              <a:ext cx="705390"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~0.5-0.8%</a:t>
              </a:r>
            </a:p>
          </p:txBody>
        </p:sp>
        <p:sp>
          <p:nvSpPr>
            <p:cNvPr id="321" name="TextBox 320">
              <a:extLst>
                <a:ext uri="{FF2B5EF4-FFF2-40B4-BE49-F238E27FC236}">
                  <a16:creationId xmlns:a16="http://schemas.microsoft.com/office/drawing/2014/main" id="{F09274A4-E0E6-F680-6B37-5E161CDC3CFF}"/>
                </a:ext>
              </a:extLst>
            </p:cNvPr>
            <p:cNvSpPr txBox="1">
              <a:spLocks/>
            </p:cNvSpPr>
            <p:nvPr>
              <p:custDataLst>
                <p:tags r:id="rId22"/>
              </p:custDataLst>
            </p:nvPr>
          </p:nvSpPr>
          <p:spPr>
            <a:xfrm>
              <a:off x="554737" y="2999861"/>
              <a:ext cx="1169485" cy="184666"/>
            </a:xfrm>
            <a:prstGeom prst="rect">
              <a:avLst/>
            </a:prstGeom>
          </p:spPr>
          <p:txBody>
            <a:bodyPr vert="horz" wrap="square" lIns="0" tIns="0" rIns="0" bIns="0" rtlCol="0" anchor="ctr">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Code generation</a:t>
              </a:r>
            </a:p>
          </p:txBody>
        </p:sp>
        <p:sp>
          <p:nvSpPr>
            <p:cNvPr id="323" name="TextBox 322">
              <a:extLst>
                <a:ext uri="{FF2B5EF4-FFF2-40B4-BE49-F238E27FC236}">
                  <a16:creationId xmlns:a16="http://schemas.microsoft.com/office/drawing/2014/main" id="{434590B4-C6EF-D442-F62E-510E18BF5201}"/>
                </a:ext>
              </a:extLst>
            </p:cNvPr>
            <p:cNvSpPr txBox="1">
              <a:spLocks/>
            </p:cNvSpPr>
            <p:nvPr>
              <p:custDataLst>
                <p:tags r:id="rId23"/>
              </p:custDataLst>
            </p:nvPr>
          </p:nvSpPr>
          <p:spPr>
            <a:xfrm>
              <a:off x="3832623" y="3030639"/>
              <a:ext cx="837407"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222222"/>
                  </a:solidFill>
                  <a:effectLst/>
                  <a:uLnTx/>
                  <a:uFillTx/>
                  <a:latin typeface="Arial"/>
                  <a:ea typeface="+mn-ea"/>
                  <a:cs typeface="+mn-cs"/>
                </a:rPr>
                <a:t>35-45%</a:t>
              </a:r>
            </a:p>
          </p:txBody>
        </p:sp>
        <p:sp>
          <p:nvSpPr>
            <p:cNvPr id="322" name="TextBox 321">
              <a:extLst>
                <a:ext uri="{FF2B5EF4-FFF2-40B4-BE49-F238E27FC236}">
                  <a16:creationId xmlns:a16="http://schemas.microsoft.com/office/drawing/2014/main" id="{5DC90621-3DE1-C3C0-300C-EF03425CE251}"/>
                </a:ext>
              </a:extLst>
            </p:cNvPr>
            <p:cNvSpPr txBox="1">
              <a:spLocks/>
            </p:cNvSpPr>
            <p:nvPr>
              <p:custDataLst>
                <p:tags r:id="rId24"/>
              </p:custDataLst>
            </p:nvPr>
          </p:nvSpPr>
          <p:spPr>
            <a:xfrm>
              <a:off x="2107131" y="3030639"/>
              <a:ext cx="703934"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22%</a:t>
              </a:r>
            </a:p>
          </p:txBody>
        </p:sp>
        <p:sp>
          <p:nvSpPr>
            <p:cNvPr id="327" name="TextBox 326">
              <a:extLst>
                <a:ext uri="{FF2B5EF4-FFF2-40B4-BE49-F238E27FC236}">
                  <a16:creationId xmlns:a16="http://schemas.microsoft.com/office/drawing/2014/main" id="{79C06ED6-DEEE-4DA8-958B-979CBD87B234}"/>
                </a:ext>
              </a:extLst>
            </p:cNvPr>
            <p:cNvSpPr txBox="1">
              <a:spLocks/>
            </p:cNvSpPr>
            <p:nvPr>
              <p:custDataLst>
                <p:tags r:id="rId25"/>
              </p:custDataLst>
            </p:nvPr>
          </p:nvSpPr>
          <p:spPr>
            <a:xfrm>
              <a:off x="6745308" y="3030639"/>
              <a:ext cx="705390"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~3.1-4.0%</a:t>
              </a:r>
            </a:p>
          </p:txBody>
        </p:sp>
        <p:sp>
          <p:nvSpPr>
            <p:cNvPr id="331" name="TextBox 330">
              <a:extLst>
                <a:ext uri="{FF2B5EF4-FFF2-40B4-BE49-F238E27FC236}">
                  <a16:creationId xmlns:a16="http://schemas.microsoft.com/office/drawing/2014/main" id="{D2FC04B8-8CB5-E1CA-223C-0A88D4AF4128}"/>
                </a:ext>
              </a:extLst>
            </p:cNvPr>
            <p:cNvSpPr txBox="1">
              <a:spLocks/>
            </p:cNvSpPr>
            <p:nvPr>
              <p:custDataLst>
                <p:tags r:id="rId26"/>
              </p:custDataLst>
            </p:nvPr>
          </p:nvSpPr>
          <p:spPr>
            <a:xfrm>
              <a:off x="554737" y="3822866"/>
              <a:ext cx="1169485" cy="184667"/>
            </a:xfrm>
            <a:prstGeom prst="rect">
              <a:avLst/>
            </a:prstGeom>
          </p:spPr>
          <p:txBody>
            <a:bodyPr vert="horz" wrap="square" lIns="0" tIns="0" rIns="0" bIns="0" rtlCol="0" anchor="ctr">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Documentation</a:t>
              </a:r>
              <a:r>
                <a:rPr kumimoji="0" lang="en-US" sz="1200" b="1" i="0" u="none" strike="noStrike" kern="1200" cap="none" spc="0" normalizeH="0" baseline="30000" noProof="0" dirty="0">
                  <a:ln>
                    <a:noFill/>
                  </a:ln>
                  <a:solidFill>
                    <a:srgbClr val="222222"/>
                  </a:solidFill>
                  <a:effectLst/>
                  <a:uLnTx/>
                  <a:uFillTx/>
                  <a:latin typeface="Arial"/>
                  <a:ea typeface="+mn-ea"/>
                  <a:cs typeface="+mn-cs"/>
                </a:rPr>
                <a:t>4</a:t>
              </a:r>
            </a:p>
          </p:txBody>
        </p:sp>
        <p:sp>
          <p:nvSpPr>
            <p:cNvPr id="333" name="TextBox 332">
              <a:extLst>
                <a:ext uri="{FF2B5EF4-FFF2-40B4-BE49-F238E27FC236}">
                  <a16:creationId xmlns:a16="http://schemas.microsoft.com/office/drawing/2014/main" id="{82495416-20B4-A871-E694-18059EF392A0}"/>
                </a:ext>
              </a:extLst>
            </p:cNvPr>
            <p:cNvSpPr txBox="1">
              <a:spLocks/>
            </p:cNvSpPr>
            <p:nvPr>
              <p:custDataLst>
                <p:tags r:id="rId27"/>
              </p:custDataLst>
            </p:nvPr>
          </p:nvSpPr>
          <p:spPr>
            <a:xfrm>
              <a:off x="3832623" y="3838255"/>
              <a:ext cx="837407"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222222"/>
                  </a:solidFill>
                  <a:effectLst/>
                  <a:uLnTx/>
                  <a:uFillTx/>
                  <a:latin typeface="Arial"/>
                  <a:ea typeface="+mn-ea"/>
                  <a:cs typeface="+mn-cs"/>
                </a:rPr>
                <a:t>45-50%</a:t>
              </a:r>
            </a:p>
          </p:txBody>
        </p:sp>
        <p:sp>
          <p:nvSpPr>
            <p:cNvPr id="332" name="TextBox 331">
              <a:extLst>
                <a:ext uri="{FF2B5EF4-FFF2-40B4-BE49-F238E27FC236}">
                  <a16:creationId xmlns:a16="http://schemas.microsoft.com/office/drawing/2014/main" id="{7411CCFB-5C59-26BF-A6FB-70BB32634632}"/>
                </a:ext>
              </a:extLst>
            </p:cNvPr>
            <p:cNvSpPr txBox="1">
              <a:spLocks/>
            </p:cNvSpPr>
            <p:nvPr>
              <p:custDataLst>
                <p:tags r:id="rId28"/>
              </p:custDataLst>
            </p:nvPr>
          </p:nvSpPr>
          <p:spPr>
            <a:xfrm>
              <a:off x="2107131" y="3838255"/>
              <a:ext cx="703934"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2%</a:t>
              </a:r>
            </a:p>
          </p:txBody>
        </p:sp>
        <p:sp>
          <p:nvSpPr>
            <p:cNvPr id="337" name="TextBox 336">
              <a:extLst>
                <a:ext uri="{FF2B5EF4-FFF2-40B4-BE49-F238E27FC236}">
                  <a16:creationId xmlns:a16="http://schemas.microsoft.com/office/drawing/2014/main" id="{9F448AEF-DEA4-867D-EC4B-34A066C3817B}"/>
                </a:ext>
              </a:extLst>
            </p:cNvPr>
            <p:cNvSpPr txBox="1">
              <a:spLocks/>
            </p:cNvSpPr>
            <p:nvPr>
              <p:custDataLst>
                <p:tags r:id="rId29"/>
              </p:custDataLst>
            </p:nvPr>
          </p:nvSpPr>
          <p:spPr>
            <a:xfrm>
              <a:off x="6745308" y="3838255"/>
              <a:ext cx="705390"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~0.3-0.4%</a:t>
              </a:r>
            </a:p>
          </p:txBody>
        </p:sp>
        <p:sp>
          <p:nvSpPr>
            <p:cNvPr id="341" name="TextBox 340">
              <a:extLst>
                <a:ext uri="{FF2B5EF4-FFF2-40B4-BE49-F238E27FC236}">
                  <a16:creationId xmlns:a16="http://schemas.microsoft.com/office/drawing/2014/main" id="{C7DFB2DF-4895-39A6-593C-E5CFAFA705AF}"/>
                </a:ext>
              </a:extLst>
            </p:cNvPr>
            <p:cNvSpPr txBox="1">
              <a:spLocks/>
            </p:cNvSpPr>
            <p:nvPr>
              <p:custDataLst>
                <p:tags r:id="rId30"/>
              </p:custDataLst>
            </p:nvPr>
          </p:nvSpPr>
          <p:spPr>
            <a:xfrm>
              <a:off x="554737" y="4234369"/>
              <a:ext cx="1169485" cy="184666"/>
            </a:xfrm>
            <a:prstGeom prst="rect">
              <a:avLst/>
            </a:prstGeom>
          </p:spPr>
          <p:txBody>
            <a:bodyPr vert="horz" wrap="square" lIns="0" tIns="0" rIns="0" bIns="0" rtlCol="0" anchor="ctr">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Unit testing</a:t>
              </a:r>
            </a:p>
          </p:txBody>
        </p:sp>
        <p:sp>
          <p:nvSpPr>
            <p:cNvPr id="343" name="TextBox 342">
              <a:extLst>
                <a:ext uri="{FF2B5EF4-FFF2-40B4-BE49-F238E27FC236}">
                  <a16:creationId xmlns:a16="http://schemas.microsoft.com/office/drawing/2014/main" id="{63CD5DDD-41EE-0B5D-5F1C-B817AE8142E4}"/>
                </a:ext>
              </a:extLst>
            </p:cNvPr>
            <p:cNvSpPr txBox="1">
              <a:spLocks/>
            </p:cNvSpPr>
            <p:nvPr>
              <p:custDataLst>
                <p:tags r:id="rId31"/>
              </p:custDataLst>
            </p:nvPr>
          </p:nvSpPr>
          <p:spPr>
            <a:xfrm>
              <a:off x="3832623" y="4249758"/>
              <a:ext cx="837407"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222222"/>
                  </a:solidFill>
                  <a:effectLst/>
                  <a:uLnTx/>
                  <a:uFillTx/>
                  <a:latin typeface="Arial"/>
                  <a:ea typeface="+mn-ea"/>
                  <a:cs typeface="+mn-cs"/>
                </a:rPr>
                <a:t>35-45%</a:t>
              </a:r>
            </a:p>
          </p:txBody>
        </p:sp>
        <p:sp>
          <p:nvSpPr>
            <p:cNvPr id="342" name="TextBox 341">
              <a:extLst>
                <a:ext uri="{FF2B5EF4-FFF2-40B4-BE49-F238E27FC236}">
                  <a16:creationId xmlns:a16="http://schemas.microsoft.com/office/drawing/2014/main" id="{B1F5609C-ADCA-3288-3A16-FEF40EA2A0FB}"/>
                </a:ext>
              </a:extLst>
            </p:cNvPr>
            <p:cNvSpPr txBox="1">
              <a:spLocks/>
            </p:cNvSpPr>
            <p:nvPr>
              <p:custDataLst>
                <p:tags r:id="rId32"/>
              </p:custDataLst>
            </p:nvPr>
          </p:nvSpPr>
          <p:spPr>
            <a:xfrm>
              <a:off x="2107131" y="4249758"/>
              <a:ext cx="703934"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8%</a:t>
              </a:r>
            </a:p>
          </p:txBody>
        </p:sp>
        <p:sp>
          <p:nvSpPr>
            <p:cNvPr id="347" name="TextBox 346">
              <a:extLst>
                <a:ext uri="{FF2B5EF4-FFF2-40B4-BE49-F238E27FC236}">
                  <a16:creationId xmlns:a16="http://schemas.microsoft.com/office/drawing/2014/main" id="{C268AE0B-91C1-89AE-4FBF-CEB6906B3E0B}"/>
                </a:ext>
              </a:extLst>
            </p:cNvPr>
            <p:cNvSpPr txBox="1">
              <a:spLocks/>
            </p:cNvSpPr>
            <p:nvPr>
              <p:custDataLst>
                <p:tags r:id="rId33"/>
              </p:custDataLst>
            </p:nvPr>
          </p:nvSpPr>
          <p:spPr>
            <a:xfrm>
              <a:off x="6745308" y="4249758"/>
              <a:ext cx="705390" cy="153888"/>
            </a:xfrm>
            <a:prstGeom prst="rect">
              <a:avLst/>
            </a:prstGeom>
            <a:noFill/>
            <a:ln>
              <a:noFill/>
            </a:ln>
          </p:spPr>
          <p:txBody>
            <a:bodyPr vert="horz" wrap="square" lIns="0" tIns="0" rIns="0" bIns="0" rtlCol="0" anchor="t">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222222"/>
                  </a:solidFill>
                  <a:effectLst/>
                  <a:uLnTx/>
                  <a:uFillTx/>
                  <a:latin typeface="Arial"/>
                  <a:ea typeface="+mn-ea"/>
                  <a:cs typeface="+mn-cs"/>
                </a:rPr>
                <a:t>~1.2-1.5%</a:t>
              </a:r>
            </a:p>
          </p:txBody>
        </p:sp>
        <p:sp>
          <p:nvSpPr>
            <p:cNvPr id="360" name="TextBox 359">
              <a:extLst>
                <a:ext uri="{FF2B5EF4-FFF2-40B4-BE49-F238E27FC236}">
                  <a16:creationId xmlns:a16="http://schemas.microsoft.com/office/drawing/2014/main" id="{4059F039-F270-BDDC-3522-C7F94A4A4730}"/>
                </a:ext>
              </a:extLst>
            </p:cNvPr>
            <p:cNvSpPr txBox="1">
              <a:spLocks/>
            </p:cNvSpPr>
            <p:nvPr>
              <p:custDataLst>
                <p:tags r:id="rId34"/>
              </p:custDataLst>
            </p:nvPr>
          </p:nvSpPr>
          <p:spPr>
            <a:xfrm>
              <a:off x="554737" y="5109716"/>
              <a:ext cx="1169485" cy="184666"/>
            </a:xfrm>
            <a:prstGeom prst="rect">
              <a:avLst/>
            </a:prstGeom>
          </p:spPr>
          <p:txBody>
            <a:bodyPr vert="horz" wrap="square" lIns="0" tIns="0" rIns="0" bIns="0" rtlCol="0" anchor="ctr">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222222"/>
                  </a:solidFill>
                  <a:effectLst/>
                  <a:uLnTx/>
                  <a:uFillTx/>
                  <a:latin typeface="Arial"/>
                  <a:ea typeface="+mn-ea"/>
                  <a:cs typeface="+mn-cs"/>
                </a:rPr>
                <a:t>Total</a:t>
              </a:r>
            </a:p>
          </p:txBody>
        </p:sp>
        <p:sp>
          <p:nvSpPr>
            <p:cNvPr id="361" name="TextBox 360">
              <a:extLst>
                <a:ext uri="{FF2B5EF4-FFF2-40B4-BE49-F238E27FC236}">
                  <a16:creationId xmlns:a16="http://schemas.microsoft.com/office/drawing/2014/main" id="{326BE48A-D327-DF97-F294-0E2F66314239}"/>
                </a:ext>
              </a:extLst>
            </p:cNvPr>
            <p:cNvSpPr txBox="1">
              <a:spLocks/>
            </p:cNvSpPr>
            <p:nvPr>
              <p:custDataLst>
                <p:tags r:id="rId35"/>
              </p:custDataLst>
            </p:nvPr>
          </p:nvSpPr>
          <p:spPr>
            <a:xfrm>
              <a:off x="3832623" y="5117411"/>
              <a:ext cx="837407" cy="169277"/>
            </a:xfrm>
            <a:prstGeom prst="rect">
              <a:avLst/>
            </a:prstGeom>
            <a:noFill/>
            <a:ln>
              <a:noFill/>
            </a:ln>
          </p:spPr>
          <p:txBody>
            <a:bodyPr vert="horz" wrap="square" lIns="0" tIns="0" rIns="0" bIns="0" rtlCol="0" anchor="t">
              <a:no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ctr" defTabSz="913486" rtl="0" eaLnBrk="1" fontAlgn="auto" latinLnBrk="0" hangingPunct="1">
                <a:lnSpc>
                  <a:spcPct val="100000"/>
                </a:lnSpc>
                <a:spcBef>
                  <a:spcPts val="0"/>
                </a:spcBef>
                <a:spcAft>
                  <a:spcPts val="1599"/>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33-43%</a:t>
              </a:r>
            </a:p>
          </p:txBody>
        </p:sp>
        <p:sp>
          <p:nvSpPr>
            <p:cNvPr id="363" name="Rectangle: Rounded Corners 362">
              <a:extLst>
                <a:ext uri="{FF2B5EF4-FFF2-40B4-BE49-F238E27FC236}">
                  <a16:creationId xmlns:a16="http://schemas.microsoft.com/office/drawing/2014/main" id="{06731004-C1D2-7E88-57E3-974B3D94DE0D}"/>
                </a:ext>
              </a:extLst>
            </p:cNvPr>
            <p:cNvSpPr>
              <a:spLocks/>
            </p:cNvSpPr>
            <p:nvPr/>
          </p:nvSpPr>
          <p:spPr>
            <a:xfrm>
              <a:off x="2107131" y="5057376"/>
              <a:ext cx="703934" cy="289347"/>
            </a:xfrm>
            <a:prstGeom prst="roundRect">
              <a:avLst/>
            </a:prstGeom>
            <a:noFill/>
            <a:ln w="6350" cap="sq">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79" rIns="0" bIns="45679" numCol="1" spcCol="0" rtlCol="0" fromWordArt="0" anchor="ctr" anchorCtr="0" forceAA="0" compatLnSpc="1">
              <a:prstTxWarp prst="textNoShape">
                <a:avLst/>
              </a:prstTxWarp>
              <a:noAutofit/>
            </a:bodyPr>
            <a:lstStyle/>
            <a:p>
              <a:pPr marL="0" marR="0" lvl="0" indent="0" algn="ctr" defTabSz="913532"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39%</a:t>
              </a:r>
            </a:p>
          </p:txBody>
        </p:sp>
        <p:sp>
          <p:nvSpPr>
            <p:cNvPr id="366" name="Rectangle: Rounded Corners 365">
              <a:extLst>
                <a:ext uri="{FF2B5EF4-FFF2-40B4-BE49-F238E27FC236}">
                  <a16:creationId xmlns:a16="http://schemas.microsoft.com/office/drawing/2014/main" id="{33BC3EF9-B044-BB03-BE97-A3AA53501571}"/>
                </a:ext>
              </a:extLst>
            </p:cNvPr>
            <p:cNvSpPr>
              <a:spLocks/>
            </p:cNvSpPr>
            <p:nvPr/>
          </p:nvSpPr>
          <p:spPr>
            <a:xfrm>
              <a:off x="6745308" y="5060283"/>
              <a:ext cx="705390" cy="283531"/>
            </a:xfrm>
            <a:prstGeom prst="roundRect">
              <a:avLst/>
            </a:prstGeom>
            <a:solidFill>
              <a:schemeClr val="bg1">
                <a:lumMod val="5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679" rIns="0" bIns="45679" numCol="1" spcCol="0" rtlCol="0" fromWordArt="0" anchor="ctr" anchorCtr="0" forceAA="0" compatLnSpc="1">
              <a:prstTxWarp prst="textNoShape">
                <a:avLst/>
              </a:prstTxWarp>
              <a:noAutofit/>
            </a:bodyPr>
            <a:lstStyle/>
            <a:p>
              <a:pPr marL="0" marR="0" lvl="0" indent="0" algn="ctr" defTabSz="913532"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~5-7%</a:t>
              </a:r>
            </a:p>
          </p:txBody>
        </p:sp>
      </p:grpSp>
      <p:sp>
        <p:nvSpPr>
          <p:cNvPr id="371" name="Rectangle 370">
            <a:extLst>
              <a:ext uri="{FF2B5EF4-FFF2-40B4-BE49-F238E27FC236}">
                <a16:creationId xmlns:a16="http://schemas.microsoft.com/office/drawing/2014/main" id="{8B4E201A-1147-0916-4D72-F1B9EF567481}"/>
              </a:ext>
            </a:extLst>
          </p:cNvPr>
          <p:cNvSpPr>
            <a:spLocks/>
          </p:cNvSpPr>
          <p:nvPr/>
        </p:nvSpPr>
        <p:spPr>
          <a:xfrm>
            <a:off x="5301335" y="2372311"/>
            <a:ext cx="1015535" cy="2765692"/>
          </a:xfrm>
          <a:prstGeom prst="rect">
            <a:avLst/>
          </a:prstGeom>
          <a:solidFill>
            <a:schemeClr val="bg1"/>
          </a:solidFill>
          <a:ln w="12700" cap="sq">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chemeClr val="tx1"/>
                </a:solidFill>
                <a:effectLst/>
                <a:uLnTx/>
                <a:uFillTx/>
                <a:latin typeface="Arial"/>
                <a:ea typeface="+mn-ea"/>
                <a:cs typeface="+mn-cs"/>
              </a:rPr>
              <a:t>~40%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chemeClr val="tx1"/>
                </a:solidFill>
                <a:effectLst/>
                <a:uLnTx/>
                <a:uFillTx/>
                <a:latin typeface="Arial"/>
                <a:ea typeface="+mn-ea"/>
                <a:cs typeface="+mn-cs"/>
              </a:rPr>
              <a:t>near term</a:t>
            </a:r>
            <a:r>
              <a:rPr kumimoji="0" lang="en-US" sz="1000" b="0" i="1" u="none" strike="noStrike" kern="1200" cap="none" spc="0" normalizeH="0" baseline="30000" noProof="0" dirty="0">
                <a:ln>
                  <a:noFill/>
                </a:ln>
                <a:solidFill>
                  <a:schemeClr val="tx1"/>
                </a:solidFill>
                <a:effectLst/>
                <a:uLnTx/>
                <a:uFillTx/>
                <a:latin typeface="Arial"/>
                <a:ea typeface="+mn-ea"/>
                <a:cs typeface="+mn-cs"/>
              </a:rPr>
              <a:t>2</a:t>
            </a:r>
            <a:r>
              <a:rPr kumimoji="0" lang="en-US" sz="1000" b="0" i="1" u="none" strike="noStrike" kern="1200" cap="none" spc="0" normalizeH="0" baseline="0" noProof="0" dirty="0">
                <a:ln>
                  <a:noFill/>
                </a:ln>
                <a:solidFill>
                  <a:schemeClr val="tx1"/>
                </a:solidFill>
                <a:effectLst/>
                <a:uLnTx/>
                <a:uFillTx/>
                <a:latin typeface="Arial"/>
                <a:ea typeface="+mn-ea"/>
                <a:cs typeface="+mn-cs"/>
              </a:rPr>
              <a:t> </a:t>
            </a:r>
          </a:p>
        </p:txBody>
      </p:sp>
      <p:sp>
        <p:nvSpPr>
          <p:cNvPr id="37" name="Rectangle 36">
            <a:extLst>
              <a:ext uri="{FF2B5EF4-FFF2-40B4-BE49-F238E27FC236}">
                <a16:creationId xmlns:a16="http://schemas.microsoft.com/office/drawing/2014/main" id="{5EB46D47-2E60-865C-6A98-CBD9D1DFF44A}"/>
              </a:ext>
            </a:extLst>
          </p:cNvPr>
          <p:cNvSpPr>
            <a:spLocks/>
          </p:cNvSpPr>
          <p:nvPr/>
        </p:nvSpPr>
        <p:spPr>
          <a:xfrm>
            <a:off x="7571386" y="2372311"/>
            <a:ext cx="1015535" cy="2765692"/>
          </a:xfrm>
          <a:prstGeom prst="rect">
            <a:avLst/>
          </a:prstGeom>
          <a:solidFill>
            <a:schemeClr val="bg1"/>
          </a:solidFill>
          <a:ln w="12700" cap="sq">
            <a:solidFill>
              <a:schemeClr val="bg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chemeClr val="tx1"/>
                </a:solidFill>
                <a:effectLst/>
                <a:uLnTx/>
                <a:uFillTx/>
                <a:latin typeface="Arial"/>
                <a:ea typeface="+mn-ea"/>
                <a:cs typeface="+mn-cs"/>
              </a:rPr>
              <a:t>~80%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chemeClr val="tx1"/>
                </a:solidFill>
                <a:effectLst/>
                <a:uLnTx/>
                <a:uFillTx/>
                <a:latin typeface="Arial"/>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chemeClr val="tx1"/>
                </a:solidFill>
                <a:effectLst/>
                <a:uLnTx/>
                <a:uFillTx/>
                <a:latin typeface="Arial"/>
                <a:ea typeface="+mn-ea"/>
                <a:cs typeface="+mn-cs"/>
              </a:rPr>
              <a:t>term</a:t>
            </a:r>
            <a:r>
              <a:rPr kumimoji="0" lang="en-US" sz="1000" b="0" i="1" u="none" strike="noStrike" kern="1200" cap="none" spc="0" normalizeH="0" baseline="30000" noProof="0" dirty="0">
                <a:ln>
                  <a:noFill/>
                </a:ln>
                <a:solidFill>
                  <a:schemeClr val="tx1"/>
                </a:solidFill>
                <a:effectLst/>
                <a:uLnTx/>
                <a:uFillTx/>
                <a:latin typeface="Arial"/>
                <a:ea typeface="+mn-ea"/>
                <a:cs typeface="+mn-cs"/>
              </a:rPr>
              <a:t>2</a:t>
            </a:r>
            <a:endParaRPr kumimoji="0" lang="en-US" sz="1000" b="0" i="1" u="none" strike="noStrike" kern="1200" cap="none" spc="0" normalizeH="0" baseline="0" noProof="0" dirty="0">
              <a:ln>
                <a:noFill/>
              </a:ln>
              <a:solidFill>
                <a:schemeClr val="tx1"/>
              </a:solidFill>
              <a:effectLst/>
              <a:uLnTx/>
              <a:uFillTx/>
              <a:latin typeface="Arial"/>
              <a:ea typeface="+mn-ea"/>
              <a:cs typeface="+mn-cs"/>
            </a:endParaRPr>
          </a:p>
        </p:txBody>
      </p:sp>
      <p:grpSp>
        <p:nvGrpSpPr>
          <p:cNvPr id="53" name="Group 52">
            <a:extLst>
              <a:ext uri="{FF2B5EF4-FFF2-40B4-BE49-F238E27FC236}">
                <a16:creationId xmlns:a16="http://schemas.microsoft.com/office/drawing/2014/main" id="{7EDD2A1B-A42F-48F5-7494-00ADD579633D}"/>
              </a:ext>
            </a:extLst>
          </p:cNvPr>
          <p:cNvGrpSpPr/>
          <p:nvPr/>
        </p:nvGrpSpPr>
        <p:grpSpPr>
          <a:xfrm>
            <a:off x="1716878" y="1698434"/>
            <a:ext cx="8049422" cy="553998"/>
            <a:chOff x="1716878" y="2225122"/>
            <a:chExt cx="8049422" cy="553998"/>
          </a:xfrm>
        </p:grpSpPr>
        <p:sp>
          <p:nvSpPr>
            <p:cNvPr id="279" name="TextBox 278">
              <a:extLst>
                <a:ext uri="{FF2B5EF4-FFF2-40B4-BE49-F238E27FC236}">
                  <a16:creationId xmlns:a16="http://schemas.microsoft.com/office/drawing/2014/main" id="{4C7878BF-2D1C-B5EF-272B-07A20BD2252C}"/>
                </a:ext>
              </a:extLst>
            </p:cNvPr>
            <p:cNvSpPr txBox="1">
              <a:spLocks/>
            </p:cNvSpPr>
            <p:nvPr>
              <p:custDataLst>
                <p:tags r:id="rId7"/>
              </p:custDataLst>
            </p:nvPr>
          </p:nvSpPr>
          <p:spPr>
            <a:xfrm>
              <a:off x="3519083" y="2240511"/>
              <a:ext cx="1464487" cy="523220"/>
            </a:xfrm>
            <a:prstGeom prst="rect">
              <a:avLst/>
            </a:prstGeom>
          </p:spPr>
          <p:txBody>
            <a:bodyPr vert="horz" wrap="square" lIns="0" tIns="0" rIns="0" bIns="0" rtlCol="0" anchor="b">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Expected speed gains by activity, </a:t>
              </a:r>
              <a:br>
                <a:rPr kumimoji="0" lang="en-US" sz="1200" b="1" i="0" u="none" strike="noStrike" kern="1200" cap="none" spc="0" normalizeH="0" baseline="0" noProof="0" dirty="0">
                  <a:ln>
                    <a:noFill/>
                  </a:ln>
                  <a:solidFill>
                    <a:srgbClr val="222222"/>
                  </a:solidFill>
                  <a:effectLst/>
                  <a:uLnTx/>
                  <a:uFillTx/>
                  <a:latin typeface="Arial"/>
                  <a:ea typeface="+mn-ea"/>
                  <a:cs typeface="+mn-cs"/>
                </a:rPr>
              </a:br>
              <a:r>
                <a:rPr kumimoji="0" lang="en-US" sz="1000" b="0" i="0" u="none" strike="noStrike" kern="1200" cap="none" spc="0" normalizeH="0" baseline="0" noProof="0" dirty="0">
                  <a:ln>
                    <a:noFill/>
                  </a:ln>
                  <a:solidFill>
                    <a:srgbClr val="222222"/>
                  </a:solidFill>
                  <a:effectLst/>
                  <a:uLnTx/>
                  <a:uFillTx/>
                  <a:latin typeface="Arial"/>
                  <a:ea typeface="+mn-ea"/>
                  <a:cs typeface="+mn-cs"/>
                </a:rPr>
                <a:t>% time savings by activity </a:t>
              </a:r>
              <a:endParaRPr kumimoji="0" lang="en-US" sz="1200" b="0" i="0" u="none" strike="noStrike" kern="1200" cap="none" spc="0" normalizeH="0" baseline="0" noProof="0" dirty="0">
                <a:ln>
                  <a:noFill/>
                </a:ln>
                <a:solidFill>
                  <a:srgbClr val="222222"/>
                </a:solidFill>
                <a:effectLst/>
                <a:uLnTx/>
                <a:uFillTx/>
                <a:latin typeface="Arial"/>
                <a:ea typeface="+mn-ea"/>
                <a:cs typeface="+mn-cs"/>
              </a:endParaRPr>
            </a:p>
          </p:txBody>
        </p:sp>
        <p:sp>
          <p:nvSpPr>
            <p:cNvPr id="286" name="TextBox 285">
              <a:extLst>
                <a:ext uri="{FF2B5EF4-FFF2-40B4-BE49-F238E27FC236}">
                  <a16:creationId xmlns:a16="http://schemas.microsoft.com/office/drawing/2014/main" id="{C3783F6E-4A38-F0A2-0C80-7EC54FC02DD6}"/>
                </a:ext>
              </a:extLst>
            </p:cNvPr>
            <p:cNvSpPr txBox="1">
              <a:spLocks/>
            </p:cNvSpPr>
            <p:nvPr>
              <p:custDataLst>
                <p:tags r:id="rId8"/>
              </p:custDataLst>
            </p:nvPr>
          </p:nvSpPr>
          <p:spPr>
            <a:xfrm>
              <a:off x="1716878" y="2240511"/>
              <a:ext cx="1484440" cy="523220"/>
            </a:xfrm>
            <a:prstGeom prst="rect">
              <a:avLst/>
            </a:prstGeom>
          </p:spPr>
          <p:txBody>
            <a:bodyPr vert="horz" wrap="square" lIns="0" tIns="0" rIns="0" bIns="0" rtlCol="0" anchor="b">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Time spent on applicable activities, </a:t>
              </a:r>
              <a:r>
                <a:rPr kumimoji="0" lang="en-US" sz="1000" b="0" i="0" u="none" strike="noStrike" kern="1200" cap="none" spc="0" normalizeH="0" baseline="0" noProof="0" dirty="0">
                  <a:ln>
                    <a:noFill/>
                  </a:ln>
                  <a:solidFill>
                    <a:srgbClr val="222222"/>
                  </a:solidFill>
                  <a:effectLst/>
                  <a:uLnTx/>
                  <a:uFillTx/>
                  <a:latin typeface="Arial"/>
                  <a:ea typeface="+mn-ea"/>
                  <a:cs typeface="+mn-cs"/>
                </a:rPr>
                <a:t>% of total time spent</a:t>
              </a:r>
              <a:endParaRPr kumimoji="0" lang="en-US" sz="1200" b="0" i="0" u="none" strike="noStrike" kern="1200" cap="none" spc="0" normalizeH="0" baseline="0" noProof="0" dirty="0">
                <a:ln>
                  <a:noFill/>
                </a:ln>
                <a:solidFill>
                  <a:srgbClr val="222222"/>
                </a:solidFill>
                <a:effectLst/>
                <a:uLnTx/>
                <a:uFillTx/>
                <a:latin typeface="Arial"/>
                <a:ea typeface="+mn-ea"/>
                <a:cs typeface="+mn-cs"/>
              </a:endParaRPr>
            </a:p>
          </p:txBody>
        </p:sp>
        <p:grpSp>
          <p:nvGrpSpPr>
            <p:cNvPr id="38" name="XBlue 31">
              <a:extLst>
                <a:ext uri="{FF2B5EF4-FFF2-40B4-BE49-F238E27FC236}">
                  <a16:creationId xmlns:a16="http://schemas.microsoft.com/office/drawing/2014/main" id="{54F3835A-A426-75B8-33BD-638A7F18783F}"/>
                </a:ext>
              </a:extLst>
            </p:cNvPr>
            <p:cNvGrpSpPr>
              <a:grpSpLocks/>
            </p:cNvGrpSpPr>
            <p:nvPr>
              <p:custDataLst>
                <p:tags r:id="rId9"/>
              </p:custDataLst>
            </p:nvPr>
          </p:nvGrpSpPr>
          <p:grpSpPr>
            <a:xfrm>
              <a:off x="3276452" y="2411862"/>
              <a:ext cx="167497" cy="180519"/>
              <a:chOff x="1016000" y="1016000"/>
              <a:chExt cx="396228" cy="396228"/>
            </a:xfrm>
          </p:grpSpPr>
          <p:sp>
            <p:nvSpPr>
              <p:cNvPr id="39" name="Oval 38">
                <a:extLst>
                  <a:ext uri="{FF2B5EF4-FFF2-40B4-BE49-F238E27FC236}">
                    <a16:creationId xmlns:a16="http://schemas.microsoft.com/office/drawing/2014/main" id="{B2D43AF7-63C5-7EA3-41AF-7E04D46AA9B4}"/>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Arial"/>
                  <a:ea typeface="+mn-ea"/>
                  <a:cs typeface="+mn-cs"/>
                </a:endParaRPr>
              </a:p>
            </p:txBody>
          </p:sp>
          <p:pic>
            <p:nvPicPr>
              <p:cNvPr id="40" name="Graphic 39">
                <a:extLst>
                  <a:ext uri="{FF2B5EF4-FFF2-40B4-BE49-F238E27FC236}">
                    <a16:creationId xmlns:a16="http://schemas.microsoft.com/office/drawing/2014/main" id="{C0487116-BEE9-9C43-7A67-783EAE4F3C43}"/>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1023614" y="1023614"/>
                <a:ext cx="381000" cy="381000"/>
              </a:xfrm>
              <a:prstGeom prst="rect">
                <a:avLst/>
              </a:prstGeom>
            </p:spPr>
          </p:pic>
        </p:grpSp>
        <p:grpSp>
          <p:nvGrpSpPr>
            <p:cNvPr id="41" name="EqualSignBlue 36">
              <a:extLst>
                <a:ext uri="{FF2B5EF4-FFF2-40B4-BE49-F238E27FC236}">
                  <a16:creationId xmlns:a16="http://schemas.microsoft.com/office/drawing/2014/main" id="{224DD17D-934D-BC3E-4A8D-D4E128A7E9D3}"/>
                </a:ext>
              </a:extLst>
            </p:cNvPr>
            <p:cNvGrpSpPr>
              <a:grpSpLocks/>
            </p:cNvGrpSpPr>
            <p:nvPr>
              <p:custDataLst>
                <p:tags r:id="rId10"/>
              </p:custDataLst>
            </p:nvPr>
          </p:nvGrpSpPr>
          <p:grpSpPr>
            <a:xfrm>
              <a:off x="6475830" y="2411862"/>
              <a:ext cx="167497" cy="180519"/>
              <a:chOff x="1016000" y="1016000"/>
              <a:chExt cx="396228" cy="396228"/>
            </a:xfrm>
          </p:grpSpPr>
          <p:sp>
            <p:nvSpPr>
              <p:cNvPr id="42" name="Oval 41">
                <a:extLst>
                  <a:ext uri="{FF2B5EF4-FFF2-40B4-BE49-F238E27FC236}">
                    <a16:creationId xmlns:a16="http://schemas.microsoft.com/office/drawing/2014/main" id="{42563226-AEBB-D1C2-876A-DFC421E50C4A}"/>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Arial"/>
                  <a:ea typeface="+mn-ea"/>
                  <a:cs typeface="+mn-cs"/>
                </a:endParaRPr>
              </a:p>
            </p:txBody>
          </p:sp>
          <p:pic>
            <p:nvPicPr>
              <p:cNvPr id="43" name="Graphic 42">
                <a:extLst>
                  <a:ext uri="{FF2B5EF4-FFF2-40B4-BE49-F238E27FC236}">
                    <a16:creationId xmlns:a16="http://schemas.microsoft.com/office/drawing/2014/main" id="{3B2D0350-C7EF-255C-551E-28AEA9EBDF61}"/>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023614" y="1023614"/>
                <a:ext cx="381000" cy="381000"/>
              </a:xfrm>
              <a:prstGeom prst="rect">
                <a:avLst/>
              </a:prstGeom>
            </p:spPr>
          </p:pic>
        </p:grpSp>
        <p:sp>
          <p:nvSpPr>
            <p:cNvPr id="290" name="TextBox 289">
              <a:extLst>
                <a:ext uri="{FF2B5EF4-FFF2-40B4-BE49-F238E27FC236}">
                  <a16:creationId xmlns:a16="http://schemas.microsoft.com/office/drawing/2014/main" id="{1986C74B-9C3B-34D2-C3D1-95FEAA933D3F}"/>
                </a:ext>
              </a:extLst>
            </p:cNvPr>
            <p:cNvSpPr txBox="1">
              <a:spLocks/>
            </p:cNvSpPr>
            <p:nvPr>
              <p:custDataLst>
                <p:tags r:id="rId11"/>
              </p:custDataLst>
            </p:nvPr>
          </p:nvSpPr>
          <p:spPr>
            <a:xfrm>
              <a:off x="5301335" y="2225122"/>
              <a:ext cx="1099361" cy="553998"/>
            </a:xfrm>
            <a:prstGeom prst="rect">
              <a:avLst/>
            </a:prstGeom>
          </p:spPr>
          <p:txBody>
            <a:bodyPr vert="horz" wrap="square" lIns="0" tIns="0" rIns="0" bIns="0" rtlCol="0" anchor="b">
              <a:no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 addressable near term</a:t>
              </a:r>
              <a:r>
                <a:rPr kumimoji="0" lang="en-US" sz="1200" b="1" i="0" u="none" strike="noStrike" kern="1200" cap="none" spc="0" normalizeH="0" baseline="30000" noProof="0" dirty="0">
                  <a:ln>
                    <a:noFill/>
                  </a:ln>
                  <a:solidFill>
                    <a:srgbClr val="222222"/>
                  </a:solidFill>
                  <a:effectLst/>
                  <a:uLnTx/>
                  <a:uFillTx/>
                  <a:latin typeface="Arial"/>
                  <a:ea typeface="+mn-ea"/>
                  <a:cs typeface="+mn-cs"/>
                </a:rPr>
                <a:t>2</a:t>
              </a:r>
            </a:p>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222222"/>
                  </a:solidFill>
                  <a:effectLst/>
                  <a:uLnTx/>
                  <a:uFillTx/>
                  <a:latin typeface="Arial"/>
                  <a:ea typeface="+mn-ea"/>
                  <a:cs typeface="+mn-cs"/>
                </a:rPr>
                <a:t>% of time</a:t>
              </a:r>
            </a:p>
          </p:txBody>
        </p:sp>
        <p:grpSp>
          <p:nvGrpSpPr>
            <p:cNvPr id="14" name="XBlue 31">
              <a:extLst>
                <a:ext uri="{FF2B5EF4-FFF2-40B4-BE49-F238E27FC236}">
                  <a16:creationId xmlns:a16="http://schemas.microsoft.com/office/drawing/2014/main" id="{07F759A2-8A00-6ADD-BB3E-3C4FD89556E6}"/>
                </a:ext>
              </a:extLst>
            </p:cNvPr>
            <p:cNvGrpSpPr>
              <a:grpSpLocks/>
            </p:cNvGrpSpPr>
            <p:nvPr>
              <p:custDataLst>
                <p:tags r:id="rId12"/>
              </p:custDataLst>
            </p:nvPr>
          </p:nvGrpSpPr>
          <p:grpSpPr>
            <a:xfrm>
              <a:off x="5058704" y="2411862"/>
              <a:ext cx="167497" cy="180519"/>
              <a:chOff x="1016000" y="1016000"/>
              <a:chExt cx="396228" cy="396228"/>
            </a:xfrm>
          </p:grpSpPr>
          <p:sp>
            <p:nvSpPr>
              <p:cNvPr id="15" name="Oval 14">
                <a:extLst>
                  <a:ext uri="{FF2B5EF4-FFF2-40B4-BE49-F238E27FC236}">
                    <a16:creationId xmlns:a16="http://schemas.microsoft.com/office/drawing/2014/main" id="{A90FE3B6-A7F8-4244-4C0B-8F318BFDFD4F}"/>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Arial"/>
                  <a:ea typeface="+mn-ea"/>
                  <a:cs typeface="+mn-cs"/>
                </a:endParaRPr>
              </a:p>
            </p:txBody>
          </p:sp>
          <p:pic>
            <p:nvPicPr>
              <p:cNvPr id="17" name="Graphic 16">
                <a:extLst>
                  <a:ext uri="{FF2B5EF4-FFF2-40B4-BE49-F238E27FC236}">
                    <a16:creationId xmlns:a16="http://schemas.microsoft.com/office/drawing/2014/main" id="{4ED3E86F-23B1-0B6D-58FA-C0C0A20BFE8F}"/>
                  </a:ext>
                </a:extLst>
              </p:cNvPr>
              <p:cNvPicPr>
                <a:picLocks noChangeAspect="1"/>
              </p:cNvPicPr>
              <p:nvPr/>
            </p:nvPicPr>
            <p:blipFill>
              <a:blip r:embed="rId51">
                <a:extLst>
                  <a:ext uri="{96DAC541-7B7A-43D3-8B79-37D633B846F1}">
                    <asvg:svgBlip xmlns:asvg="http://schemas.microsoft.com/office/drawing/2016/SVG/main" r:embed="rId52"/>
                  </a:ext>
                </a:extLst>
              </a:blip>
              <a:stretch>
                <a:fillRect/>
              </a:stretch>
            </p:blipFill>
            <p:spPr>
              <a:xfrm>
                <a:off x="1023614" y="1023614"/>
                <a:ext cx="381000" cy="381000"/>
              </a:xfrm>
              <a:prstGeom prst="rect">
                <a:avLst/>
              </a:prstGeom>
            </p:spPr>
          </p:pic>
        </p:grpSp>
        <p:sp>
          <p:nvSpPr>
            <p:cNvPr id="18" name="TextBox 17">
              <a:extLst>
                <a:ext uri="{FF2B5EF4-FFF2-40B4-BE49-F238E27FC236}">
                  <a16:creationId xmlns:a16="http://schemas.microsoft.com/office/drawing/2014/main" id="{98504CFA-E3C7-3E36-19DE-69DA8F85A0C8}"/>
                </a:ext>
              </a:extLst>
            </p:cNvPr>
            <p:cNvSpPr txBox="1">
              <a:spLocks/>
            </p:cNvSpPr>
            <p:nvPr>
              <p:custDataLst>
                <p:tags r:id="rId13"/>
              </p:custDataLst>
            </p:nvPr>
          </p:nvSpPr>
          <p:spPr>
            <a:xfrm>
              <a:off x="6709108" y="2225122"/>
              <a:ext cx="777791" cy="553998"/>
            </a:xfrm>
            <a:prstGeom prst="rect">
              <a:avLst/>
            </a:prstGeom>
          </p:spPr>
          <p:txBody>
            <a:bodyPr vert="horz" wrap="square" lIns="0" tIns="0" rIns="0" bIns="0" rtlCol="0" anchor="b">
              <a:no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Near-term savings</a:t>
              </a:r>
              <a:endParaRPr kumimoji="0" lang="en-US" sz="1200" b="1" i="0" u="none" strike="noStrike" kern="1200" cap="none" spc="0" normalizeH="0" baseline="30000" noProof="0" dirty="0">
                <a:ln>
                  <a:noFill/>
                </a:ln>
                <a:solidFill>
                  <a:srgbClr val="222222"/>
                </a:solidFill>
                <a:effectLst/>
                <a:uLnTx/>
                <a:uFillTx/>
                <a:latin typeface="Arial"/>
                <a:ea typeface="+mn-ea"/>
                <a:cs typeface="+mn-cs"/>
              </a:endParaRPr>
            </a:p>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222222"/>
                  </a:solidFill>
                  <a:effectLst/>
                  <a:uLnTx/>
                  <a:uFillTx/>
                  <a:latin typeface="Arial"/>
                  <a:ea typeface="+mn-ea"/>
                  <a:cs typeface="+mn-cs"/>
                </a:rPr>
                <a:t>% of time</a:t>
              </a:r>
            </a:p>
          </p:txBody>
        </p:sp>
        <p:grpSp>
          <p:nvGrpSpPr>
            <p:cNvPr id="22" name="EqualSignBlue 36">
              <a:extLst>
                <a:ext uri="{FF2B5EF4-FFF2-40B4-BE49-F238E27FC236}">
                  <a16:creationId xmlns:a16="http://schemas.microsoft.com/office/drawing/2014/main" id="{15678B14-4A86-64BB-9163-BE73E17E1CE7}"/>
                </a:ext>
              </a:extLst>
            </p:cNvPr>
            <p:cNvGrpSpPr>
              <a:grpSpLocks/>
            </p:cNvGrpSpPr>
            <p:nvPr>
              <p:custDataLst>
                <p:tags r:id="rId14"/>
              </p:custDataLst>
            </p:nvPr>
          </p:nvGrpSpPr>
          <p:grpSpPr>
            <a:xfrm>
              <a:off x="8745881" y="2411862"/>
              <a:ext cx="167497" cy="180519"/>
              <a:chOff x="1016000" y="1016000"/>
              <a:chExt cx="396228" cy="396228"/>
            </a:xfrm>
          </p:grpSpPr>
          <p:sp>
            <p:nvSpPr>
              <p:cNvPr id="23" name="Oval 22">
                <a:extLst>
                  <a:ext uri="{FF2B5EF4-FFF2-40B4-BE49-F238E27FC236}">
                    <a16:creationId xmlns:a16="http://schemas.microsoft.com/office/drawing/2014/main" id="{07120AE5-0797-DB40-D324-22BB30C4E89A}"/>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Arial"/>
                  <a:ea typeface="+mn-ea"/>
                  <a:cs typeface="+mn-cs"/>
                </a:endParaRPr>
              </a:p>
            </p:txBody>
          </p:sp>
          <p:pic>
            <p:nvPicPr>
              <p:cNvPr id="24" name="Graphic 23">
                <a:extLst>
                  <a:ext uri="{FF2B5EF4-FFF2-40B4-BE49-F238E27FC236}">
                    <a16:creationId xmlns:a16="http://schemas.microsoft.com/office/drawing/2014/main" id="{627F0DD9-A6F2-69D8-8F1D-F08CE1478DAE}"/>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023614" y="1023614"/>
                <a:ext cx="381000" cy="381000"/>
              </a:xfrm>
              <a:prstGeom prst="rect">
                <a:avLst/>
              </a:prstGeom>
            </p:spPr>
          </p:pic>
        </p:grpSp>
        <p:sp>
          <p:nvSpPr>
            <p:cNvPr id="34" name="TextBox 33">
              <a:extLst>
                <a:ext uri="{FF2B5EF4-FFF2-40B4-BE49-F238E27FC236}">
                  <a16:creationId xmlns:a16="http://schemas.microsoft.com/office/drawing/2014/main" id="{0843C6F2-A571-9975-C2D6-802A7CEA4A18}"/>
                </a:ext>
              </a:extLst>
            </p:cNvPr>
            <p:cNvSpPr txBox="1">
              <a:spLocks/>
            </p:cNvSpPr>
            <p:nvPr>
              <p:custDataLst>
                <p:tags r:id="rId15"/>
              </p:custDataLst>
            </p:nvPr>
          </p:nvSpPr>
          <p:spPr>
            <a:xfrm>
              <a:off x="7571386" y="2225122"/>
              <a:ext cx="1099361" cy="553998"/>
            </a:xfrm>
            <a:prstGeom prst="rect">
              <a:avLst/>
            </a:prstGeom>
          </p:spPr>
          <p:txBody>
            <a:bodyPr vert="horz" wrap="square" lIns="0" tIns="0" rIns="0" bIns="0" rtlCol="0" anchor="b">
              <a:no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 addressable medium term</a:t>
              </a:r>
              <a:r>
                <a:rPr kumimoji="0" lang="en-US" sz="1200" b="1" i="0" u="none" strike="noStrike" kern="1200" cap="none" spc="0" normalizeH="0" baseline="30000" noProof="0" dirty="0">
                  <a:ln>
                    <a:noFill/>
                  </a:ln>
                  <a:solidFill>
                    <a:srgbClr val="222222"/>
                  </a:solidFill>
                  <a:effectLst/>
                  <a:uLnTx/>
                  <a:uFillTx/>
                  <a:latin typeface="Arial"/>
                  <a:ea typeface="+mn-ea"/>
                  <a:cs typeface="+mn-cs"/>
                </a:rPr>
                <a:t>2</a:t>
              </a:r>
            </a:p>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222222"/>
                  </a:solidFill>
                  <a:effectLst/>
                  <a:uLnTx/>
                  <a:uFillTx/>
                  <a:latin typeface="Arial"/>
                  <a:ea typeface="+mn-ea"/>
                  <a:cs typeface="+mn-cs"/>
                </a:rPr>
                <a:t>% of time</a:t>
              </a:r>
            </a:p>
          </p:txBody>
        </p:sp>
        <p:sp>
          <p:nvSpPr>
            <p:cNvPr id="44" name="TextBox 43">
              <a:extLst>
                <a:ext uri="{FF2B5EF4-FFF2-40B4-BE49-F238E27FC236}">
                  <a16:creationId xmlns:a16="http://schemas.microsoft.com/office/drawing/2014/main" id="{B35A81EF-6332-F8BE-B952-54BAF48D8D27}"/>
                </a:ext>
              </a:extLst>
            </p:cNvPr>
            <p:cNvSpPr txBox="1">
              <a:spLocks/>
            </p:cNvSpPr>
            <p:nvPr>
              <p:custDataLst>
                <p:tags r:id="rId16"/>
              </p:custDataLst>
            </p:nvPr>
          </p:nvSpPr>
          <p:spPr>
            <a:xfrm>
              <a:off x="8988509" y="2225122"/>
              <a:ext cx="777791" cy="553998"/>
            </a:xfrm>
            <a:prstGeom prst="rect">
              <a:avLst/>
            </a:prstGeom>
          </p:spPr>
          <p:txBody>
            <a:bodyPr vert="horz" wrap="square" lIns="0" tIns="0" rIns="0" bIns="0" rtlCol="0" anchor="b">
              <a:no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Near-term savings</a:t>
              </a:r>
              <a:endParaRPr kumimoji="0" lang="en-US" sz="1200" b="1" i="0" u="none" strike="noStrike" kern="1200" cap="none" spc="0" normalizeH="0" baseline="30000" noProof="0" dirty="0">
                <a:ln>
                  <a:noFill/>
                </a:ln>
                <a:solidFill>
                  <a:srgbClr val="222222"/>
                </a:solidFill>
                <a:effectLst/>
                <a:uLnTx/>
                <a:uFillTx/>
                <a:latin typeface="Arial"/>
                <a:ea typeface="+mn-ea"/>
                <a:cs typeface="+mn-cs"/>
              </a:endParaRPr>
            </a:p>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222222"/>
                  </a:solidFill>
                  <a:effectLst/>
                  <a:uLnTx/>
                  <a:uFillTx/>
                  <a:latin typeface="Arial"/>
                  <a:ea typeface="+mn-ea"/>
                  <a:cs typeface="+mn-cs"/>
                </a:rPr>
                <a:t>% of time</a:t>
              </a:r>
            </a:p>
          </p:txBody>
        </p:sp>
      </p:grpSp>
      <p:grpSp>
        <p:nvGrpSpPr>
          <p:cNvPr id="52" name="Group 51">
            <a:extLst>
              <a:ext uri="{FF2B5EF4-FFF2-40B4-BE49-F238E27FC236}">
                <a16:creationId xmlns:a16="http://schemas.microsoft.com/office/drawing/2014/main" id="{29406C7C-6B85-BA89-CB25-10243DAEDA30}"/>
              </a:ext>
            </a:extLst>
          </p:cNvPr>
          <p:cNvGrpSpPr/>
          <p:nvPr/>
        </p:nvGrpSpPr>
        <p:grpSpPr>
          <a:xfrm>
            <a:off x="7571387" y="1306828"/>
            <a:ext cx="2158746" cy="267373"/>
            <a:chOff x="7624896" y="1649865"/>
            <a:chExt cx="2141405" cy="267373"/>
          </a:xfrm>
        </p:grpSpPr>
        <p:sp>
          <p:nvSpPr>
            <p:cNvPr id="45" name="TextBox 44">
              <a:extLst>
                <a:ext uri="{FF2B5EF4-FFF2-40B4-BE49-F238E27FC236}">
                  <a16:creationId xmlns:a16="http://schemas.microsoft.com/office/drawing/2014/main" id="{BF5FA3DA-2A14-63B2-D83B-93C6A881E5BE}"/>
                </a:ext>
              </a:extLst>
            </p:cNvPr>
            <p:cNvSpPr txBox="1">
              <a:spLocks/>
            </p:cNvSpPr>
            <p:nvPr>
              <p:custDataLst>
                <p:tags r:id="rId5"/>
              </p:custDataLst>
            </p:nvPr>
          </p:nvSpPr>
          <p:spPr>
            <a:xfrm>
              <a:off x="7624896" y="1649865"/>
              <a:ext cx="2141405" cy="184666"/>
            </a:xfrm>
            <a:prstGeom prst="rect">
              <a:avLst/>
            </a:prstGeom>
          </p:spPr>
          <p:txBody>
            <a:bodyPr vert="horz" wrap="square" lIns="0" tIns="0" rIns="0" bIns="0" rtlCol="0" anchor="b">
              <a:spAutoFit/>
            </a:bodyPr>
            <a:lstStyle>
              <a:lvl1pPr lvl="0" indent="0" defTabSz="914354">
                <a:lnSpc>
                  <a:spcPct val="100000"/>
                </a:lnSpc>
                <a:spcBef>
                  <a:spcPts val="0"/>
                </a:spcBef>
                <a:spcAft>
                  <a:spcPts val="1600"/>
                </a:spcAft>
                <a:buFont typeface="Arial" panose="020B0604020202020204" pitchFamily="34" charset="0"/>
                <a:buNone/>
                <a:defRPr sz="1600"/>
              </a:lvl1pPr>
              <a:lvl2pPr marL="154509" lvl="1" indent="-154509" defTabSz="914354">
                <a:lnSpc>
                  <a:spcPct val="100000"/>
                </a:lnSpc>
                <a:spcBef>
                  <a:spcPts val="0"/>
                </a:spcBef>
                <a:spcAft>
                  <a:spcPts val="800"/>
                </a:spcAft>
                <a:buClr>
                  <a:schemeClr val="tx2"/>
                </a:buClr>
                <a:buFont typeface="Arial" panose="020B0604020202020204" pitchFamily="34" charset="0"/>
                <a:buChar char="•"/>
                <a:defRPr sz="1600"/>
              </a:lvl2pPr>
              <a:lvl3pPr marL="304784" lvl="2" indent="-152392" defTabSz="914354">
                <a:lnSpc>
                  <a:spcPct val="100000"/>
                </a:lnSpc>
                <a:spcBef>
                  <a:spcPts val="0"/>
                </a:spcBef>
                <a:spcAft>
                  <a:spcPts val="800"/>
                </a:spcAft>
                <a:buClr>
                  <a:schemeClr val="tx2"/>
                </a:buClr>
                <a:buFont typeface="Taub Sans" pitchFamily="2" charset="0"/>
                <a:buChar char="◦"/>
                <a:tabLst/>
                <a:defRPr sz="1600" b="0"/>
              </a:lvl3pPr>
              <a:lvl4pPr marL="0" lvl="3" indent="0" defTabSz="914354">
                <a:lnSpc>
                  <a:spcPct val="100000"/>
                </a:lnSpc>
                <a:spcBef>
                  <a:spcPts val="800"/>
                </a:spcBef>
                <a:spcAft>
                  <a:spcPts val="1600"/>
                </a:spcAft>
                <a:buFont typeface="Arial" panose="020B0604020202020204" pitchFamily="34" charset="0"/>
                <a:buNone/>
                <a:defRPr sz="2400" b="0"/>
              </a:lvl4pPr>
              <a:lvl5pPr marL="0" lvl="4" indent="0" defTabSz="914354">
                <a:lnSpc>
                  <a:spcPct val="100000"/>
                </a:lnSpc>
                <a:spcBef>
                  <a:spcPts val="0"/>
                </a:spcBef>
                <a:spcAft>
                  <a:spcPts val="1600"/>
                </a:spcAft>
                <a:buFont typeface="Arial" panose="020B0604020202020204" pitchFamily="34" charset="0"/>
                <a:buNone/>
                <a:defRPr sz="1067"/>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marL="0" marR="0" lvl="0" indent="0" algn="l" defTabSz="91348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222222"/>
                  </a:solidFill>
                  <a:effectLst/>
                  <a:uLnTx/>
                  <a:uFillTx/>
                  <a:latin typeface="Arial"/>
                  <a:ea typeface="+mn-ea"/>
                  <a:cs typeface="+mn-cs"/>
                </a:rPr>
                <a:t>Medium term gains</a:t>
              </a:r>
              <a:endParaRPr kumimoji="0" lang="en-US" sz="1200" b="0" i="0" u="none" strike="noStrike" kern="1200" cap="none" spc="0" normalizeH="0" baseline="0" noProof="0" dirty="0">
                <a:ln>
                  <a:noFill/>
                </a:ln>
                <a:solidFill>
                  <a:srgbClr val="222222"/>
                </a:solidFill>
                <a:effectLst/>
                <a:uLnTx/>
                <a:uFillTx/>
                <a:latin typeface="Arial"/>
                <a:ea typeface="+mn-ea"/>
                <a:cs typeface="+mn-cs"/>
              </a:endParaRPr>
            </a:p>
          </p:txBody>
        </p:sp>
        <p:cxnSp>
          <p:nvCxnSpPr>
            <p:cNvPr id="46" name="Straight Connector 45">
              <a:extLst>
                <a:ext uri="{FF2B5EF4-FFF2-40B4-BE49-F238E27FC236}">
                  <a16:creationId xmlns:a16="http://schemas.microsoft.com/office/drawing/2014/main" id="{9D3966F7-16D6-D7A1-02A6-3228B669DA42}"/>
                </a:ext>
              </a:extLst>
            </p:cNvPr>
            <p:cNvCxnSpPr>
              <a:cxnSpLocks/>
            </p:cNvCxnSpPr>
            <p:nvPr>
              <p:custDataLst>
                <p:tags r:id="rId6"/>
              </p:custDataLst>
            </p:nvPr>
          </p:nvCxnSpPr>
          <p:spPr>
            <a:xfrm>
              <a:off x="7624896" y="1917238"/>
              <a:ext cx="2141405" cy="0"/>
            </a:xfrm>
            <a:prstGeom prst="line">
              <a:avLst/>
            </a:prstGeom>
            <a:ln w="12700">
              <a:solidFill>
                <a:srgbClr val="7F7F7F"/>
              </a:solidFill>
              <a:prstDash val="solid"/>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9ED43D83-EF70-A93C-04CF-E1594F09A796}"/>
              </a:ext>
            </a:extLst>
          </p:cNvPr>
          <p:cNvSpPr/>
          <p:nvPr/>
        </p:nvSpPr>
        <p:spPr>
          <a:xfrm>
            <a:off x="553971" y="5612106"/>
            <a:ext cx="11148611" cy="461512"/>
          </a:xfrm>
          <a:prstGeom prst="rect">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Interviews/workshops with software engineers suggest Copilot time savings may be even higher for offshore software engineers</a:t>
            </a:r>
            <a:r>
              <a:rPr lang="en-US" sz="1200" dirty="0">
                <a:solidFill>
                  <a:schemeClr val="bg1"/>
                </a:solidFill>
              </a:rPr>
              <a:t>, since they spend a larger share of their time on coding-related activities which Copilot accelerates (anecdotally: ~70% vs. ~40% time on use cases above for off- vs. onshore)</a:t>
            </a:r>
            <a:endParaRPr lang="en-US" sz="1200" b="1" dirty="0">
              <a:solidFill>
                <a:schemeClr val="bg1"/>
              </a:solidFill>
            </a:endParaRPr>
          </a:p>
        </p:txBody>
      </p:sp>
      <p:sp>
        <p:nvSpPr>
          <p:cNvPr id="450" name="Title 449">
            <a:extLst>
              <a:ext uri="{FF2B5EF4-FFF2-40B4-BE49-F238E27FC236}">
                <a16:creationId xmlns:a16="http://schemas.microsoft.com/office/drawing/2014/main" id="{02C27016-4CB2-5D2B-375F-3619F3FBB637}"/>
              </a:ext>
            </a:extLst>
          </p:cNvPr>
          <p:cNvSpPr>
            <a:spLocks noGrp="1"/>
          </p:cNvSpPr>
          <p:nvPr>
            <p:ph type="title"/>
          </p:nvPr>
        </p:nvSpPr>
        <p:spPr/>
        <p:txBody>
          <a:bodyPr vert="horz">
            <a:normAutofit fontScale="90000"/>
          </a:bodyPr>
          <a:lstStyle/>
          <a:p>
            <a:r>
              <a:rPr lang="en-US" i="1" dirty="0"/>
              <a:t>Code generation: </a:t>
            </a:r>
            <a:r>
              <a:rPr lang="en-US" dirty="0"/>
              <a:t>GenAI for coding-related activities alone can increase software engineering productivity by 10-15% medium term</a:t>
            </a:r>
          </a:p>
        </p:txBody>
      </p:sp>
      <p:grpSp>
        <p:nvGrpSpPr>
          <p:cNvPr id="481" name="sticker">
            <a:extLst>
              <a:ext uri="{FF2B5EF4-FFF2-40B4-BE49-F238E27FC236}">
                <a16:creationId xmlns:a16="http://schemas.microsoft.com/office/drawing/2014/main" id="{4D628022-DAF7-0AB6-BFC7-ED3E7032EBB4}"/>
              </a:ext>
            </a:extLst>
          </p:cNvPr>
          <p:cNvGrpSpPr/>
          <p:nvPr/>
        </p:nvGrpSpPr>
        <p:grpSpPr>
          <a:xfrm>
            <a:off x="558192" y="981455"/>
            <a:ext cx="2180084" cy="156966"/>
            <a:chOff x="558192" y="1289273"/>
            <a:chExt cx="2180084" cy="156966"/>
          </a:xfrm>
        </p:grpSpPr>
        <p:sp>
          <p:nvSpPr>
            <p:cNvPr id="482" name="StickerRectangle">
              <a:extLst>
                <a:ext uri="{FF2B5EF4-FFF2-40B4-BE49-F238E27FC236}">
                  <a16:creationId xmlns:a16="http://schemas.microsoft.com/office/drawing/2014/main" id="{4BF597C0-2266-142E-AEBE-79B04BCCDF2B}"/>
                </a:ext>
              </a:extLst>
            </p:cNvPr>
            <p:cNvSpPr>
              <a:spLocks noChangeArrowheads="1"/>
            </p:cNvSpPr>
            <p:nvPr userDrawn="1"/>
          </p:nvSpPr>
          <p:spPr bwMode="gray">
            <a:xfrm>
              <a:off x="558192" y="1289273"/>
              <a:ext cx="2180084"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rPr>
                <a:t>Preliminary and for discussion only</a:t>
              </a:r>
              <a:endParaRPr lang="en-US" sz="800" baseline="0" dirty="0">
                <a:solidFill>
                  <a:schemeClr val="tx1"/>
                </a:solidFill>
                <a:latin typeface="+mn-lt"/>
                <a:ea typeface="+mn-ea"/>
              </a:endParaRPr>
            </a:p>
          </p:txBody>
        </p:sp>
        <p:cxnSp>
          <p:nvCxnSpPr>
            <p:cNvPr id="483" name="StickerUnderline">
              <a:extLst>
                <a:ext uri="{FF2B5EF4-FFF2-40B4-BE49-F238E27FC236}">
                  <a16:creationId xmlns:a16="http://schemas.microsoft.com/office/drawing/2014/main" id="{C0DDE6B5-65C8-0B68-FF10-8C0C7979F380}"/>
                </a:ext>
              </a:extLst>
            </p:cNvPr>
            <p:cNvCxnSpPr>
              <a:cxnSpLocks noChangeShapeType="1"/>
              <a:stCxn id="482" idx="4"/>
              <a:endCxn id="482" idx="6"/>
            </p:cNvCxnSpPr>
            <p:nvPr/>
          </p:nvCxnSpPr>
          <p:spPr bwMode="gray">
            <a:xfrm>
              <a:off x="558192" y="1446239"/>
              <a:ext cx="2180084"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sp>
        <p:nvSpPr>
          <p:cNvPr id="484" name="Speech Bubble: Rectangle 483">
            <a:extLst>
              <a:ext uri="{FF2B5EF4-FFF2-40B4-BE49-F238E27FC236}">
                <a16:creationId xmlns:a16="http://schemas.microsoft.com/office/drawing/2014/main" id="{907C3581-6239-2D24-E513-083A76F20628}"/>
              </a:ext>
            </a:extLst>
          </p:cNvPr>
          <p:cNvSpPr/>
          <p:nvPr/>
        </p:nvSpPr>
        <p:spPr>
          <a:xfrm>
            <a:off x="558192" y="4198659"/>
            <a:ext cx="4425378" cy="488051"/>
          </a:xfrm>
          <a:prstGeom prst="wedgeRectCallout">
            <a:avLst>
              <a:gd name="adj1" fmla="val -8393"/>
              <a:gd name="adj2" fmla="val 78618"/>
            </a:avLst>
          </a:prstGeom>
          <a:solidFill>
            <a:schemeClr val="bg1">
              <a:lumMod val="95000"/>
            </a:schemeClr>
          </a:solidFill>
          <a:ln w="635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pt-BR" sz="1000" i="1" dirty="0">
                <a:solidFill>
                  <a:schemeClr val="tx1"/>
                </a:solidFill>
              </a:rPr>
              <a:t>Time spent on activities is an estimate, pending completion of the Engineering Velocity Index Survey</a:t>
            </a:r>
          </a:p>
        </p:txBody>
      </p:sp>
    </p:spTree>
    <p:extLst>
      <p:ext uri="{BB962C8B-B14F-4D97-AF65-F5344CB8AC3E}">
        <p14:creationId xmlns:p14="http://schemas.microsoft.com/office/powerpoint/2010/main" val="344380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2" hidden="1">
            <a:extLst>
              <a:ext uri="{FF2B5EF4-FFF2-40B4-BE49-F238E27FC236}">
                <a16:creationId xmlns:a16="http://schemas.microsoft.com/office/drawing/2014/main" id="{84FFDC98-7C8E-7BA1-E1A9-A3498E384260}"/>
              </a:ext>
            </a:extLst>
          </p:cNvPr>
          <p:cNvGraphicFramePr>
            <a:graphicFrameLocks noChangeAspect="1"/>
          </p:cNvGraphicFramePr>
          <p:nvPr>
            <p:custDataLst>
              <p:tags r:id="rId1"/>
            </p:custDataLst>
            <p:extLst>
              <p:ext uri="{D42A27DB-BD31-4B8C-83A1-F6EECF244321}">
                <p14:modId xmlns:p14="http://schemas.microsoft.com/office/powerpoint/2010/main" val="2475657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8" imgW="404" imgH="405" progId="TCLayout.ActiveDocument.1">
                  <p:embed/>
                </p:oleObj>
              </mc:Choice>
              <mc:Fallback>
                <p:oleObj name="think-cell Slide" r:id="rId48" imgW="404" imgH="405" progId="TCLayout.ActiveDocument.1">
                  <p:embed/>
                  <p:pic>
                    <p:nvPicPr>
                      <p:cNvPr id="10" name="think-cell data - do not delete" hidden="1">
                        <a:extLst>
                          <a:ext uri="{FF2B5EF4-FFF2-40B4-BE49-F238E27FC236}">
                            <a16:creationId xmlns:a16="http://schemas.microsoft.com/office/drawing/2014/main" id="{84FFDC98-7C8E-7BA1-E1A9-A3498E384260}"/>
                          </a:ext>
                        </a:extLst>
                      </p:cNvPr>
                      <p:cNvPicPr/>
                      <p:nvPr/>
                    </p:nvPicPr>
                    <p:blipFill>
                      <a:blip r:embed="rId49"/>
                      <a:stretch>
                        <a:fillRect/>
                      </a:stretch>
                    </p:blipFill>
                    <p:spPr>
                      <a:xfrm>
                        <a:off x="1588" y="1588"/>
                        <a:ext cx="1588" cy="1588"/>
                      </a:xfrm>
                      <a:prstGeom prst="rect">
                        <a:avLst/>
                      </a:prstGeom>
                    </p:spPr>
                  </p:pic>
                </p:oleObj>
              </mc:Fallback>
            </mc:AlternateContent>
          </a:graphicData>
        </a:graphic>
      </p:graphicFrame>
      <p:cxnSp>
        <p:nvCxnSpPr>
          <p:cNvPr id="22" name="Straight Arrow Connector 21">
            <a:extLst>
              <a:ext uri="{FF2B5EF4-FFF2-40B4-BE49-F238E27FC236}">
                <a16:creationId xmlns:a16="http://schemas.microsoft.com/office/drawing/2014/main" id="{8527EB2F-7D42-E5C8-24C2-28719029DB2B}"/>
              </a:ext>
            </a:extLst>
          </p:cNvPr>
          <p:cNvCxnSpPr>
            <a:cxnSpLocks/>
          </p:cNvCxnSpPr>
          <p:nvPr/>
        </p:nvCxnSpPr>
        <p:spPr>
          <a:xfrm>
            <a:off x="1562100" y="2227263"/>
            <a:ext cx="8304213" cy="0"/>
          </a:xfrm>
          <a:prstGeom prst="straightConnector1">
            <a:avLst/>
          </a:prstGeom>
          <a:ln w="12700" cap="flat">
            <a:solidFill>
              <a:srgbClr val="75757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EA20A0-3C6C-6064-2394-FC9AD3DA9718}"/>
              </a:ext>
            </a:extLst>
          </p:cNvPr>
          <p:cNvSpPr txBox="1">
            <a:spLocks/>
          </p:cNvSpPr>
          <p:nvPr/>
        </p:nvSpPr>
        <p:spPr>
          <a:xfrm>
            <a:off x="1562100" y="1839913"/>
            <a:ext cx="898525" cy="338138"/>
          </a:xfrm>
          <a:prstGeom prst="rect">
            <a:avLst/>
          </a:prstGeom>
          <a:noFill/>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NZ" sz="1100" b="1" dirty="0"/>
              <a:t>Iteration timeline</a:t>
            </a:r>
            <a:r>
              <a:rPr lang="en-NZ" sz="1100" dirty="0"/>
              <a:t>, </a:t>
            </a:r>
            <a:br>
              <a:rPr lang="en-NZ" sz="1100" dirty="0"/>
            </a:br>
            <a:r>
              <a:rPr lang="en-NZ" sz="1100" dirty="0"/>
              <a:t>weeks</a:t>
            </a:r>
          </a:p>
        </p:txBody>
      </p:sp>
      <p:sp>
        <p:nvSpPr>
          <p:cNvPr id="26" name="TextBox 25">
            <a:extLst>
              <a:ext uri="{FF2B5EF4-FFF2-40B4-BE49-F238E27FC236}">
                <a16:creationId xmlns:a16="http://schemas.microsoft.com/office/drawing/2014/main" id="{E95C4DD3-BE6F-3587-0443-1496C70EE3B1}"/>
              </a:ext>
            </a:extLst>
          </p:cNvPr>
          <p:cNvSpPr txBox="1">
            <a:spLocks/>
          </p:cNvSpPr>
          <p:nvPr>
            <p:custDataLst>
              <p:tags r:id="rId2"/>
            </p:custDataLst>
          </p:nvPr>
        </p:nvSpPr>
        <p:spPr>
          <a:xfrm>
            <a:off x="5564188" y="2008188"/>
            <a:ext cx="711200" cy="16986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defPPr>
              <a:defRPr lang="en-US"/>
            </a:defPPr>
            <a:lvl1pPr algn="ctr">
              <a:spcBef>
                <a:spcPts val="300"/>
              </a:spcBef>
              <a:spcAft>
                <a:spcPts val="300"/>
              </a:spcAft>
              <a:buClr>
                <a:srgbClr val="00095B"/>
              </a:buClr>
              <a:buSzPct val="100000"/>
              <a:defRPr sz="9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100" b="1" dirty="0">
                <a:sym typeface="Arial" panose="020B0604020202020204" pitchFamily="34" charset="0"/>
              </a:rPr>
              <a:t>1</a:t>
            </a:r>
          </a:p>
        </p:txBody>
      </p:sp>
      <p:sp>
        <p:nvSpPr>
          <p:cNvPr id="28" name="TextBox 27">
            <a:extLst>
              <a:ext uri="{FF2B5EF4-FFF2-40B4-BE49-F238E27FC236}">
                <a16:creationId xmlns:a16="http://schemas.microsoft.com/office/drawing/2014/main" id="{F7468143-BC13-06EE-C2A6-EF57D04BC6AF}"/>
              </a:ext>
            </a:extLst>
          </p:cNvPr>
          <p:cNvSpPr txBox="1">
            <a:spLocks/>
          </p:cNvSpPr>
          <p:nvPr>
            <p:custDataLst>
              <p:tags r:id="rId3"/>
            </p:custDataLst>
          </p:nvPr>
        </p:nvSpPr>
        <p:spPr>
          <a:xfrm>
            <a:off x="9732962" y="2008188"/>
            <a:ext cx="168275" cy="16986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defPPr>
              <a:defRPr lang="en-US"/>
            </a:defPPr>
            <a:lvl1pPr algn="ctr">
              <a:spcBef>
                <a:spcPts val="300"/>
              </a:spcBef>
              <a:spcAft>
                <a:spcPts val="300"/>
              </a:spcAft>
              <a:buClr>
                <a:srgbClr val="00095B"/>
              </a:buClr>
              <a:buSzPct val="100000"/>
              <a:defRPr sz="9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100" b="1" dirty="0">
                <a:sym typeface="Arial" panose="020B0604020202020204" pitchFamily="34" charset="0"/>
              </a:rPr>
              <a:t>2</a:t>
            </a:r>
          </a:p>
        </p:txBody>
      </p:sp>
      <p:cxnSp>
        <p:nvCxnSpPr>
          <p:cNvPr id="33" name="GreyLineSeparatorDefaultVertical 54">
            <a:extLst>
              <a:ext uri="{FF2B5EF4-FFF2-40B4-BE49-F238E27FC236}">
                <a16:creationId xmlns:a16="http://schemas.microsoft.com/office/drawing/2014/main" id="{251DF0FF-ABF7-BD4D-BBB6-ABBA3A6CC42B}"/>
              </a:ext>
            </a:extLst>
          </p:cNvPr>
          <p:cNvCxnSpPr>
            <a:cxnSpLocks/>
          </p:cNvCxnSpPr>
          <p:nvPr>
            <p:custDataLst>
              <p:tags r:id="rId4"/>
            </p:custDataLst>
          </p:nvPr>
        </p:nvCxnSpPr>
        <p:spPr>
          <a:xfrm>
            <a:off x="5919788" y="2279650"/>
            <a:ext cx="1588" cy="3960813"/>
          </a:xfrm>
          <a:prstGeom prst="straightConnector1">
            <a:avLst/>
          </a:prstGeom>
          <a:ln w="6350" cap="flat">
            <a:solidFill>
              <a:srgbClr val="B3B3B3"/>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47" name="LineBasicStrong 86">
            <a:extLst>
              <a:ext uri="{FF2B5EF4-FFF2-40B4-BE49-F238E27FC236}">
                <a16:creationId xmlns:a16="http://schemas.microsoft.com/office/drawing/2014/main" id="{3BC5B51E-DB6A-2E7E-6840-CCA989B3204F}"/>
              </a:ext>
            </a:extLst>
          </p:cNvPr>
          <p:cNvCxnSpPr>
            <a:cxnSpLocks/>
          </p:cNvCxnSpPr>
          <p:nvPr>
            <p:custDataLst>
              <p:tags r:id="rId5"/>
            </p:custDataLst>
          </p:nvPr>
        </p:nvCxnSpPr>
        <p:spPr>
          <a:xfrm>
            <a:off x="10017125" y="2327275"/>
            <a:ext cx="1588" cy="3913188"/>
          </a:xfrm>
          <a:prstGeom prst="straightConnector1">
            <a:avLst/>
          </a:prstGeom>
          <a:ln w="6350" cap="flat">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48" name="ChevronWhite 56">
            <a:extLst>
              <a:ext uri="{FF2B5EF4-FFF2-40B4-BE49-F238E27FC236}">
                <a16:creationId xmlns:a16="http://schemas.microsoft.com/office/drawing/2014/main" id="{3852478F-137D-2881-619E-BB1C29C2735D}"/>
              </a:ext>
            </a:extLst>
          </p:cNvPr>
          <p:cNvGrpSpPr>
            <a:grpSpLocks/>
          </p:cNvGrpSpPr>
          <p:nvPr>
            <p:custDataLst>
              <p:tags r:id="rId6"/>
            </p:custDataLst>
          </p:nvPr>
        </p:nvGrpSpPr>
        <p:grpSpPr>
          <a:xfrm>
            <a:off x="9927018" y="2151063"/>
            <a:ext cx="182880" cy="182563"/>
            <a:chOff x="1016000" y="1016000"/>
            <a:chExt cx="396228" cy="396228"/>
          </a:xfrm>
        </p:grpSpPr>
        <p:sp>
          <p:nvSpPr>
            <p:cNvPr id="50" name="Oval 49">
              <a:extLst>
                <a:ext uri="{FF2B5EF4-FFF2-40B4-BE49-F238E27FC236}">
                  <a16:creationId xmlns:a16="http://schemas.microsoft.com/office/drawing/2014/main" id="{B1658AFC-63EC-EA23-206E-7AB1897368CD}"/>
                </a:ext>
              </a:extLst>
            </p:cNvPr>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NZ" sz="1600" b="0" i="0" u="none" strike="noStrike" kern="1200" cap="none" spc="0" normalizeH="0" baseline="0" noProof="0" err="1">
                <a:ln>
                  <a:noFill/>
                </a:ln>
                <a:solidFill>
                  <a:srgbClr val="FFFFFF"/>
                </a:solidFill>
                <a:effectLst/>
                <a:uLnTx/>
                <a:uFillTx/>
                <a:latin typeface="Arial"/>
                <a:ea typeface="+mn-ea"/>
                <a:cs typeface="+mn-cs"/>
              </a:endParaRPr>
            </a:p>
          </p:txBody>
        </p:sp>
        <p:pic>
          <p:nvPicPr>
            <p:cNvPr id="51" name="Graphic 50">
              <a:extLst>
                <a:ext uri="{FF2B5EF4-FFF2-40B4-BE49-F238E27FC236}">
                  <a16:creationId xmlns:a16="http://schemas.microsoft.com/office/drawing/2014/main" id="{8E21E593-3413-57D1-F41E-60579DD2B656}"/>
                </a:ext>
              </a:extLst>
            </p:cNvPr>
            <p:cNvPicPr>
              <a:picLocks noChangeAspect="1"/>
            </p:cNvPicPr>
            <p:nvPr/>
          </p:nvPicPr>
          <p:blipFill>
            <a:blip r:embed="rId50">
              <a:extLst>
                <a:ext uri="{96DAC541-7B7A-43D3-8B79-37D633B846F1}">
                  <asvg:svgBlip xmlns:asvg="http://schemas.microsoft.com/office/drawing/2016/SVG/main" r:embed="rId51"/>
                </a:ext>
              </a:extLst>
            </a:blip>
            <a:stretch>
              <a:fillRect/>
            </a:stretch>
          </p:blipFill>
          <p:spPr>
            <a:xfrm>
              <a:off x="1023614" y="1023614"/>
              <a:ext cx="381000" cy="381000"/>
            </a:xfrm>
            <a:prstGeom prst="rect">
              <a:avLst/>
            </a:prstGeom>
          </p:spPr>
        </p:pic>
      </p:grpSp>
      <p:sp>
        <p:nvSpPr>
          <p:cNvPr id="232" name="Title 231">
            <a:extLst>
              <a:ext uri="{FF2B5EF4-FFF2-40B4-BE49-F238E27FC236}">
                <a16:creationId xmlns:a16="http://schemas.microsoft.com/office/drawing/2014/main" id="{7A0E2E9E-573F-2DC8-72F8-3B65AA83F46F}"/>
              </a:ext>
            </a:extLst>
          </p:cNvPr>
          <p:cNvSpPr>
            <a:spLocks noGrp="1"/>
          </p:cNvSpPr>
          <p:nvPr>
            <p:ph type="title"/>
          </p:nvPr>
        </p:nvSpPr>
        <p:spPr>
          <a:xfrm>
            <a:off x="554736" y="198311"/>
            <a:ext cx="11082528" cy="715581"/>
          </a:xfrm>
          <a:noFill/>
          <a:ln/>
          <a:extLst>
            <a:ext uri="{909E8E84-426E-40DD-AFC4-6F175D3DCCD1}">
              <a14:hiddenFill xmlns:a14="http://schemas.microsoft.com/office/drawing/2010/main">
                <a:solidFill>
                  <a:srgbClr val="FFFFFF"/>
                </a:solidFill>
              </a14:hiddenFill>
            </a:ext>
          </a:extLst>
        </p:spPr>
        <p:txBody>
          <a:bodyPr vert="horz" wrap="square" anchor="b" anchorCtr="0">
            <a:spAutoFit/>
          </a:bodyPr>
          <a:lstStyle/>
          <a:p>
            <a:r>
              <a:rPr lang="en-NZ" i="1" dirty="0"/>
              <a:t>Code </a:t>
            </a:r>
            <a:r>
              <a:rPr lang="en-US" i="1" dirty="0"/>
              <a:t>generation</a:t>
            </a:r>
            <a:r>
              <a:rPr lang="en-US" dirty="0"/>
              <a:t>: SW engineers will focus on “last mile” coding to improve code functionality, freeing time for more work each sprint</a:t>
            </a:r>
            <a:endParaRPr lang="en-NZ" dirty="0"/>
          </a:p>
        </p:txBody>
      </p:sp>
      <p:sp>
        <p:nvSpPr>
          <p:cNvPr id="233" name="3. Subtitle">
            <a:extLst>
              <a:ext uri="{FF2B5EF4-FFF2-40B4-BE49-F238E27FC236}">
                <a16:creationId xmlns:a16="http://schemas.microsoft.com/office/drawing/2014/main" id="{4D65E8E9-1E5E-BEF3-9E3E-4D2A827DA949}"/>
              </a:ext>
            </a:extLst>
          </p:cNvPr>
          <p:cNvSpPr>
            <a:spLocks noGrp="1"/>
          </p:cNvSpPr>
          <p:nvPr>
            <p:ph type="subTitle" idx="1"/>
            <p:custDataLst>
              <p:tags r:id="rId7"/>
            </p:custDataLst>
          </p:nvPr>
        </p:nvSpPr>
        <p:spPr>
          <a:xfrm>
            <a:off x="554736" y="934638"/>
            <a:ext cx="11082528" cy="215444"/>
          </a:xfrm>
          <a:noFill/>
          <a:ln/>
          <a:extLst>
            <a:ext uri="{909E8E84-426E-40DD-AFC4-6F175D3DCCD1}">
              <a14:hiddenFill xmlns:a14="http://schemas.microsoft.com/office/drawing/2010/main">
                <a:solidFill>
                  <a:srgbClr val="FFFFFF"/>
                </a:solidFill>
              </a14:hiddenFill>
            </a:ext>
          </a:extLst>
        </p:spPr>
        <p:txBody>
          <a:bodyPr wrap="square" anchor="ctr" anchorCtr="0">
            <a:spAutoFit/>
          </a:bodyPr>
          <a:lstStyle/>
          <a:p>
            <a:r>
              <a:rPr lang="en-US" sz="1400" dirty="0"/>
              <a:t>Example for new feature code development illustrating key activities</a:t>
            </a:r>
          </a:p>
        </p:txBody>
      </p:sp>
      <p:graphicFrame>
        <p:nvGraphicFramePr>
          <p:cNvPr id="186" name="Chart 185">
            <a:extLst>
              <a:ext uri="{FF2B5EF4-FFF2-40B4-BE49-F238E27FC236}">
                <a16:creationId xmlns:a16="http://schemas.microsoft.com/office/drawing/2014/main" id="{E2DB23E9-A86C-F774-B3A1-580EE0E5EB8D}"/>
              </a:ext>
            </a:extLst>
          </p:cNvPr>
          <p:cNvGraphicFramePr/>
          <p:nvPr>
            <p:custDataLst>
              <p:tags r:id="rId8"/>
            </p:custDataLst>
            <p:extLst>
              <p:ext uri="{D42A27DB-BD31-4B8C-83A1-F6EECF244321}">
                <p14:modId xmlns:p14="http://schemas.microsoft.com/office/powerpoint/2010/main" val="447572366"/>
              </p:ext>
            </p:extLst>
          </p:nvPr>
        </p:nvGraphicFramePr>
        <p:xfrm>
          <a:off x="10050463" y="4899025"/>
          <a:ext cx="1597025" cy="1350963"/>
        </p:xfrm>
        <a:graphic>
          <a:graphicData uri="http://schemas.openxmlformats.org/drawingml/2006/chart">
            <c:chart xmlns:c="http://schemas.openxmlformats.org/drawingml/2006/chart" xmlns:r="http://schemas.openxmlformats.org/officeDocument/2006/relationships" r:id="rId52"/>
          </a:graphicData>
        </a:graphic>
      </p:graphicFrame>
      <p:cxnSp>
        <p:nvCxnSpPr>
          <p:cNvPr id="99" name="Straight Connector 98">
            <a:extLst>
              <a:ext uri="{FF2B5EF4-FFF2-40B4-BE49-F238E27FC236}">
                <a16:creationId xmlns:a16="http://schemas.microsoft.com/office/drawing/2014/main" id="{76699A4E-C967-FAF6-CB73-DDEDD792CE41}"/>
              </a:ext>
            </a:extLst>
          </p:cNvPr>
          <p:cNvCxnSpPr/>
          <p:nvPr>
            <p:custDataLst>
              <p:tags r:id="rId9"/>
            </p:custDataLst>
          </p:nvPr>
        </p:nvCxnSpPr>
        <p:spPr bwMode="auto">
          <a:xfrm>
            <a:off x="10748963" y="5084763"/>
            <a:ext cx="854075"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CC0DD95D-6D36-E761-7D2B-CB985DBA6FB2}"/>
              </a:ext>
            </a:extLst>
          </p:cNvPr>
          <p:cNvCxnSpPr/>
          <p:nvPr>
            <p:custDataLst>
              <p:tags r:id="rId10"/>
            </p:custDataLst>
          </p:nvPr>
        </p:nvCxnSpPr>
        <p:spPr bwMode="auto">
          <a:xfrm>
            <a:off x="11464925" y="5403850"/>
            <a:ext cx="138113"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F58CCF58-2733-6AFF-FE23-90FA413C15FE}"/>
              </a:ext>
            </a:extLst>
          </p:cNvPr>
          <p:cNvCxnSpPr/>
          <p:nvPr>
            <p:custDataLst>
              <p:tags r:id="rId11"/>
            </p:custDataLst>
          </p:nvPr>
        </p:nvCxnSpPr>
        <p:spPr bwMode="auto">
          <a:xfrm>
            <a:off x="11564938" y="5081588"/>
            <a:ext cx="0" cy="325438"/>
          </a:xfrm>
          <a:prstGeom prst="line">
            <a:avLst/>
          </a:prstGeom>
          <a:ln w="1905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46" name="Text Placeholder 2">
            <a:extLst>
              <a:ext uri="{FF2B5EF4-FFF2-40B4-BE49-F238E27FC236}">
                <a16:creationId xmlns:a16="http://schemas.microsoft.com/office/drawing/2014/main" id="{192DB789-515B-4504-BE53-6445F2427687}"/>
              </a:ext>
            </a:extLst>
          </p:cNvPr>
          <p:cNvSpPr>
            <a:spLocks noGrp="1"/>
          </p:cNvSpPr>
          <p:nvPr>
            <p:custDataLst>
              <p:tags r:id="rId12"/>
            </p:custDataLst>
          </p:nvPr>
        </p:nvSpPr>
        <p:spPr bwMode="gray">
          <a:xfrm>
            <a:off x="10447338" y="5954713"/>
            <a:ext cx="85725" cy="122238"/>
          </a:xfrm>
          <a:prstGeom prst="rect">
            <a:avLst/>
          </a:prstGeom>
          <a:solidFill>
            <a:srgbClr val="0095CA"/>
          </a:solidFill>
          <a:ln>
            <a:noFill/>
          </a:ln>
          <a:effectLst/>
        </p:spPr>
        <p:txBody>
          <a:bodyPr vert="horz" wrap="none" lIns="14288" tIns="0" rIns="14288"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091CE794-3B41-481E-8E51-C44AC8FBE873}" type="datetime'''''''''''''''''''''''''''''''''1'''''''''''">
              <a:rPr lang="en-NZ" altLang="en-US" sz="800" smtClean="0">
                <a:solidFill>
                  <a:schemeClr val="tx2"/>
                </a:solidFill>
                <a:effectLst/>
                <a:cs typeface="+mn-cs"/>
              </a:rPr>
              <a:pPr lvl="0" algn="ctr">
                <a:spcBef>
                  <a:spcPct val="0"/>
                </a:spcBef>
                <a:spcAft>
                  <a:spcPct val="0"/>
                </a:spcAft>
              </a:pPr>
              <a:t>1</a:t>
            </a:fld>
            <a:endParaRPr lang="en-NZ" sz="800" dirty="0">
              <a:solidFill>
                <a:schemeClr val="tx2"/>
              </a:solidFill>
              <a:cs typeface="+mn-cs"/>
            </a:endParaRPr>
          </a:p>
        </p:txBody>
      </p:sp>
      <p:sp>
        <p:nvSpPr>
          <p:cNvPr id="21" name="Text Placeholder 2">
            <a:extLst>
              <a:ext uri="{FF2B5EF4-FFF2-40B4-BE49-F238E27FC236}">
                <a16:creationId xmlns:a16="http://schemas.microsoft.com/office/drawing/2014/main" id="{192DB789-515B-4504-BE53-6445F2427687}"/>
              </a:ext>
            </a:extLst>
          </p:cNvPr>
          <p:cNvSpPr>
            <a:spLocks noGrp="1"/>
          </p:cNvSpPr>
          <p:nvPr>
            <p:custDataLst>
              <p:tags r:id="rId13"/>
            </p:custDataLst>
          </p:nvPr>
        </p:nvSpPr>
        <p:spPr bwMode="auto">
          <a:xfrm>
            <a:off x="10334625" y="6134100"/>
            <a:ext cx="311150"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ct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D9899E4B-6E9C-4CF7-8A00-F6FEA182A25C}" type="datetime'''''''''''F''''''''''''''''ROM'''''''''''''''''''''''''''''">
              <a:rPr kumimoji="0" lang="en-NZ" altLang="en-US" sz="800" i="0" u="none" strike="noStrike" kern="1200" cap="none" spc="0" normalizeH="0" baseline="0" noProof="0" smtClean="0">
                <a:ln>
                  <a:noFill/>
                </a:ln>
                <a:solidFill>
                  <a:srgbClr val="000000"/>
                </a:solidFill>
                <a:effectLst/>
                <a:uLnTx/>
                <a:uFillTx/>
                <a:cs typeface="+mn-cs"/>
              </a:rPr>
              <a:pPr marL="0" marR="0" lvl="0" indent="0" algn="ct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FROM</a:t>
            </a:fld>
            <a:endParaRPr kumimoji="0" lang="en-NZ" sz="800" i="0" u="none" strike="noStrike" kern="1200" cap="none" spc="0" normalizeH="0" baseline="0" noProof="0">
              <a:ln>
                <a:noFill/>
              </a:ln>
              <a:solidFill>
                <a:srgbClr val="000000"/>
              </a:solidFill>
              <a:effectLst/>
              <a:uLnTx/>
              <a:uFillTx/>
              <a:cs typeface="+mn-cs"/>
            </a:endParaRPr>
          </a:p>
        </p:txBody>
      </p:sp>
      <p:sp>
        <p:nvSpPr>
          <p:cNvPr id="137" name="Text Placeholder 2">
            <a:extLst>
              <a:ext uri="{FF2B5EF4-FFF2-40B4-BE49-F238E27FC236}">
                <a16:creationId xmlns:a16="http://schemas.microsoft.com/office/drawing/2014/main" id="{192DB789-515B-4504-BE53-6445F2427687}"/>
              </a:ext>
            </a:extLst>
          </p:cNvPr>
          <p:cNvSpPr>
            <a:spLocks noGrp="1"/>
          </p:cNvSpPr>
          <p:nvPr>
            <p:custDataLst>
              <p:tags r:id="rId14"/>
            </p:custDataLst>
          </p:nvPr>
        </p:nvSpPr>
        <p:spPr bwMode="gray">
          <a:xfrm>
            <a:off x="11163300" y="5380038"/>
            <a:ext cx="85725" cy="122238"/>
          </a:xfrm>
          <a:prstGeom prst="rect">
            <a:avLst/>
          </a:prstGeom>
          <a:solidFill>
            <a:srgbClr val="B4F0FF"/>
          </a:solidFill>
          <a:ln>
            <a:noFill/>
          </a:ln>
          <a:effectLst/>
        </p:spPr>
        <p:txBody>
          <a:bodyPr vert="horz" wrap="none" lIns="14288" tIns="0" rIns="14288"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6C967192-6C38-4FBB-BDD1-5DF6985626A0}" type="datetime'''''''''''''''''''1'''''''''''''''''''''''''''''''''''">
              <a:rPr lang="en-NZ" altLang="en-US" sz="800" smtClean="0">
                <a:effectLst/>
                <a:cs typeface="+mn-cs"/>
              </a:rPr>
              <a:pPr lvl="0" algn="ctr">
                <a:spcBef>
                  <a:spcPct val="0"/>
                </a:spcBef>
                <a:spcAft>
                  <a:spcPct val="0"/>
                </a:spcAft>
              </a:pPr>
              <a:t>1</a:t>
            </a:fld>
            <a:endParaRPr lang="en-NZ" sz="800" dirty="0">
              <a:cs typeface="+mn-cs"/>
            </a:endParaRPr>
          </a:p>
        </p:txBody>
      </p:sp>
      <p:sp>
        <p:nvSpPr>
          <p:cNvPr id="143" name="Text Placeholder 2">
            <a:extLst>
              <a:ext uri="{FF2B5EF4-FFF2-40B4-BE49-F238E27FC236}">
                <a16:creationId xmlns:a16="http://schemas.microsoft.com/office/drawing/2014/main" id="{192DB789-515B-4504-BE53-6445F2427687}"/>
              </a:ext>
            </a:extLst>
          </p:cNvPr>
          <p:cNvSpPr>
            <a:spLocks noGrp="1"/>
          </p:cNvSpPr>
          <p:nvPr>
            <p:custDataLst>
              <p:tags r:id="rId15"/>
            </p:custDataLst>
          </p:nvPr>
        </p:nvSpPr>
        <p:spPr bwMode="gray">
          <a:xfrm>
            <a:off x="11036300" y="5978525"/>
            <a:ext cx="85725" cy="122238"/>
          </a:xfrm>
          <a:prstGeom prst="rect">
            <a:avLst/>
          </a:prstGeom>
          <a:solidFill>
            <a:srgbClr val="0095CA"/>
          </a:solidFill>
          <a:ln>
            <a:noFill/>
          </a:ln>
          <a:effectLst/>
        </p:spPr>
        <p:txBody>
          <a:bodyPr vert="horz" wrap="none" lIns="14288" tIns="0" rIns="14288"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D8D7B714-0433-4122-9650-CB18668B9758}" type="datetime'''1'''''''''''''''''''''''''''''''''''''''''''''''">
              <a:rPr lang="en-NZ" altLang="en-US" sz="800" smtClean="0">
                <a:solidFill>
                  <a:schemeClr val="tx2"/>
                </a:solidFill>
                <a:effectLst/>
                <a:cs typeface="+mn-cs"/>
              </a:rPr>
              <a:pPr lvl="0" algn="ctr">
                <a:spcBef>
                  <a:spcPct val="0"/>
                </a:spcBef>
                <a:spcAft>
                  <a:spcPct val="0"/>
                </a:spcAft>
              </a:pPr>
              <a:t>1</a:t>
            </a:fld>
            <a:endParaRPr lang="en-NZ" sz="800" dirty="0">
              <a:solidFill>
                <a:schemeClr val="tx2"/>
              </a:solidFill>
              <a:cs typeface="+mn-cs"/>
            </a:endParaRPr>
          </a:p>
        </p:txBody>
      </p:sp>
      <p:sp>
        <p:nvSpPr>
          <p:cNvPr id="49" name="Text Placeholder 2">
            <a:extLst>
              <a:ext uri="{FF2B5EF4-FFF2-40B4-BE49-F238E27FC236}">
                <a16:creationId xmlns:a16="http://schemas.microsoft.com/office/drawing/2014/main" id="{E020F7D8-3F4B-DF08-0C81-EC3F4BBA25C3}"/>
              </a:ext>
            </a:extLst>
          </p:cNvPr>
          <p:cNvSpPr>
            <a:spLocks noGrp="1"/>
          </p:cNvSpPr>
          <p:nvPr>
            <p:custDataLst>
              <p:tags r:id="rId16"/>
            </p:custDataLst>
          </p:nvPr>
        </p:nvSpPr>
        <p:spPr bwMode="auto">
          <a:xfrm>
            <a:off x="11129963" y="6134100"/>
            <a:ext cx="153988"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ct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6F1F6078-4CCA-469B-A9C2-4FAD8D0883E5}" type="datetime'''''''T''''''''''''''''''''''''''''''''''''''O'''''''''''''''">
              <a:rPr kumimoji="0" lang="en-NZ" altLang="en-US" sz="800" i="0" u="none" strike="noStrike" kern="1200" cap="none" spc="0" normalizeH="0" baseline="0" noProof="0" smtClean="0">
                <a:ln>
                  <a:noFill/>
                </a:ln>
                <a:solidFill>
                  <a:srgbClr val="000000"/>
                </a:solidFill>
                <a:effectLst/>
                <a:uLnTx/>
                <a:uFillTx/>
                <a:cs typeface="+mn-cs"/>
              </a:rPr>
              <a:pPr marL="0" marR="0" lvl="0" indent="0" algn="ct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TO</a:t>
            </a:fld>
            <a:endParaRPr kumimoji="0" lang="en-NZ" sz="800" i="0" u="none" strike="noStrike" kern="1200" cap="none" spc="0" normalizeH="0" baseline="0" noProof="0">
              <a:ln>
                <a:noFill/>
              </a:ln>
              <a:solidFill>
                <a:srgbClr val="000000"/>
              </a:solidFill>
              <a:effectLst/>
              <a:uLnTx/>
              <a:uFillTx/>
              <a:cs typeface="+mn-cs"/>
            </a:endParaRPr>
          </a:p>
        </p:txBody>
      </p:sp>
      <p:sp>
        <p:nvSpPr>
          <p:cNvPr id="40" name="Text Placeholder 2">
            <a:extLst>
              <a:ext uri="{FF2B5EF4-FFF2-40B4-BE49-F238E27FC236}">
                <a16:creationId xmlns:a16="http://schemas.microsoft.com/office/drawing/2014/main" id="{192DB789-515B-4504-BE53-6445F2427687}"/>
              </a:ext>
            </a:extLst>
          </p:cNvPr>
          <p:cNvSpPr>
            <a:spLocks noGrp="1"/>
          </p:cNvSpPr>
          <p:nvPr>
            <p:custDataLst>
              <p:tags r:id="rId17"/>
            </p:custDataLst>
          </p:nvPr>
        </p:nvSpPr>
        <p:spPr bwMode="gray">
          <a:xfrm>
            <a:off x="10418763" y="4937125"/>
            <a:ext cx="142875"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b">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6E26C219-EABD-494E-9F5B-BB84DBAA54BC}" type="datetime'''''''''''''''''''''''''''''1''''''''''''''''''''''''0'''''">
              <a:rPr lang="en-NZ" altLang="en-US" sz="800" smtClean="0">
                <a:solidFill>
                  <a:srgbClr val="000000"/>
                </a:solidFill>
                <a:cs typeface="+mn-cs"/>
              </a:rPr>
              <a:pPr/>
              <a:t>10</a:t>
            </a:fld>
            <a:endParaRPr kumimoji="0" lang="en-NZ" sz="800" i="0" strike="noStrike" kern="1200" cap="none" spc="0" normalizeH="0" baseline="0" noProof="0">
              <a:ln>
                <a:noFill/>
              </a:ln>
              <a:solidFill>
                <a:srgbClr val="000000"/>
              </a:solidFill>
              <a:effectLst/>
              <a:uLnTx/>
              <a:uFillTx/>
              <a:cs typeface="+mn-cs"/>
            </a:endParaRPr>
          </a:p>
        </p:txBody>
      </p:sp>
      <p:sp>
        <p:nvSpPr>
          <p:cNvPr id="42" name="Text Placeholder 2">
            <a:extLst>
              <a:ext uri="{FF2B5EF4-FFF2-40B4-BE49-F238E27FC236}">
                <a16:creationId xmlns:a16="http://schemas.microsoft.com/office/drawing/2014/main" id="{192DB789-515B-4504-BE53-6445F2427687}"/>
              </a:ext>
            </a:extLst>
          </p:cNvPr>
          <p:cNvSpPr>
            <a:spLocks noGrp="1"/>
          </p:cNvSpPr>
          <p:nvPr>
            <p:custDataLst>
              <p:tags r:id="rId18"/>
            </p:custDataLst>
          </p:nvPr>
        </p:nvSpPr>
        <p:spPr bwMode="gray">
          <a:xfrm>
            <a:off x="11163300" y="5256213"/>
            <a:ext cx="85725"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b">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05245CFA-3291-445B-8294-F7F83040D70F}" type="datetime'''''''''''''''''''''''7'''''">
              <a:rPr lang="en-NZ" altLang="en-US" sz="800" smtClean="0">
                <a:solidFill>
                  <a:srgbClr val="000000"/>
                </a:solidFill>
                <a:cs typeface="+mn-cs"/>
              </a:rPr>
              <a:pPr/>
              <a:t>7</a:t>
            </a:fld>
            <a:endParaRPr kumimoji="0" lang="en-NZ" sz="800" i="0" strike="noStrike" kern="1200" cap="none" spc="0" normalizeH="0" baseline="0" noProof="0">
              <a:ln>
                <a:noFill/>
              </a:ln>
              <a:solidFill>
                <a:srgbClr val="000000"/>
              </a:solidFill>
              <a:effectLst/>
              <a:uLnTx/>
              <a:uFillTx/>
              <a:cs typeface="+mn-cs"/>
            </a:endParaRPr>
          </a:p>
        </p:txBody>
      </p:sp>
      <p:sp>
        <p:nvSpPr>
          <p:cNvPr id="185" name="Text Placeholder 2">
            <a:extLst>
              <a:ext uri="{FF2B5EF4-FFF2-40B4-BE49-F238E27FC236}">
                <a16:creationId xmlns:a16="http://schemas.microsoft.com/office/drawing/2014/main" id="{192DB789-515B-4504-BE53-6445F2427687}"/>
              </a:ext>
            </a:extLst>
          </p:cNvPr>
          <p:cNvSpPr>
            <a:spLocks noGrp="1"/>
          </p:cNvSpPr>
          <p:nvPr>
            <p:custDataLst>
              <p:tags r:id="rId19"/>
            </p:custDataLst>
          </p:nvPr>
        </p:nvSpPr>
        <p:spPr bwMode="gray">
          <a:xfrm>
            <a:off x="10447338" y="5073650"/>
            <a:ext cx="85725" cy="122238"/>
          </a:xfrm>
          <a:prstGeom prst="rect">
            <a:avLst/>
          </a:prstGeom>
          <a:solidFill>
            <a:srgbClr val="B4F0FF"/>
          </a:solidFill>
          <a:ln>
            <a:noFill/>
          </a:ln>
          <a:effectLst/>
        </p:spPr>
        <p:txBody>
          <a:bodyPr vert="horz" wrap="none" lIns="14288" tIns="0" rIns="14288"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9DE88F4A-60C1-49AD-932E-0ED04EB2EF4C}" type="datetime'''''''''''''''''''''''1'''''''''''''''''''''''">
              <a:rPr lang="en-NZ" altLang="en-US" sz="800" smtClean="0">
                <a:effectLst/>
                <a:cs typeface="+mn-cs"/>
              </a:rPr>
              <a:pPr lvl="0" algn="ctr">
                <a:spcBef>
                  <a:spcPct val="0"/>
                </a:spcBef>
                <a:spcAft>
                  <a:spcPct val="0"/>
                </a:spcAft>
              </a:pPr>
              <a:t>1</a:t>
            </a:fld>
            <a:endParaRPr lang="en-NZ" sz="800" dirty="0">
              <a:cs typeface="+mn-cs"/>
            </a:endParaRPr>
          </a:p>
        </p:txBody>
      </p:sp>
      <p:sp>
        <p:nvSpPr>
          <p:cNvPr id="160" name="Text Placeholder 2">
            <a:extLst>
              <a:ext uri="{FF2B5EF4-FFF2-40B4-BE49-F238E27FC236}">
                <a16:creationId xmlns:a16="http://schemas.microsoft.com/office/drawing/2014/main" id="{192DB789-515B-4504-BE53-6445F2427687}"/>
              </a:ext>
            </a:extLst>
          </p:cNvPr>
          <p:cNvSpPr>
            <a:spLocks noGrp="1"/>
          </p:cNvSpPr>
          <p:nvPr>
            <p:custDataLst>
              <p:tags r:id="rId20"/>
            </p:custDataLst>
          </p:nvPr>
        </p:nvSpPr>
        <p:spPr bwMode="auto">
          <a:xfrm>
            <a:off x="11379200" y="5119688"/>
            <a:ext cx="373063" cy="173038"/>
          </a:xfrm>
          <a:prstGeom prst="ellipse">
            <a:avLst/>
          </a:prstGeom>
          <a:solidFill>
            <a:schemeClr val="bg1"/>
          </a:solidFill>
          <a:ln>
            <a:noFill/>
          </a:ln>
          <a:effec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r>
              <a:rPr lang="en-NZ" altLang="en-US" sz="800" b="1" dirty="0">
                <a:effectLst/>
                <a:cs typeface="+mn-cs"/>
              </a:rPr>
              <a:t>30%+</a:t>
            </a:r>
            <a:endParaRPr lang="en-NZ" sz="800" b="1" dirty="0">
              <a:cs typeface="+mn-cs"/>
            </a:endParaRPr>
          </a:p>
        </p:txBody>
      </p:sp>
      <p:sp>
        <p:nvSpPr>
          <p:cNvPr id="140" name="Rectangle 139">
            <a:extLst>
              <a:ext uri="{FF2B5EF4-FFF2-40B4-BE49-F238E27FC236}">
                <a16:creationId xmlns:a16="http://schemas.microsoft.com/office/drawing/2014/main" id="{1B8AA930-E8C4-AD3A-D3EE-797C7EAE6CDD}"/>
              </a:ext>
            </a:extLst>
          </p:cNvPr>
          <p:cNvSpPr>
            <a:spLocks/>
          </p:cNvSpPr>
          <p:nvPr/>
        </p:nvSpPr>
        <p:spPr>
          <a:xfrm>
            <a:off x="6988385" y="5046663"/>
            <a:ext cx="897533" cy="407988"/>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340" tIns="7620" rIns="53340" bIns="76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GenAI generates documentation</a:t>
            </a:r>
          </a:p>
        </p:txBody>
      </p:sp>
      <p:sp>
        <p:nvSpPr>
          <p:cNvPr id="223" name="Rectangle 222">
            <a:extLst>
              <a:ext uri="{FF2B5EF4-FFF2-40B4-BE49-F238E27FC236}">
                <a16:creationId xmlns:a16="http://schemas.microsoft.com/office/drawing/2014/main" id="{7C36722A-68D9-F26E-A3F3-7A864B41FB23}"/>
              </a:ext>
            </a:extLst>
          </p:cNvPr>
          <p:cNvSpPr>
            <a:spLocks/>
          </p:cNvSpPr>
          <p:nvPr/>
        </p:nvSpPr>
        <p:spPr>
          <a:xfrm>
            <a:off x="4970896" y="2579688"/>
            <a:ext cx="659833" cy="1481138"/>
          </a:xfrm>
          <a:prstGeom prst="rect">
            <a:avLst/>
          </a:prstGeom>
          <a:solidFill>
            <a:schemeClr val="bg1">
              <a:lumMod val="6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i="0" u="none" strike="noStrike" kern="1200" cap="none" spc="0" normalizeH="0" baseline="0" noProof="0" dirty="0">
                <a:ln>
                  <a:noFill/>
                </a:ln>
                <a:solidFill>
                  <a:schemeClr val="bg1"/>
                </a:solidFill>
                <a:effectLst/>
                <a:uLnTx/>
                <a:uFillTx/>
                <a:latin typeface="Arial"/>
                <a:ea typeface="+mn-ea"/>
                <a:cs typeface="+mn-cs"/>
              </a:rPr>
              <a:t>Creates unit tests</a:t>
            </a:r>
          </a:p>
        </p:txBody>
      </p:sp>
      <p:sp>
        <p:nvSpPr>
          <p:cNvPr id="222" name="Rectangle 221">
            <a:extLst>
              <a:ext uri="{FF2B5EF4-FFF2-40B4-BE49-F238E27FC236}">
                <a16:creationId xmlns:a16="http://schemas.microsoft.com/office/drawing/2014/main" id="{B3BD4C58-DABB-E263-3E01-866360DAB886}"/>
              </a:ext>
            </a:extLst>
          </p:cNvPr>
          <p:cNvSpPr>
            <a:spLocks/>
          </p:cNvSpPr>
          <p:nvPr/>
        </p:nvSpPr>
        <p:spPr>
          <a:xfrm>
            <a:off x="5731869" y="2579688"/>
            <a:ext cx="659833" cy="1481138"/>
          </a:xfrm>
          <a:prstGeom prst="rect">
            <a:avLst/>
          </a:prstGeom>
          <a:solidFill>
            <a:schemeClr val="bg1">
              <a:lumMod val="6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algn="ctr">
              <a:spcBef>
                <a:spcPts val="300"/>
              </a:spcBef>
              <a:spcAft>
                <a:spcPts val="300"/>
              </a:spcAft>
              <a:defRPr/>
            </a:pPr>
            <a:r>
              <a:rPr kumimoji="0" lang="en-NZ" sz="800" i="0" u="none" strike="noStrike" kern="1200" cap="none" spc="0" normalizeH="0" baseline="0" noProof="0" dirty="0">
                <a:ln>
                  <a:noFill/>
                </a:ln>
                <a:solidFill>
                  <a:schemeClr val="bg1"/>
                </a:solidFill>
                <a:effectLst/>
                <a:uLnTx/>
                <a:uFillTx/>
                <a:latin typeface="Arial"/>
                <a:ea typeface="+mn-ea"/>
                <a:cs typeface="+mn-cs"/>
              </a:rPr>
              <a:t>Runs unit tests and debugs code</a:t>
            </a:r>
          </a:p>
        </p:txBody>
      </p:sp>
      <p:cxnSp>
        <p:nvCxnSpPr>
          <p:cNvPr id="41" name="Straight Connector 40">
            <a:extLst>
              <a:ext uri="{FF2B5EF4-FFF2-40B4-BE49-F238E27FC236}">
                <a16:creationId xmlns:a16="http://schemas.microsoft.com/office/drawing/2014/main" id="{DE132D04-383E-F654-9120-7E544CC7E1DD}"/>
              </a:ext>
            </a:extLst>
          </p:cNvPr>
          <p:cNvCxnSpPr>
            <a:cxnSpLocks/>
          </p:cNvCxnSpPr>
          <p:nvPr>
            <p:custDataLst>
              <p:tags r:id="rId21"/>
            </p:custDataLst>
          </p:nvPr>
        </p:nvCxnSpPr>
        <p:spPr>
          <a:xfrm>
            <a:off x="554736" y="4287838"/>
            <a:ext cx="9324234" cy="0"/>
          </a:xfrm>
          <a:prstGeom prst="line">
            <a:avLst/>
          </a:prstGeom>
          <a:ln w="1270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id="{D01D37E0-095E-C901-54C7-827F78EBF856}"/>
              </a:ext>
            </a:extLst>
          </p:cNvPr>
          <p:cNvSpPr txBox="1">
            <a:spLocks/>
          </p:cNvSpPr>
          <p:nvPr>
            <p:custDataLst>
              <p:tags r:id="rId22"/>
            </p:custDataLst>
          </p:nvPr>
        </p:nvSpPr>
        <p:spPr>
          <a:xfrm>
            <a:off x="1562100" y="3036888"/>
            <a:ext cx="775936" cy="565150"/>
          </a:xfrm>
          <a:prstGeom prst="rect">
            <a:avLst/>
          </a:prstGeom>
          <a:noFill/>
          <a:ln w="6350">
            <a:solidFill>
              <a:schemeClr val="tx1"/>
            </a:solidFill>
          </a:ln>
        </p:spPr>
        <p:txBody>
          <a:bodyPr vert="horz" wrap="square" lIns="36576" tIns="36576" rIns="36576" bIns="36576" rtlCol="0" anchor="ctr" anchorCtr="0">
            <a:no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sz="8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sym typeface="Arial" panose="020B0604020202020204" pitchFamily="34" charset="0"/>
              </a:rPr>
              <a:t>Tech Leads share high-level specs in scum meeting</a:t>
            </a:r>
          </a:p>
        </p:txBody>
      </p:sp>
      <p:sp>
        <p:nvSpPr>
          <p:cNvPr id="571" name="TextBox 570">
            <a:extLst>
              <a:ext uri="{FF2B5EF4-FFF2-40B4-BE49-F238E27FC236}">
                <a16:creationId xmlns:a16="http://schemas.microsoft.com/office/drawing/2014/main" id="{A1C1C4FA-FA08-CEDC-1096-4A10F075519F}"/>
              </a:ext>
            </a:extLst>
          </p:cNvPr>
          <p:cNvSpPr txBox="1">
            <a:spLocks/>
          </p:cNvSpPr>
          <p:nvPr>
            <p:custDataLst>
              <p:tags r:id="rId23"/>
            </p:custDataLst>
          </p:nvPr>
        </p:nvSpPr>
        <p:spPr>
          <a:xfrm>
            <a:off x="1562100" y="5222875"/>
            <a:ext cx="775936" cy="812800"/>
          </a:xfrm>
          <a:prstGeom prst="rect">
            <a:avLst/>
          </a:prstGeom>
          <a:noFill/>
          <a:ln w="6350">
            <a:solidFill>
              <a:schemeClr val="tx1"/>
            </a:solidFill>
          </a:ln>
        </p:spPr>
        <p:txBody>
          <a:bodyPr vert="horz" wrap="square" lIns="36576" tIns="36576" rIns="36576" bIns="36576" rtlCol="0" anchor="ctr" anchorCtr="0">
            <a:no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sz="800" b="1"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sym typeface="Arial" panose="020B0604020202020204" pitchFamily="34" charset="0"/>
              </a:rPr>
              <a:t>Tech Leads share detailed specifications / solutions in scrum meeting</a:t>
            </a:r>
          </a:p>
        </p:txBody>
      </p:sp>
      <p:sp>
        <p:nvSpPr>
          <p:cNvPr id="153" name="Rectangle 152">
            <a:extLst>
              <a:ext uri="{FF2B5EF4-FFF2-40B4-BE49-F238E27FC236}">
                <a16:creationId xmlns:a16="http://schemas.microsoft.com/office/drawing/2014/main" id="{A7C5B4BA-0E03-0508-1E14-19CD6859D431}"/>
              </a:ext>
            </a:extLst>
          </p:cNvPr>
          <p:cNvSpPr>
            <a:spLocks/>
          </p:cNvSpPr>
          <p:nvPr/>
        </p:nvSpPr>
        <p:spPr>
          <a:xfrm>
            <a:off x="8020105" y="4530725"/>
            <a:ext cx="1882721" cy="1484313"/>
          </a:xfrm>
          <a:prstGeom prst="rect">
            <a:avLst/>
          </a:prstGeom>
          <a:solidFill>
            <a:srgbClr val="F2F2F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1100" b="1" dirty="0">
              <a:solidFill>
                <a:srgbClr val="2251FF"/>
              </a:solidFill>
            </a:endParaRPr>
          </a:p>
          <a:p>
            <a:pPr algn="ctr"/>
            <a:r>
              <a:rPr lang="en-NZ" sz="1100" b="1" dirty="0">
                <a:solidFill>
                  <a:srgbClr val="2251FF"/>
                </a:solidFill>
              </a:rPr>
              <a:t>30%+ freed up capacity which can be allocated to additional story points per sprint for next iterations</a:t>
            </a:r>
          </a:p>
        </p:txBody>
      </p:sp>
      <p:sp>
        <p:nvSpPr>
          <p:cNvPr id="198" name="Rectangle 197">
            <a:extLst>
              <a:ext uri="{FF2B5EF4-FFF2-40B4-BE49-F238E27FC236}">
                <a16:creationId xmlns:a16="http://schemas.microsoft.com/office/drawing/2014/main" id="{4B6A1523-2CE9-FD99-14FA-7C2BCEDA59AE}"/>
              </a:ext>
            </a:extLst>
          </p:cNvPr>
          <p:cNvSpPr>
            <a:spLocks/>
          </p:cNvSpPr>
          <p:nvPr/>
        </p:nvSpPr>
        <p:spPr>
          <a:xfrm>
            <a:off x="9308188" y="2586038"/>
            <a:ext cx="570782" cy="1473200"/>
          </a:xfrm>
          <a:prstGeom prst="rect">
            <a:avLst/>
          </a:prstGeom>
          <a:solidFill>
            <a:schemeClr val="accent2">
              <a:lumMod val="7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sz="800" b="0" i="0" u="none" strike="noStrike" kern="1200" cap="none" spc="0" normalizeH="0" baseline="0" noProof="0">
                <a:ln>
                  <a:noFill/>
                </a:ln>
                <a:solidFill>
                  <a:schemeClr val="bg1"/>
                </a:solidFill>
                <a:effectLst/>
                <a:uLnTx/>
                <a:uFillTx/>
                <a:latin typeface="Arial"/>
                <a:ea typeface="+mn-ea"/>
                <a:cs typeface="+mn-cs"/>
                <a:sym typeface="Arial" panose="020B0604020202020204" pitchFamily="34" charset="0"/>
              </a:rPr>
              <a:t>Document code</a:t>
            </a:r>
          </a:p>
        </p:txBody>
      </p:sp>
      <p:sp>
        <p:nvSpPr>
          <p:cNvPr id="225" name="Rectangle 224">
            <a:extLst>
              <a:ext uri="{FF2B5EF4-FFF2-40B4-BE49-F238E27FC236}">
                <a16:creationId xmlns:a16="http://schemas.microsoft.com/office/drawing/2014/main" id="{49610BC2-595C-DC4B-E2AE-0FBD1673441A}"/>
              </a:ext>
            </a:extLst>
          </p:cNvPr>
          <p:cNvSpPr>
            <a:spLocks/>
          </p:cNvSpPr>
          <p:nvPr/>
        </p:nvSpPr>
        <p:spPr>
          <a:xfrm>
            <a:off x="5091413" y="4537075"/>
            <a:ext cx="635068" cy="1457325"/>
          </a:xfrm>
          <a:prstGeom prst="rect">
            <a:avLst/>
          </a:prstGeom>
          <a:solidFill>
            <a:schemeClr val="bg1">
              <a:lumMod val="6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defRPr/>
            </a:pPr>
            <a:r>
              <a:rPr kumimoji="0" lang="en-NZ" sz="800" i="0" u="none" strike="noStrike" kern="1200" cap="none" spc="0" normalizeH="0" baseline="0" noProof="0">
                <a:ln>
                  <a:noFill/>
                </a:ln>
                <a:solidFill>
                  <a:schemeClr val="bg1"/>
                </a:solidFill>
                <a:effectLst/>
                <a:uLnTx/>
                <a:uFillTx/>
                <a:latin typeface="Arial"/>
                <a:ea typeface="+mn-ea"/>
                <a:cs typeface="+mn-cs"/>
              </a:rPr>
              <a:t>Runs unit tests and debugs code</a:t>
            </a:r>
          </a:p>
        </p:txBody>
      </p:sp>
      <p:cxnSp>
        <p:nvCxnSpPr>
          <p:cNvPr id="261" name="Connector: Elbow 260">
            <a:extLst>
              <a:ext uri="{FF2B5EF4-FFF2-40B4-BE49-F238E27FC236}">
                <a16:creationId xmlns:a16="http://schemas.microsoft.com/office/drawing/2014/main" id="{D8FC5273-EDCC-D9FF-20E4-C13EDC187A9C}"/>
              </a:ext>
            </a:extLst>
          </p:cNvPr>
          <p:cNvCxnSpPr>
            <a:cxnSpLocks/>
            <a:stCxn id="132" idx="3"/>
            <a:endCxn id="133" idx="1"/>
          </p:cNvCxnSpPr>
          <p:nvPr/>
        </p:nvCxnSpPr>
        <p:spPr>
          <a:xfrm flipV="1">
            <a:off x="4167649" y="4774407"/>
            <a:ext cx="208030" cy="488156"/>
          </a:xfrm>
          <a:prstGeom prst="bentConnector3">
            <a:avLst>
              <a:gd name="adj1" fmla="val 50000"/>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5CA3D8BC-356D-E935-3C60-0E824546C516}"/>
              </a:ext>
            </a:extLst>
          </p:cNvPr>
          <p:cNvCxnSpPr>
            <a:cxnSpLocks/>
            <a:stCxn id="601" idx="2"/>
            <a:endCxn id="600" idx="0"/>
          </p:cNvCxnSpPr>
          <p:nvPr/>
        </p:nvCxnSpPr>
        <p:spPr>
          <a:xfrm>
            <a:off x="6362737" y="5046663"/>
            <a:ext cx="0" cy="206375"/>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70" name="Connector: Elbow 269">
            <a:extLst>
              <a:ext uri="{FF2B5EF4-FFF2-40B4-BE49-F238E27FC236}">
                <a16:creationId xmlns:a16="http://schemas.microsoft.com/office/drawing/2014/main" id="{3888F503-298B-CE93-183F-DECBD36CB3C5}"/>
              </a:ext>
            </a:extLst>
          </p:cNvPr>
          <p:cNvCxnSpPr>
            <a:cxnSpLocks/>
            <a:stCxn id="225" idx="3"/>
            <a:endCxn id="601" idx="1"/>
          </p:cNvCxnSpPr>
          <p:nvPr/>
        </p:nvCxnSpPr>
        <p:spPr>
          <a:xfrm flipV="1">
            <a:off x="5726481" y="4799013"/>
            <a:ext cx="264937" cy="466725"/>
          </a:xfrm>
          <a:prstGeom prst="bentConnector3">
            <a:avLst>
              <a:gd name="adj1" fmla="val 50000"/>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D82ED9EC-48DE-2BA8-009B-D82933414930}"/>
              </a:ext>
            </a:extLst>
          </p:cNvPr>
          <p:cNvCxnSpPr>
            <a:cxnSpLocks/>
            <a:stCxn id="611" idx="2"/>
            <a:endCxn id="140" idx="0"/>
          </p:cNvCxnSpPr>
          <p:nvPr/>
        </p:nvCxnSpPr>
        <p:spPr>
          <a:xfrm>
            <a:off x="7437152" y="4824413"/>
            <a:ext cx="0" cy="222250"/>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F55FFBCD-E476-1680-FB00-16613F94D2B0}"/>
              </a:ext>
            </a:extLst>
          </p:cNvPr>
          <p:cNvCxnSpPr>
            <a:cxnSpLocks/>
            <a:stCxn id="140" idx="2"/>
            <a:endCxn id="182" idx="0"/>
          </p:cNvCxnSpPr>
          <p:nvPr/>
        </p:nvCxnSpPr>
        <p:spPr>
          <a:xfrm>
            <a:off x="7437152" y="5454651"/>
            <a:ext cx="0" cy="126999"/>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C0CDCBAD-9AB2-9788-0342-917464520DA7}"/>
              </a:ext>
            </a:extLst>
          </p:cNvPr>
          <p:cNvCxnSpPr>
            <a:cxnSpLocks/>
          </p:cNvCxnSpPr>
          <p:nvPr/>
        </p:nvCxnSpPr>
        <p:spPr>
          <a:xfrm flipV="1">
            <a:off x="6782976" y="4638675"/>
            <a:ext cx="182218" cy="1163638"/>
          </a:xfrm>
          <a:prstGeom prst="bentConnector3">
            <a:avLst>
              <a:gd name="adj1" fmla="val 50000"/>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BEC82FA-099D-3054-5E85-B09BAAF9ABF2}"/>
              </a:ext>
            </a:extLst>
          </p:cNvPr>
          <p:cNvCxnSpPr>
            <a:cxnSpLocks/>
            <a:stCxn id="547" idx="2"/>
            <a:endCxn id="100" idx="0"/>
          </p:cNvCxnSpPr>
          <p:nvPr/>
        </p:nvCxnSpPr>
        <p:spPr>
          <a:xfrm>
            <a:off x="7920830" y="3055938"/>
            <a:ext cx="1493" cy="244475"/>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E81F7297-88BC-3042-5BC9-8A99209A080D}"/>
              </a:ext>
            </a:extLst>
          </p:cNvPr>
          <p:cNvCxnSpPr>
            <a:cxnSpLocks/>
          </p:cNvCxnSpPr>
          <p:nvPr/>
        </p:nvCxnSpPr>
        <p:spPr>
          <a:xfrm>
            <a:off x="4677942" y="5005388"/>
            <a:ext cx="0" cy="119063"/>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837F7DD2-6F1E-70FB-6E31-E31CD47F34EC}"/>
              </a:ext>
            </a:extLst>
          </p:cNvPr>
          <p:cNvSpPr/>
          <p:nvPr/>
        </p:nvSpPr>
        <p:spPr>
          <a:xfrm>
            <a:off x="4340687" y="4489450"/>
            <a:ext cx="1443276" cy="1546225"/>
          </a:xfrm>
          <a:prstGeom prst="rect">
            <a:avLst/>
          </a:prstGeom>
          <a:noFill/>
          <a:ln w="12700" cap="sq">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133" name="Rectangle 132">
            <a:extLst>
              <a:ext uri="{FF2B5EF4-FFF2-40B4-BE49-F238E27FC236}">
                <a16:creationId xmlns:a16="http://schemas.microsoft.com/office/drawing/2014/main" id="{6003A82D-E7E7-3217-1697-D071EACA68B4}"/>
              </a:ext>
            </a:extLst>
          </p:cNvPr>
          <p:cNvSpPr>
            <a:spLocks/>
          </p:cNvSpPr>
          <p:nvPr/>
        </p:nvSpPr>
        <p:spPr>
          <a:xfrm>
            <a:off x="4375679" y="4543425"/>
            <a:ext cx="656780" cy="461963"/>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i="0" u="none" strike="noStrike" kern="1200" cap="none" spc="0" normalizeH="0" baseline="0" noProof="0" dirty="0">
                <a:ln>
                  <a:noFill/>
                </a:ln>
                <a:solidFill>
                  <a:schemeClr val="bg1"/>
                </a:solidFill>
                <a:effectLst/>
                <a:uLnTx/>
                <a:uFillTx/>
                <a:latin typeface="Arial"/>
                <a:ea typeface="+mn-ea"/>
                <a:cs typeface="+mn-cs"/>
              </a:rPr>
              <a:t>GenAI generates unit tests</a:t>
            </a:r>
          </a:p>
        </p:txBody>
      </p:sp>
      <p:sp>
        <p:nvSpPr>
          <p:cNvPr id="17" name="Rectangle 16">
            <a:extLst>
              <a:ext uri="{FF2B5EF4-FFF2-40B4-BE49-F238E27FC236}">
                <a16:creationId xmlns:a16="http://schemas.microsoft.com/office/drawing/2014/main" id="{E6DD9293-0BF8-BD64-1B5C-27D6BC0F1A65}"/>
              </a:ext>
            </a:extLst>
          </p:cNvPr>
          <p:cNvSpPr>
            <a:spLocks/>
          </p:cNvSpPr>
          <p:nvPr/>
        </p:nvSpPr>
        <p:spPr>
          <a:xfrm>
            <a:off x="4375679" y="5124450"/>
            <a:ext cx="656780" cy="877888"/>
          </a:xfrm>
          <a:prstGeom prst="rect">
            <a:avLst/>
          </a:prstGeom>
          <a:solidFill>
            <a:schemeClr val="bg1">
              <a:lumMod val="6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i="0" u="none" strike="noStrike" kern="1200" cap="none" spc="0" normalizeH="0" baseline="0" noProof="0" dirty="0">
                <a:ln>
                  <a:noFill/>
                </a:ln>
                <a:solidFill>
                  <a:schemeClr val="bg1"/>
                </a:solidFill>
                <a:effectLst/>
                <a:uLnTx/>
                <a:uFillTx/>
                <a:latin typeface="Arial"/>
                <a:ea typeface="+mn-ea"/>
                <a:cs typeface="+mn-cs"/>
              </a:rPr>
              <a:t>Iterates, reviews and </a:t>
            </a:r>
            <a:r>
              <a:rPr lang="en-NZ" sz="800" dirty="0">
                <a:solidFill>
                  <a:schemeClr val="bg1"/>
                </a:solidFill>
                <a:latin typeface="Arial"/>
              </a:rPr>
              <a:t>finalizes</a:t>
            </a:r>
            <a:r>
              <a:rPr kumimoji="0" lang="en-NZ" sz="800" i="0" u="none" strike="noStrike" kern="1200" cap="none" spc="0" normalizeH="0" baseline="0" noProof="0" dirty="0">
                <a:ln>
                  <a:noFill/>
                </a:ln>
                <a:solidFill>
                  <a:schemeClr val="bg1"/>
                </a:solidFill>
                <a:effectLst/>
                <a:uLnTx/>
                <a:uFillTx/>
                <a:latin typeface="Arial"/>
                <a:ea typeface="+mn-ea"/>
                <a:cs typeface="+mn-cs"/>
              </a:rPr>
              <a:t> unit tests</a:t>
            </a:r>
          </a:p>
        </p:txBody>
      </p:sp>
      <p:sp>
        <p:nvSpPr>
          <p:cNvPr id="65" name="Oval 64">
            <a:extLst>
              <a:ext uri="{FF2B5EF4-FFF2-40B4-BE49-F238E27FC236}">
                <a16:creationId xmlns:a16="http://schemas.microsoft.com/office/drawing/2014/main" id="{DF9B9F19-6B3F-5E0E-4E01-E81AA024CE69}"/>
              </a:ext>
            </a:extLst>
          </p:cNvPr>
          <p:cNvSpPr>
            <a:spLocks/>
          </p:cNvSpPr>
          <p:nvPr/>
        </p:nvSpPr>
        <p:spPr>
          <a:xfrm>
            <a:off x="4256752" y="4398963"/>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3</a:t>
            </a:r>
          </a:p>
        </p:txBody>
      </p:sp>
      <p:sp>
        <p:nvSpPr>
          <p:cNvPr id="69" name="Rectangle 68">
            <a:extLst>
              <a:ext uri="{FF2B5EF4-FFF2-40B4-BE49-F238E27FC236}">
                <a16:creationId xmlns:a16="http://schemas.microsoft.com/office/drawing/2014/main" id="{47EA8F21-EB71-7F89-AC21-A22CB3D1A8A0}"/>
              </a:ext>
            </a:extLst>
          </p:cNvPr>
          <p:cNvSpPr/>
          <p:nvPr/>
        </p:nvSpPr>
        <p:spPr>
          <a:xfrm>
            <a:off x="5955350" y="4527550"/>
            <a:ext cx="825329" cy="1508125"/>
          </a:xfrm>
          <a:prstGeom prst="rect">
            <a:avLst/>
          </a:prstGeom>
          <a:noFill/>
          <a:ln w="12700" cap="sq">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72" name="Rectangle 71">
            <a:extLst>
              <a:ext uri="{FF2B5EF4-FFF2-40B4-BE49-F238E27FC236}">
                <a16:creationId xmlns:a16="http://schemas.microsoft.com/office/drawing/2014/main" id="{6C3B241A-10DD-A1A8-1608-278B143F538A}"/>
              </a:ext>
            </a:extLst>
          </p:cNvPr>
          <p:cNvSpPr/>
          <p:nvPr/>
        </p:nvSpPr>
        <p:spPr>
          <a:xfrm>
            <a:off x="6962845" y="5005388"/>
            <a:ext cx="971564" cy="1020763"/>
          </a:xfrm>
          <a:prstGeom prst="rect">
            <a:avLst/>
          </a:prstGeom>
          <a:noFill/>
          <a:ln w="12700" cap="sq">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241" name="Oval 240">
            <a:extLst>
              <a:ext uri="{FF2B5EF4-FFF2-40B4-BE49-F238E27FC236}">
                <a16:creationId xmlns:a16="http://schemas.microsoft.com/office/drawing/2014/main" id="{6FD55141-C453-CD04-6830-AEB56E9920C2}"/>
              </a:ext>
            </a:extLst>
          </p:cNvPr>
          <p:cNvSpPr>
            <a:spLocks/>
          </p:cNvSpPr>
          <p:nvPr/>
        </p:nvSpPr>
        <p:spPr>
          <a:xfrm>
            <a:off x="6917385" y="4864100"/>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5</a:t>
            </a:r>
          </a:p>
        </p:txBody>
      </p:sp>
      <p:sp>
        <p:nvSpPr>
          <p:cNvPr id="514" name="Rectangle 513">
            <a:extLst>
              <a:ext uri="{FF2B5EF4-FFF2-40B4-BE49-F238E27FC236}">
                <a16:creationId xmlns:a16="http://schemas.microsoft.com/office/drawing/2014/main" id="{ACD726BF-5D87-D395-0F97-F2720C63BFED}"/>
              </a:ext>
            </a:extLst>
          </p:cNvPr>
          <p:cNvSpPr/>
          <p:nvPr>
            <p:custDataLst>
              <p:tags r:id="rId24"/>
            </p:custDataLst>
          </p:nvPr>
        </p:nvSpPr>
        <p:spPr bwMode="auto">
          <a:xfrm>
            <a:off x="6615113" y="1281113"/>
            <a:ext cx="109538" cy="109538"/>
          </a:xfrm>
          <a:prstGeom prst="rect">
            <a:avLst/>
          </a:prstGeom>
          <a:solidFill>
            <a:srgbClr val="B4F0FF"/>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515" name="Rectangle 514">
            <a:extLst>
              <a:ext uri="{FF2B5EF4-FFF2-40B4-BE49-F238E27FC236}">
                <a16:creationId xmlns:a16="http://schemas.microsoft.com/office/drawing/2014/main" id="{34FC72C4-BB0A-AB64-340D-DDEF42D99E45}"/>
              </a:ext>
            </a:extLst>
          </p:cNvPr>
          <p:cNvSpPr/>
          <p:nvPr>
            <p:custDataLst>
              <p:tags r:id="rId25"/>
            </p:custDataLst>
          </p:nvPr>
        </p:nvSpPr>
        <p:spPr bwMode="auto">
          <a:xfrm>
            <a:off x="8277225" y="1281113"/>
            <a:ext cx="109538" cy="109538"/>
          </a:xfrm>
          <a:prstGeom prst="rect">
            <a:avLst/>
          </a:prstGeom>
          <a:solidFill>
            <a:schemeClr val="accent1"/>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516" name="Rectangle 515">
            <a:extLst>
              <a:ext uri="{FF2B5EF4-FFF2-40B4-BE49-F238E27FC236}">
                <a16:creationId xmlns:a16="http://schemas.microsoft.com/office/drawing/2014/main" id="{24EF15FE-ABD6-C315-B324-61358BAE133F}"/>
              </a:ext>
            </a:extLst>
          </p:cNvPr>
          <p:cNvSpPr/>
          <p:nvPr>
            <p:custDataLst>
              <p:tags r:id="rId26"/>
            </p:custDataLst>
          </p:nvPr>
        </p:nvSpPr>
        <p:spPr bwMode="auto">
          <a:xfrm>
            <a:off x="9105900" y="1281113"/>
            <a:ext cx="109538" cy="109538"/>
          </a:xfrm>
          <a:prstGeom prst="rect">
            <a:avLst/>
          </a:prstGeom>
          <a:solidFill>
            <a:srgbClr val="7F7F7F"/>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518" name="Rectangle 517">
            <a:extLst>
              <a:ext uri="{FF2B5EF4-FFF2-40B4-BE49-F238E27FC236}">
                <a16:creationId xmlns:a16="http://schemas.microsoft.com/office/drawing/2014/main" id="{B3AF6E47-C3CF-02A6-4623-90AEAEDF4671}"/>
              </a:ext>
            </a:extLst>
          </p:cNvPr>
          <p:cNvSpPr/>
          <p:nvPr>
            <p:custDataLst>
              <p:tags r:id="rId27"/>
            </p:custDataLst>
          </p:nvPr>
        </p:nvSpPr>
        <p:spPr bwMode="auto">
          <a:xfrm>
            <a:off x="9879013" y="1281113"/>
            <a:ext cx="109538" cy="109538"/>
          </a:xfrm>
          <a:prstGeom prst="rect">
            <a:avLst/>
          </a:prstGeom>
          <a:solidFill>
            <a:srgbClr val="00A3F6"/>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521" name="Rectangle 520">
            <a:extLst>
              <a:ext uri="{FF2B5EF4-FFF2-40B4-BE49-F238E27FC236}">
                <a16:creationId xmlns:a16="http://schemas.microsoft.com/office/drawing/2014/main" id="{9CF687E3-EA74-3356-5592-1B5D1A3779C2}"/>
              </a:ext>
            </a:extLst>
          </p:cNvPr>
          <p:cNvSpPr/>
          <p:nvPr>
            <p:custDataLst>
              <p:tags r:id="rId28"/>
            </p:custDataLst>
          </p:nvPr>
        </p:nvSpPr>
        <p:spPr bwMode="auto">
          <a:xfrm>
            <a:off x="10747375" y="1281113"/>
            <a:ext cx="109538" cy="109538"/>
          </a:xfrm>
          <a:prstGeom prst="rect">
            <a:avLst/>
          </a:prstGeom>
          <a:solidFill>
            <a:srgbClr val="0095CA"/>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115" name="Text Placeholder 2">
            <a:extLst>
              <a:ext uri="{FF2B5EF4-FFF2-40B4-BE49-F238E27FC236}">
                <a16:creationId xmlns:a16="http://schemas.microsoft.com/office/drawing/2014/main" id="{192DB789-515B-4504-BE53-6445F2427687}"/>
              </a:ext>
            </a:extLst>
          </p:cNvPr>
          <p:cNvSpPr>
            <a:spLocks noGrp="1"/>
          </p:cNvSpPr>
          <p:nvPr>
            <p:custDataLst>
              <p:tags r:id="rId29"/>
            </p:custDataLst>
          </p:nvPr>
        </p:nvSpPr>
        <p:spPr bwMode="auto">
          <a:xfrm>
            <a:off x="6775450" y="1277938"/>
            <a:ext cx="1400175"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spcBef>
                <a:spcPct val="0"/>
              </a:spcBef>
              <a:spcAft>
                <a:spcPct val="0"/>
              </a:spcAft>
            </a:pPr>
            <a:fld id="{2558BD7B-3064-4AC4-A353-66388FAE0EAF}" type="datetime'''Clarify''ing r''''e''q''ui''rem''''''e''''n''ts / ''specs'''">
              <a:rPr lang="en-NZ" altLang="en-US" sz="800" smtClean="0">
                <a:effectLst/>
                <a:cs typeface="+mn-cs"/>
              </a:rPr>
              <a:pPr lvl="0">
                <a:spcBef>
                  <a:spcPct val="0"/>
                </a:spcBef>
                <a:spcAft>
                  <a:spcPct val="0"/>
                </a:spcAft>
              </a:pPr>
              <a:t>Clarifying requirements / specs</a:t>
            </a:fld>
            <a:endParaRPr lang="en-NZ" sz="800">
              <a:cs typeface="+mn-cs"/>
            </a:endParaRPr>
          </a:p>
        </p:txBody>
      </p:sp>
      <p:sp>
        <p:nvSpPr>
          <p:cNvPr id="113" name="Text Placeholder 2">
            <a:extLst>
              <a:ext uri="{FF2B5EF4-FFF2-40B4-BE49-F238E27FC236}">
                <a16:creationId xmlns:a16="http://schemas.microsoft.com/office/drawing/2014/main" id="{192DB789-515B-4504-BE53-6445F2427687}"/>
              </a:ext>
            </a:extLst>
          </p:cNvPr>
          <p:cNvSpPr>
            <a:spLocks noGrp="1"/>
          </p:cNvSpPr>
          <p:nvPr>
            <p:custDataLst>
              <p:tags r:id="rId30"/>
            </p:custDataLst>
          </p:nvPr>
        </p:nvSpPr>
        <p:spPr bwMode="auto">
          <a:xfrm>
            <a:off x="8437563" y="1277938"/>
            <a:ext cx="566738"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spcBef>
                <a:spcPct val="0"/>
              </a:spcBef>
              <a:spcAft>
                <a:spcPct val="0"/>
              </a:spcAft>
            </a:pPr>
            <a:fld id="{7A76096E-54D8-433E-B8EF-F14813C3BD5A}" type="datetime'''''''''W''r''''''''''''itin''g'''' c''''od''''''e'''">
              <a:rPr lang="en-NZ" altLang="en-US" sz="800" smtClean="0">
                <a:effectLst/>
                <a:cs typeface="+mn-cs"/>
              </a:rPr>
              <a:pPr lvl="0">
                <a:spcBef>
                  <a:spcPct val="0"/>
                </a:spcBef>
                <a:spcAft>
                  <a:spcPct val="0"/>
                </a:spcAft>
              </a:pPr>
              <a:t>Writing code</a:t>
            </a:fld>
            <a:endParaRPr lang="en-NZ" sz="800">
              <a:cs typeface="+mn-cs"/>
            </a:endParaRPr>
          </a:p>
        </p:txBody>
      </p:sp>
      <p:sp>
        <p:nvSpPr>
          <p:cNvPr id="116" name="Text Placeholder 2">
            <a:extLst>
              <a:ext uri="{FF2B5EF4-FFF2-40B4-BE49-F238E27FC236}">
                <a16:creationId xmlns:a16="http://schemas.microsoft.com/office/drawing/2014/main" id="{192DB789-515B-4504-BE53-6445F2427687}"/>
              </a:ext>
            </a:extLst>
          </p:cNvPr>
          <p:cNvSpPr>
            <a:spLocks noGrp="1"/>
          </p:cNvSpPr>
          <p:nvPr>
            <p:custDataLst>
              <p:tags r:id="rId31"/>
            </p:custDataLst>
          </p:nvPr>
        </p:nvSpPr>
        <p:spPr bwMode="auto">
          <a:xfrm>
            <a:off x="9266238" y="1277938"/>
            <a:ext cx="511175"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spcBef>
                <a:spcPct val="0"/>
              </a:spcBef>
              <a:spcAft>
                <a:spcPct val="0"/>
              </a:spcAft>
            </a:pPr>
            <a:fld id="{14B376C3-6C56-4E75-8F1F-FB90DADFB304}" type="datetime'Uni''t'''''''''''''' ''''''''t''''''''e''''st''''''in''g'">
              <a:rPr lang="en-NZ" altLang="en-US" sz="800" smtClean="0">
                <a:effectLst/>
                <a:cs typeface="+mn-cs"/>
              </a:rPr>
              <a:pPr lvl="0">
                <a:spcBef>
                  <a:spcPct val="0"/>
                </a:spcBef>
                <a:spcAft>
                  <a:spcPct val="0"/>
                </a:spcAft>
              </a:pPr>
              <a:t>Unit testing</a:t>
            </a:fld>
            <a:endParaRPr lang="en-NZ" sz="800">
              <a:cs typeface="+mn-cs"/>
            </a:endParaRPr>
          </a:p>
        </p:txBody>
      </p:sp>
      <p:sp>
        <p:nvSpPr>
          <p:cNvPr id="121" name="Text Placeholder 2">
            <a:extLst>
              <a:ext uri="{FF2B5EF4-FFF2-40B4-BE49-F238E27FC236}">
                <a16:creationId xmlns:a16="http://schemas.microsoft.com/office/drawing/2014/main" id="{192DB789-515B-4504-BE53-6445F2427687}"/>
              </a:ext>
            </a:extLst>
          </p:cNvPr>
          <p:cNvSpPr>
            <a:spLocks noGrp="1"/>
          </p:cNvSpPr>
          <p:nvPr>
            <p:custDataLst>
              <p:tags r:id="rId32"/>
            </p:custDataLst>
          </p:nvPr>
        </p:nvSpPr>
        <p:spPr bwMode="auto">
          <a:xfrm>
            <a:off x="10039350" y="1277938"/>
            <a:ext cx="606425"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spcBef>
                <a:spcPct val="0"/>
              </a:spcBef>
              <a:spcAft>
                <a:spcPct val="0"/>
              </a:spcAft>
            </a:pPr>
            <a:fld id="{A7FF4CB8-904F-41C6-B918-A0FF2478C313}" type="datetime'''''''''''''''''''''C''o''d''''e'' R''''e''''vi''''''''ew'''''">
              <a:rPr lang="en-NZ" altLang="en-US" sz="800" smtClean="0">
                <a:cs typeface="+mn-cs"/>
              </a:rPr>
              <a:pPr lvl="0">
                <a:spcBef>
                  <a:spcPct val="0"/>
                </a:spcBef>
                <a:spcAft>
                  <a:spcPct val="0"/>
                </a:spcAft>
              </a:pPr>
              <a:t>Code Review</a:t>
            </a:fld>
            <a:endParaRPr lang="en-NZ" sz="800">
              <a:cs typeface="+mn-cs"/>
            </a:endParaRPr>
          </a:p>
        </p:txBody>
      </p:sp>
      <p:sp>
        <p:nvSpPr>
          <p:cNvPr id="122" name="Text Placeholder 2">
            <a:extLst>
              <a:ext uri="{FF2B5EF4-FFF2-40B4-BE49-F238E27FC236}">
                <a16:creationId xmlns:a16="http://schemas.microsoft.com/office/drawing/2014/main" id="{192DB789-515B-4504-BE53-6445F2427687}"/>
              </a:ext>
            </a:extLst>
          </p:cNvPr>
          <p:cNvSpPr>
            <a:spLocks noGrp="1"/>
          </p:cNvSpPr>
          <p:nvPr>
            <p:custDataLst>
              <p:tags r:id="rId33"/>
            </p:custDataLst>
          </p:nvPr>
        </p:nvSpPr>
        <p:spPr bwMode="auto">
          <a:xfrm>
            <a:off x="10907713" y="1277938"/>
            <a:ext cx="687388"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spcBef>
                <a:spcPct val="0"/>
              </a:spcBef>
              <a:spcAft>
                <a:spcPct val="0"/>
              </a:spcAft>
            </a:pPr>
            <a:fld id="{C2E5CB62-F687-47AF-ABDF-A8AB6F513C89}" type="datetime'''D''oc''ume''''''''n''t''''''''''''''at''''''''''ion'''">
              <a:rPr lang="en-NZ" altLang="en-US" sz="800" smtClean="0">
                <a:cs typeface="+mn-cs"/>
              </a:rPr>
              <a:pPr lvl="0">
                <a:spcBef>
                  <a:spcPct val="0"/>
                </a:spcBef>
                <a:spcAft>
                  <a:spcPct val="0"/>
                </a:spcAft>
              </a:pPr>
              <a:t>Documentation</a:t>
            </a:fld>
            <a:endParaRPr lang="en-NZ" sz="800">
              <a:cs typeface="+mn-cs"/>
            </a:endParaRPr>
          </a:p>
        </p:txBody>
      </p:sp>
      <p:cxnSp>
        <p:nvCxnSpPr>
          <p:cNvPr id="534" name="Connector: Elbow 533">
            <a:extLst>
              <a:ext uri="{FF2B5EF4-FFF2-40B4-BE49-F238E27FC236}">
                <a16:creationId xmlns:a16="http://schemas.microsoft.com/office/drawing/2014/main" id="{1873E256-441D-E1AC-ADCC-618114B9386A}"/>
              </a:ext>
            </a:extLst>
          </p:cNvPr>
          <p:cNvCxnSpPr>
            <a:cxnSpLocks/>
            <a:stCxn id="571" idx="3"/>
          </p:cNvCxnSpPr>
          <p:nvPr/>
        </p:nvCxnSpPr>
        <p:spPr>
          <a:xfrm flipV="1">
            <a:off x="2338036" y="5624913"/>
            <a:ext cx="87180" cy="4362"/>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551" name="TextBox 550">
            <a:extLst>
              <a:ext uri="{FF2B5EF4-FFF2-40B4-BE49-F238E27FC236}">
                <a16:creationId xmlns:a16="http://schemas.microsoft.com/office/drawing/2014/main" id="{16916535-295C-7AD9-C4F4-120E4173688B}"/>
              </a:ext>
            </a:extLst>
          </p:cNvPr>
          <p:cNvSpPr txBox="1">
            <a:spLocks/>
          </p:cNvSpPr>
          <p:nvPr>
            <p:custDataLst>
              <p:tags r:id="rId34"/>
            </p:custDataLst>
          </p:nvPr>
        </p:nvSpPr>
        <p:spPr>
          <a:xfrm>
            <a:off x="3747801" y="1851025"/>
            <a:ext cx="1906384" cy="442913"/>
          </a:xfrm>
          <a:prstGeom prst="rect">
            <a:avLst/>
          </a:prstGeom>
          <a:solidFill>
            <a:srgbClr val="D0D0D0"/>
          </a:solidFill>
          <a:ln w="6350">
            <a:solidFill>
              <a:srgbClr val="757575"/>
            </a:solidFill>
          </a:ln>
        </p:spPr>
        <p:txBody>
          <a:bodyPr vert="horz" wrap="square" lIns="36576" tIns="36576" rIns="36576" bIns="36576" rtlCol="0" anchor="ctr" anchorCtr="0">
            <a:sp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a:r>
              <a:rPr lang="en-US" dirty="0">
                <a:sym typeface="Arial" panose="020B0604020202020204" pitchFamily="34" charset="0"/>
              </a:rPr>
              <a:t>More time spent on building &amp; testing code ground-up with less re-use from past work / teams</a:t>
            </a:r>
          </a:p>
        </p:txBody>
      </p:sp>
      <p:sp>
        <p:nvSpPr>
          <p:cNvPr id="128" name="TextBox 127">
            <a:extLst>
              <a:ext uri="{FF2B5EF4-FFF2-40B4-BE49-F238E27FC236}">
                <a16:creationId xmlns:a16="http://schemas.microsoft.com/office/drawing/2014/main" id="{F60FFC68-B70D-C739-B0FA-4133DB9A76B8}"/>
              </a:ext>
            </a:extLst>
          </p:cNvPr>
          <p:cNvSpPr txBox="1">
            <a:spLocks/>
          </p:cNvSpPr>
          <p:nvPr>
            <p:custDataLst>
              <p:tags r:id="rId35"/>
            </p:custDataLst>
          </p:nvPr>
        </p:nvSpPr>
        <p:spPr>
          <a:xfrm>
            <a:off x="2451754" y="1851025"/>
            <a:ext cx="785024" cy="442913"/>
          </a:xfrm>
          <a:prstGeom prst="rect">
            <a:avLst/>
          </a:prstGeom>
          <a:solidFill>
            <a:srgbClr val="D0D0D0"/>
          </a:solidFill>
          <a:ln w="6350">
            <a:solidFill>
              <a:srgbClr val="757575"/>
            </a:solidFill>
          </a:ln>
        </p:spPr>
        <p:txBody>
          <a:bodyPr vert="horz" wrap="square" lIns="36576" tIns="36576" rIns="36576" bIns="36576" rtlCol="0" anchor="ctr" anchorCtr="0">
            <a:sp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a:r>
              <a:rPr lang="en-US" dirty="0">
                <a:sym typeface="Arial" panose="020B0604020202020204" pitchFamily="34" charset="0"/>
              </a:rPr>
              <a:t>Eng. spend more time clarifying specs</a:t>
            </a:r>
          </a:p>
        </p:txBody>
      </p:sp>
      <p:cxnSp>
        <p:nvCxnSpPr>
          <p:cNvPr id="134" name="Straight Connector 133">
            <a:extLst>
              <a:ext uri="{FF2B5EF4-FFF2-40B4-BE49-F238E27FC236}">
                <a16:creationId xmlns:a16="http://schemas.microsoft.com/office/drawing/2014/main" id="{92EB4C1C-AB84-68C9-DF40-6497A9AEC70A}"/>
              </a:ext>
            </a:extLst>
          </p:cNvPr>
          <p:cNvCxnSpPr>
            <a:cxnSpLocks/>
            <a:stCxn id="104" idx="0"/>
            <a:endCxn id="128" idx="2"/>
          </p:cNvCxnSpPr>
          <p:nvPr/>
        </p:nvCxnSpPr>
        <p:spPr>
          <a:xfrm flipV="1">
            <a:off x="2843256" y="2293938"/>
            <a:ext cx="1010" cy="28575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3BA9AF1A-A54A-E22F-4D9D-5856B32DBDED}"/>
              </a:ext>
            </a:extLst>
          </p:cNvPr>
          <p:cNvSpPr txBox="1">
            <a:spLocks/>
          </p:cNvSpPr>
          <p:nvPr>
            <p:custDataLst>
              <p:tags r:id="rId36"/>
            </p:custDataLst>
          </p:nvPr>
        </p:nvSpPr>
        <p:spPr>
          <a:xfrm>
            <a:off x="6287648" y="1851025"/>
            <a:ext cx="1582878" cy="442913"/>
          </a:xfrm>
          <a:prstGeom prst="rect">
            <a:avLst/>
          </a:prstGeom>
          <a:solidFill>
            <a:srgbClr val="D0D0D0"/>
          </a:solidFill>
          <a:ln w="6350">
            <a:solidFill>
              <a:srgbClr val="757575"/>
            </a:solidFill>
          </a:ln>
        </p:spPr>
        <p:txBody>
          <a:bodyPr vert="horz" wrap="square" lIns="36576" tIns="36576" rIns="36576" bIns="36576" rtlCol="0" anchor="ctr" anchorCtr="0">
            <a:sp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a:r>
              <a:rPr lang="en-US">
                <a:sym typeface="Arial" panose="020B0604020202020204" pitchFamily="34" charset="0"/>
              </a:rPr>
              <a:t>More iterations on code review due to inadequately defined requirements</a:t>
            </a:r>
          </a:p>
        </p:txBody>
      </p:sp>
      <p:cxnSp>
        <p:nvCxnSpPr>
          <p:cNvPr id="148" name="Straight Connector 147">
            <a:extLst>
              <a:ext uri="{FF2B5EF4-FFF2-40B4-BE49-F238E27FC236}">
                <a16:creationId xmlns:a16="http://schemas.microsoft.com/office/drawing/2014/main" id="{316D705E-BC5A-34F5-B4C7-547A60679DEA}"/>
              </a:ext>
            </a:extLst>
          </p:cNvPr>
          <p:cNvCxnSpPr>
            <a:cxnSpLocks/>
            <a:stCxn id="535" idx="0"/>
            <a:endCxn id="147" idx="2"/>
          </p:cNvCxnSpPr>
          <p:nvPr/>
        </p:nvCxnSpPr>
        <p:spPr>
          <a:xfrm rot="16200000" flipV="1">
            <a:off x="6968684" y="2404341"/>
            <a:ext cx="273050" cy="52243"/>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003DB99-75F3-D658-33A3-D1F18990C49C}"/>
              </a:ext>
            </a:extLst>
          </p:cNvPr>
          <p:cNvCxnSpPr>
            <a:cxnSpLocks/>
            <a:stCxn id="547" idx="0"/>
            <a:endCxn id="147" idx="2"/>
          </p:cNvCxnSpPr>
          <p:nvPr/>
        </p:nvCxnSpPr>
        <p:spPr>
          <a:xfrm rot="16200000" flipV="1">
            <a:off x="7363434" y="2009591"/>
            <a:ext cx="273050" cy="841743"/>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35" name="Connector: Elbow 69">
            <a:extLst>
              <a:ext uri="{FF2B5EF4-FFF2-40B4-BE49-F238E27FC236}">
                <a16:creationId xmlns:a16="http://schemas.microsoft.com/office/drawing/2014/main" id="{F76FBD96-3A6D-8ADA-4A3D-D7F823AC9BFC}"/>
              </a:ext>
            </a:extLst>
          </p:cNvPr>
          <p:cNvCxnSpPr>
            <a:cxnSpLocks/>
            <a:stCxn id="104" idx="3"/>
            <a:endCxn id="114" idx="1"/>
          </p:cNvCxnSpPr>
          <p:nvPr/>
        </p:nvCxnSpPr>
        <p:spPr>
          <a:xfrm>
            <a:off x="3219441" y="3320257"/>
            <a:ext cx="195187" cy="0"/>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61" name="Connector: Elbow 69">
            <a:extLst>
              <a:ext uri="{FF2B5EF4-FFF2-40B4-BE49-F238E27FC236}">
                <a16:creationId xmlns:a16="http://schemas.microsoft.com/office/drawing/2014/main" id="{86A9D8BA-4863-7098-B2DE-BCEACF4CD84D}"/>
              </a:ext>
            </a:extLst>
          </p:cNvPr>
          <p:cNvCxnSpPr>
            <a:cxnSpLocks/>
            <a:stCxn id="114" idx="3"/>
            <a:endCxn id="223" idx="1"/>
          </p:cNvCxnSpPr>
          <p:nvPr/>
        </p:nvCxnSpPr>
        <p:spPr>
          <a:xfrm>
            <a:off x="4779956" y="3320257"/>
            <a:ext cx="190940" cy="0"/>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grpSp>
        <p:nvGrpSpPr>
          <p:cNvPr id="556" name="Group 555">
            <a:extLst>
              <a:ext uri="{FF2B5EF4-FFF2-40B4-BE49-F238E27FC236}">
                <a16:creationId xmlns:a16="http://schemas.microsoft.com/office/drawing/2014/main" id="{FD335087-3925-A9EA-E8EF-AE8D67DEA48F}"/>
              </a:ext>
            </a:extLst>
          </p:cNvPr>
          <p:cNvGrpSpPr/>
          <p:nvPr/>
        </p:nvGrpSpPr>
        <p:grpSpPr>
          <a:xfrm>
            <a:off x="7583277" y="2566988"/>
            <a:ext cx="676599" cy="1477963"/>
            <a:chOff x="7431512" y="2381250"/>
            <a:chExt cx="676599" cy="1477963"/>
          </a:xfrm>
        </p:grpSpPr>
        <p:sp>
          <p:nvSpPr>
            <p:cNvPr id="547" name="Rectangle 546">
              <a:extLst>
                <a:ext uri="{FF2B5EF4-FFF2-40B4-BE49-F238E27FC236}">
                  <a16:creationId xmlns:a16="http://schemas.microsoft.com/office/drawing/2014/main" id="{99961245-E700-ABD2-1A85-21AC3046C080}"/>
                </a:ext>
              </a:extLst>
            </p:cNvPr>
            <p:cNvSpPr>
              <a:spLocks/>
            </p:cNvSpPr>
            <p:nvPr/>
          </p:nvSpPr>
          <p:spPr>
            <a:xfrm>
              <a:off x="7431512" y="2381250"/>
              <a:ext cx="675106" cy="488950"/>
            </a:xfrm>
            <a:prstGeom prst="rect">
              <a:avLst/>
            </a:prstGeom>
            <a:solidFill>
              <a:srgbClr val="00A3F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Submits to 2</a:t>
              </a:r>
              <a:r>
                <a:rPr kumimoji="0" lang="en-NZ" sz="800" b="0" i="0" u="none" strike="noStrike" kern="1200" cap="none" spc="0" normalizeH="0" baseline="30000" noProof="0" dirty="0">
                  <a:ln>
                    <a:noFill/>
                  </a:ln>
                  <a:solidFill>
                    <a:schemeClr val="bg1"/>
                  </a:solidFill>
                  <a:effectLst/>
                  <a:uLnTx/>
                  <a:uFillTx/>
                  <a:latin typeface="Arial"/>
                  <a:ea typeface="+mn-ea"/>
                  <a:cs typeface="+mn-cs"/>
                </a:rPr>
                <a:t>nd</a:t>
              </a:r>
              <a:r>
                <a:rPr kumimoji="0" lang="en-NZ" sz="800" b="0" i="0" u="none" strike="noStrike" kern="1200" cap="none" spc="0" normalizeH="0" baseline="0" noProof="0" dirty="0">
                  <a:ln>
                    <a:noFill/>
                  </a:ln>
                  <a:solidFill>
                    <a:schemeClr val="bg1"/>
                  </a:solidFill>
                  <a:effectLst/>
                  <a:uLnTx/>
                  <a:uFillTx/>
                  <a:latin typeface="Arial"/>
                  <a:ea typeface="+mn-ea"/>
                  <a:cs typeface="+mn-cs"/>
                </a:rPr>
                <a:t> code review</a:t>
              </a:r>
            </a:p>
          </p:txBody>
        </p:sp>
        <p:sp>
          <p:nvSpPr>
            <p:cNvPr id="100" name="Rectangle 99">
              <a:extLst>
                <a:ext uri="{FF2B5EF4-FFF2-40B4-BE49-F238E27FC236}">
                  <a16:creationId xmlns:a16="http://schemas.microsoft.com/office/drawing/2014/main" id="{C76367B4-19D2-A0D8-3385-F201293A52F4}"/>
                </a:ext>
              </a:extLst>
            </p:cNvPr>
            <p:cNvSpPr>
              <a:spLocks/>
            </p:cNvSpPr>
            <p:nvPr/>
          </p:nvSpPr>
          <p:spPr>
            <a:xfrm>
              <a:off x="7433005" y="3114675"/>
              <a:ext cx="675106" cy="744538"/>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Revises code</a:t>
              </a:r>
            </a:p>
          </p:txBody>
        </p:sp>
      </p:grpSp>
      <p:cxnSp>
        <p:nvCxnSpPr>
          <p:cNvPr id="103" name="Connector: Elbow 102">
            <a:extLst>
              <a:ext uri="{FF2B5EF4-FFF2-40B4-BE49-F238E27FC236}">
                <a16:creationId xmlns:a16="http://schemas.microsoft.com/office/drawing/2014/main" id="{69D122D1-8906-8F71-7176-F2F3FA4BC61A}"/>
              </a:ext>
            </a:extLst>
          </p:cNvPr>
          <p:cNvCxnSpPr>
            <a:cxnSpLocks/>
            <a:stCxn id="539" idx="3"/>
            <a:endCxn id="547" idx="1"/>
          </p:cNvCxnSpPr>
          <p:nvPr/>
        </p:nvCxnSpPr>
        <p:spPr>
          <a:xfrm flipV="1">
            <a:off x="7469093" y="2811463"/>
            <a:ext cx="114184" cy="867569"/>
          </a:xfrm>
          <a:prstGeom prst="bentConnector3">
            <a:avLst>
              <a:gd name="adj1" fmla="val 50000"/>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4665CC97-5C6E-4E8C-553D-5FA27FC79941}"/>
              </a:ext>
            </a:extLst>
          </p:cNvPr>
          <p:cNvSpPr/>
          <p:nvPr/>
        </p:nvSpPr>
        <p:spPr>
          <a:xfrm>
            <a:off x="4909900" y="2536825"/>
            <a:ext cx="1546766" cy="1558925"/>
          </a:xfrm>
          <a:prstGeom prst="rect">
            <a:avLst/>
          </a:prstGeom>
          <a:noFill/>
          <a:ln w="12700" cap="sq">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112" name="Rectangle 111">
            <a:extLst>
              <a:ext uri="{FF2B5EF4-FFF2-40B4-BE49-F238E27FC236}">
                <a16:creationId xmlns:a16="http://schemas.microsoft.com/office/drawing/2014/main" id="{8DD0BCB0-3C6E-0F45-E87D-22E6BD66ABEC}"/>
              </a:ext>
            </a:extLst>
          </p:cNvPr>
          <p:cNvSpPr/>
          <p:nvPr/>
        </p:nvSpPr>
        <p:spPr>
          <a:xfrm>
            <a:off x="6746169" y="2536825"/>
            <a:ext cx="2363476" cy="1558925"/>
          </a:xfrm>
          <a:prstGeom prst="rect">
            <a:avLst/>
          </a:prstGeom>
          <a:noFill/>
          <a:ln w="12700" cap="sq">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cxnSp>
        <p:nvCxnSpPr>
          <p:cNvPr id="526" name="Connector: Elbow 525">
            <a:extLst>
              <a:ext uri="{FF2B5EF4-FFF2-40B4-BE49-F238E27FC236}">
                <a16:creationId xmlns:a16="http://schemas.microsoft.com/office/drawing/2014/main" id="{73CC5430-EDA0-7558-FAAE-4E63FE0A9B88}"/>
              </a:ext>
            </a:extLst>
          </p:cNvPr>
          <p:cNvCxnSpPr>
            <a:cxnSpLocks/>
            <a:stCxn id="100" idx="3"/>
            <a:endCxn id="525" idx="1"/>
          </p:cNvCxnSpPr>
          <p:nvPr/>
        </p:nvCxnSpPr>
        <p:spPr>
          <a:xfrm flipV="1">
            <a:off x="8259876" y="2954339"/>
            <a:ext cx="119810" cy="718343"/>
          </a:xfrm>
          <a:prstGeom prst="bentConnector3">
            <a:avLst>
              <a:gd name="adj1" fmla="val 50000"/>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grpSp>
        <p:nvGrpSpPr>
          <p:cNvPr id="555" name="Group 554">
            <a:extLst>
              <a:ext uri="{FF2B5EF4-FFF2-40B4-BE49-F238E27FC236}">
                <a16:creationId xmlns:a16="http://schemas.microsoft.com/office/drawing/2014/main" id="{EC920B23-7995-D5BE-E0F2-88AB10B4A3CF}"/>
              </a:ext>
            </a:extLst>
          </p:cNvPr>
          <p:cNvGrpSpPr/>
          <p:nvPr/>
        </p:nvGrpSpPr>
        <p:grpSpPr>
          <a:xfrm>
            <a:off x="8374270" y="2566988"/>
            <a:ext cx="680522" cy="1477963"/>
            <a:chOff x="8238792" y="2381251"/>
            <a:chExt cx="680522" cy="1477962"/>
          </a:xfrm>
        </p:grpSpPr>
        <p:sp>
          <p:nvSpPr>
            <p:cNvPr id="525" name="Rectangle 524">
              <a:extLst>
                <a:ext uri="{FF2B5EF4-FFF2-40B4-BE49-F238E27FC236}">
                  <a16:creationId xmlns:a16="http://schemas.microsoft.com/office/drawing/2014/main" id="{5E81D297-CB3D-5363-AD4D-BDEF26424BCF}"/>
                </a:ext>
              </a:extLst>
            </p:cNvPr>
            <p:cNvSpPr>
              <a:spLocks/>
            </p:cNvSpPr>
            <p:nvPr/>
          </p:nvSpPr>
          <p:spPr>
            <a:xfrm>
              <a:off x="8244208" y="2381251"/>
              <a:ext cx="675106" cy="774700"/>
            </a:xfrm>
            <a:prstGeom prst="rect">
              <a:avLst/>
            </a:prstGeom>
            <a:solidFill>
              <a:srgbClr val="00A3F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Submits to final code review</a:t>
              </a:r>
            </a:p>
          </p:txBody>
        </p:sp>
        <p:sp>
          <p:nvSpPr>
            <p:cNvPr id="533" name="Rectangle 532">
              <a:extLst>
                <a:ext uri="{FF2B5EF4-FFF2-40B4-BE49-F238E27FC236}">
                  <a16:creationId xmlns:a16="http://schemas.microsoft.com/office/drawing/2014/main" id="{62DE1A5D-B09D-EFC9-DE53-D336E69C14EF}"/>
                </a:ext>
              </a:extLst>
            </p:cNvPr>
            <p:cNvSpPr>
              <a:spLocks/>
            </p:cNvSpPr>
            <p:nvPr/>
          </p:nvSpPr>
          <p:spPr>
            <a:xfrm>
              <a:off x="8238792" y="3352006"/>
              <a:ext cx="675106" cy="507207"/>
            </a:xfrm>
            <a:prstGeom prst="rect">
              <a:avLst/>
            </a:prstGeom>
            <a:solidFill>
              <a:srgbClr val="00A3F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Code is approved and committed</a:t>
              </a:r>
            </a:p>
          </p:txBody>
        </p:sp>
      </p:grpSp>
      <p:cxnSp>
        <p:nvCxnSpPr>
          <p:cNvPr id="536" name="Straight Arrow Connector 535">
            <a:extLst>
              <a:ext uri="{FF2B5EF4-FFF2-40B4-BE49-F238E27FC236}">
                <a16:creationId xmlns:a16="http://schemas.microsoft.com/office/drawing/2014/main" id="{B949FA9E-4801-360B-5C6E-A4806B5A7511}"/>
              </a:ext>
            </a:extLst>
          </p:cNvPr>
          <p:cNvCxnSpPr>
            <a:cxnSpLocks/>
            <a:stCxn id="525" idx="2"/>
            <a:endCxn id="533" idx="0"/>
          </p:cNvCxnSpPr>
          <p:nvPr/>
        </p:nvCxnSpPr>
        <p:spPr>
          <a:xfrm flipH="1">
            <a:off x="8711823" y="3341689"/>
            <a:ext cx="5416" cy="196055"/>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52" name="Connector: Elbow 69">
            <a:extLst>
              <a:ext uri="{FF2B5EF4-FFF2-40B4-BE49-F238E27FC236}">
                <a16:creationId xmlns:a16="http://schemas.microsoft.com/office/drawing/2014/main" id="{947FA1DA-385D-F0B9-192D-B38876861A01}"/>
              </a:ext>
            </a:extLst>
          </p:cNvPr>
          <p:cNvCxnSpPr>
            <a:cxnSpLocks/>
            <a:stCxn id="112" idx="3"/>
            <a:endCxn id="198" idx="1"/>
          </p:cNvCxnSpPr>
          <p:nvPr/>
        </p:nvCxnSpPr>
        <p:spPr>
          <a:xfrm>
            <a:off x="9109645" y="3316288"/>
            <a:ext cx="198543" cy="6350"/>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167" name="Connector: Elbow 69">
            <a:extLst>
              <a:ext uri="{FF2B5EF4-FFF2-40B4-BE49-F238E27FC236}">
                <a16:creationId xmlns:a16="http://schemas.microsoft.com/office/drawing/2014/main" id="{DDAE54DA-BE79-C861-E33E-0B3DFFA5BC08}"/>
              </a:ext>
            </a:extLst>
          </p:cNvPr>
          <p:cNvCxnSpPr>
            <a:cxnSpLocks/>
            <a:stCxn id="570" idx="3"/>
            <a:endCxn id="104" idx="1"/>
          </p:cNvCxnSpPr>
          <p:nvPr/>
        </p:nvCxnSpPr>
        <p:spPr>
          <a:xfrm>
            <a:off x="2338036" y="3319463"/>
            <a:ext cx="129034" cy="794"/>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173" name="Connector: Elbow 172">
            <a:extLst>
              <a:ext uri="{FF2B5EF4-FFF2-40B4-BE49-F238E27FC236}">
                <a16:creationId xmlns:a16="http://schemas.microsoft.com/office/drawing/2014/main" id="{0917E48D-0AB9-882F-C4D3-BD2532585B0E}"/>
              </a:ext>
            </a:extLst>
          </p:cNvPr>
          <p:cNvCxnSpPr>
            <a:cxnSpLocks/>
          </p:cNvCxnSpPr>
          <p:nvPr/>
        </p:nvCxnSpPr>
        <p:spPr>
          <a:xfrm flipV="1">
            <a:off x="3204400" y="5186363"/>
            <a:ext cx="122922" cy="401638"/>
          </a:xfrm>
          <a:prstGeom prst="bentConnector3">
            <a:avLst>
              <a:gd name="adj1" fmla="val 50000"/>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582" name="Connector: Elbow 69">
            <a:extLst>
              <a:ext uri="{FF2B5EF4-FFF2-40B4-BE49-F238E27FC236}">
                <a16:creationId xmlns:a16="http://schemas.microsoft.com/office/drawing/2014/main" id="{07A72BC8-555C-BD21-1925-9D45F8FC8A63}"/>
              </a:ext>
            </a:extLst>
          </p:cNvPr>
          <p:cNvCxnSpPr>
            <a:cxnSpLocks/>
            <a:stCxn id="223" idx="3"/>
            <a:endCxn id="222" idx="1"/>
          </p:cNvCxnSpPr>
          <p:nvPr/>
        </p:nvCxnSpPr>
        <p:spPr>
          <a:xfrm>
            <a:off x="5630729" y="3320257"/>
            <a:ext cx="101140" cy="0"/>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600" name="Rectangle 599">
            <a:extLst>
              <a:ext uri="{FF2B5EF4-FFF2-40B4-BE49-F238E27FC236}">
                <a16:creationId xmlns:a16="http://schemas.microsoft.com/office/drawing/2014/main" id="{F7C2E40E-749A-7F7F-F0DF-196F73F47817}"/>
              </a:ext>
            </a:extLst>
          </p:cNvPr>
          <p:cNvSpPr>
            <a:spLocks/>
          </p:cNvSpPr>
          <p:nvPr/>
        </p:nvSpPr>
        <p:spPr>
          <a:xfrm>
            <a:off x="5991418" y="5253038"/>
            <a:ext cx="742638" cy="744538"/>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Revises and finalized code with help of GenAI</a:t>
            </a:r>
          </a:p>
        </p:txBody>
      </p:sp>
      <p:sp>
        <p:nvSpPr>
          <p:cNvPr id="601" name="Rectangle 600">
            <a:extLst>
              <a:ext uri="{FF2B5EF4-FFF2-40B4-BE49-F238E27FC236}">
                <a16:creationId xmlns:a16="http://schemas.microsoft.com/office/drawing/2014/main" id="{FAEA2984-121E-09DC-97B0-DA7AD9B300DC}"/>
              </a:ext>
            </a:extLst>
          </p:cNvPr>
          <p:cNvSpPr>
            <a:spLocks/>
          </p:cNvSpPr>
          <p:nvPr/>
        </p:nvSpPr>
        <p:spPr>
          <a:xfrm>
            <a:off x="5991418" y="4551363"/>
            <a:ext cx="742638" cy="495300"/>
          </a:xfrm>
          <a:prstGeom prst="rect">
            <a:avLst/>
          </a:prstGeom>
          <a:solidFill>
            <a:srgbClr val="00A3F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Submits to code review</a:t>
            </a:r>
          </a:p>
        </p:txBody>
      </p:sp>
      <p:sp>
        <p:nvSpPr>
          <p:cNvPr id="611" name="Rectangle 610">
            <a:extLst>
              <a:ext uri="{FF2B5EF4-FFF2-40B4-BE49-F238E27FC236}">
                <a16:creationId xmlns:a16="http://schemas.microsoft.com/office/drawing/2014/main" id="{D70D5F41-208C-5B87-A8A7-0D32144CCB56}"/>
              </a:ext>
            </a:extLst>
          </p:cNvPr>
          <p:cNvSpPr>
            <a:spLocks/>
          </p:cNvSpPr>
          <p:nvPr/>
        </p:nvSpPr>
        <p:spPr>
          <a:xfrm>
            <a:off x="6988385" y="4535488"/>
            <a:ext cx="897533" cy="288925"/>
          </a:xfrm>
          <a:prstGeom prst="rect">
            <a:avLst/>
          </a:prstGeom>
          <a:solidFill>
            <a:srgbClr val="00A3F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a:ln>
                  <a:noFill/>
                </a:ln>
                <a:solidFill>
                  <a:schemeClr val="bg1"/>
                </a:solidFill>
                <a:effectLst/>
                <a:uLnTx/>
                <a:uFillTx/>
                <a:latin typeface="Arial"/>
                <a:ea typeface="+mn-ea"/>
                <a:cs typeface="+mn-cs"/>
              </a:rPr>
              <a:t>Code is approved and committed</a:t>
            </a:r>
          </a:p>
        </p:txBody>
      </p:sp>
      <p:sp>
        <p:nvSpPr>
          <p:cNvPr id="539" name="Rectangle 538">
            <a:extLst>
              <a:ext uri="{FF2B5EF4-FFF2-40B4-BE49-F238E27FC236}">
                <a16:creationId xmlns:a16="http://schemas.microsoft.com/office/drawing/2014/main" id="{6471720B-05A5-230E-5B06-95412109AE98}"/>
              </a:ext>
            </a:extLst>
          </p:cNvPr>
          <p:cNvSpPr>
            <a:spLocks/>
          </p:cNvSpPr>
          <p:nvPr/>
        </p:nvSpPr>
        <p:spPr>
          <a:xfrm>
            <a:off x="6793987" y="3306763"/>
            <a:ext cx="675106" cy="744538"/>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Revises code</a:t>
            </a:r>
          </a:p>
        </p:txBody>
      </p:sp>
      <p:cxnSp>
        <p:nvCxnSpPr>
          <p:cNvPr id="277" name="Connector: Elbow 276">
            <a:extLst>
              <a:ext uri="{FF2B5EF4-FFF2-40B4-BE49-F238E27FC236}">
                <a16:creationId xmlns:a16="http://schemas.microsoft.com/office/drawing/2014/main" id="{72995EFC-DF6E-64B9-BFE8-A1B0D6519347}"/>
              </a:ext>
            </a:extLst>
          </p:cNvPr>
          <p:cNvCxnSpPr>
            <a:cxnSpLocks/>
            <a:stCxn id="110" idx="3"/>
            <a:endCxn id="535" idx="1"/>
          </p:cNvCxnSpPr>
          <p:nvPr/>
        </p:nvCxnSpPr>
        <p:spPr>
          <a:xfrm flipV="1">
            <a:off x="6456666" y="2814638"/>
            <a:ext cx="337111" cy="501650"/>
          </a:xfrm>
          <a:prstGeom prst="bentConnector3">
            <a:avLst>
              <a:gd name="adj1" fmla="val 50000"/>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535" name="Rectangle 534">
            <a:extLst>
              <a:ext uri="{FF2B5EF4-FFF2-40B4-BE49-F238E27FC236}">
                <a16:creationId xmlns:a16="http://schemas.microsoft.com/office/drawing/2014/main" id="{CFA82202-9DF6-B36D-3ECC-4F0F2EC55BDB}"/>
              </a:ext>
            </a:extLst>
          </p:cNvPr>
          <p:cNvSpPr>
            <a:spLocks/>
          </p:cNvSpPr>
          <p:nvPr/>
        </p:nvSpPr>
        <p:spPr>
          <a:xfrm>
            <a:off x="6793777" y="2566988"/>
            <a:ext cx="675106" cy="495300"/>
          </a:xfrm>
          <a:prstGeom prst="rect">
            <a:avLst/>
          </a:prstGeom>
          <a:solidFill>
            <a:srgbClr val="00A3F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Submits to 1</a:t>
            </a:r>
            <a:r>
              <a:rPr kumimoji="0" lang="en-NZ" sz="800" b="0" i="0" u="none" strike="noStrike" kern="1200" cap="none" spc="0" normalizeH="0" baseline="30000" noProof="0" dirty="0">
                <a:ln>
                  <a:noFill/>
                </a:ln>
                <a:solidFill>
                  <a:schemeClr val="bg1"/>
                </a:solidFill>
                <a:effectLst/>
                <a:uLnTx/>
                <a:uFillTx/>
                <a:latin typeface="Arial"/>
                <a:ea typeface="+mn-ea"/>
                <a:cs typeface="+mn-cs"/>
              </a:rPr>
              <a:t>st</a:t>
            </a:r>
            <a:r>
              <a:rPr kumimoji="0" lang="en-NZ" sz="800" b="0" i="0" u="none" strike="noStrike" kern="1200" cap="none" spc="0" normalizeH="0" baseline="0" noProof="0" dirty="0">
                <a:ln>
                  <a:noFill/>
                </a:ln>
                <a:solidFill>
                  <a:schemeClr val="bg1"/>
                </a:solidFill>
                <a:effectLst/>
                <a:uLnTx/>
                <a:uFillTx/>
                <a:latin typeface="Arial"/>
                <a:ea typeface="+mn-ea"/>
                <a:cs typeface="+mn-cs"/>
              </a:rPr>
              <a:t> code review</a:t>
            </a:r>
          </a:p>
        </p:txBody>
      </p:sp>
      <p:cxnSp>
        <p:nvCxnSpPr>
          <p:cNvPr id="98" name="Straight Arrow Connector 97">
            <a:extLst>
              <a:ext uri="{FF2B5EF4-FFF2-40B4-BE49-F238E27FC236}">
                <a16:creationId xmlns:a16="http://schemas.microsoft.com/office/drawing/2014/main" id="{01F5BA56-D0F6-3686-97A2-828E1545A8D7}"/>
              </a:ext>
            </a:extLst>
          </p:cNvPr>
          <p:cNvCxnSpPr>
            <a:cxnSpLocks/>
            <a:stCxn id="535" idx="2"/>
            <a:endCxn id="539" idx="0"/>
          </p:cNvCxnSpPr>
          <p:nvPr/>
        </p:nvCxnSpPr>
        <p:spPr>
          <a:xfrm>
            <a:off x="7131330" y="3062288"/>
            <a:ext cx="210" cy="244475"/>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625" name="Oval 624">
            <a:extLst>
              <a:ext uri="{FF2B5EF4-FFF2-40B4-BE49-F238E27FC236}">
                <a16:creationId xmlns:a16="http://schemas.microsoft.com/office/drawing/2014/main" id="{A812CFEC-28F4-D638-A9B4-45F8A6B4284F}"/>
              </a:ext>
            </a:extLst>
          </p:cNvPr>
          <p:cNvSpPr>
            <a:spLocks/>
          </p:cNvSpPr>
          <p:nvPr/>
        </p:nvSpPr>
        <p:spPr>
          <a:xfrm>
            <a:off x="6678342" y="2449513"/>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4</a:t>
            </a:r>
          </a:p>
        </p:txBody>
      </p:sp>
      <p:sp>
        <p:nvSpPr>
          <p:cNvPr id="626" name="Oval 625">
            <a:extLst>
              <a:ext uri="{FF2B5EF4-FFF2-40B4-BE49-F238E27FC236}">
                <a16:creationId xmlns:a16="http://schemas.microsoft.com/office/drawing/2014/main" id="{60277490-0ADB-36E1-76D9-A8031CD492FC}"/>
              </a:ext>
            </a:extLst>
          </p:cNvPr>
          <p:cNvSpPr>
            <a:spLocks/>
          </p:cNvSpPr>
          <p:nvPr/>
        </p:nvSpPr>
        <p:spPr>
          <a:xfrm>
            <a:off x="9235591" y="2447925"/>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5</a:t>
            </a:r>
          </a:p>
        </p:txBody>
      </p:sp>
      <p:sp>
        <p:nvSpPr>
          <p:cNvPr id="14" name="RectangleLegend1">
            <a:extLst>
              <a:ext uri="{FF2B5EF4-FFF2-40B4-BE49-F238E27FC236}">
                <a16:creationId xmlns:a16="http://schemas.microsoft.com/office/drawing/2014/main" id="{0EE5A057-B4CE-3C67-342A-104317F52A33}"/>
              </a:ext>
            </a:extLst>
          </p:cNvPr>
          <p:cNvSpPr/>
          <p:nvPr/>
        </p:nvSpPr>
        <p:spPr>
          <a:xfrm>
            <a:off x="5619750" y="1281113"/>
            <a:ext cx="109538" cy="109538"/>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solidFill>
                <a:schemeClr val="tx1"/>
              </a:solidFill>
              <a:latin typeface="+mn-lt"/>
              <a:ea typeface="+mn-ea"/>
              <a:cs typeface="+mn-cs"/>
            </a:endParaRPr>
          </a:p>
        </p:txBody>
      </p:sp>
      <p:sp>
        <p:nvSpPr>
          <p:cNvPr id="20" name="Legend1">
            <a:extLst>
              <a:ext uri="{FF2B5EF4-FFF2-40B4-BE49-F238E27FC236}">
                <a16:creationId xmlns:a16="http://schemas.microsoft.com/office/drawing/2014/main" id="{D547A607-CDA7-B419-9128-6D477D9A62E8}"/>
              </a:ext>
            </a:extLst>
          </p:cNvPr>
          <p:cNvSpPr txBox="1"/>
          <p:nvPr/>
        </p:nvSpPr>
        <p:spPr>
          <a:xfrm>
            <a:off x="5805488" y="1274763"/>
            <a:ext cx="690563" cy="123825"/>
          </a:xfrm>
          <a:prstGeom prst="rect">
            <a:avLst/>
          </a:prstGeom>
          <a:noFill/>
          <a:ln>
            <a:noFill/>
            <a:miter lim="800000"/>
          </a:ln>
        </p:spPr>
        <p:txBody>
          <a:bodyPr wrap="none" lIns="0" tIns="0" rIns="0" bIns="0" rtlCol="0" anchor="ctr" anchorCtr="0">
            <a:spAutoFit/>
          </a:bodyPr>
          <a:lstStyle/>
          <a:p>
            <a:pPr>
              <a:spcAft>
                <a:spcPts val="600"/>
              </a:spcAft>
            </a:pPr>
            <a:r>
              <a:rPr lang="en-US" sz="800">
                <a:latin typeface="+mn-lt"/>
                <a:ea typeface="+mn-ea"/>
                <a:cs typeface="+mn-cs"/>
              </a:rPr>
              <a:t>GenAI enabled</a:t>
            </a:r>
          </a:p>
        </p:txBody>
      </p:sp>
      <p:sp>
        <p:nvSpPr>
          <p:cNvPr id="131" name="Rectangle 130">
            <a:extLst>
              <a:ext uri="{FF2B5EF4-FFF2-40B4-BE49-F238E27FC236}">
                <a16:creationId xmlns:a16="http://schemas.microsoft.com/office/drawing/2014/main" id="{A9B5DDA3-BD22-6EFA-8EE6-6B61C34AB184}"/>
              </a:ext>
            </a:extLst>
          </p:cNvPr>
          <p:cNvSpPr>
            <a:spLocks/>
          </p:cNvSpPr>
          <p:nvPr/>
        </p:nvSpPr>
        <p:spPr>
          <a:xfrm>
            <a:off x="2461762" y="5353050"/>
            <a:ext cx="742638" cy="623888"/>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i="0" u="none" strike="noStrike" kern="1200" cap="none" spc="0" normalizeH="0" baseline="0" noProof="0" dirty="0">
                <a:ln>
                  <a:noFill/>
                </a:ln>
                <a:solidFill>
                  <a:schemeClr val="bg1"/>
                </a:solidFill>
                <a:effectLst/>
                <a:uLnTx/>
                <a:uFillTx/>
                <a:latin typeface="Arial"/>
                <a:ea typeface="+mn-ea"/>
                <a:cs typeface="+mn-cs"/>
              </a:rPr>
              <a:t>GenAI auto-generates code</a:t>
            </a:r>
          </a:p>
        </p:txBody>
      </p:sp>
      <p:sp>
        <p:nvSpPr>
          <p:cNvPr id="104" name="TextBox 103">
            <a:extLst>
              <a:ext uri="{FF2B5EF4-FFF2-40B4-BE49-F238E27FC236}">
                <a16:creationId xmlns:a16="http://schemas.microsoft.com/office/drawing/2014/main" id="{C112BD4C-9471-F4FA-3A07-5C8408F54580}"/>
              </a:ext>
            </a:extLst>
          </p:cNvPr>
          <p:cNvSpPr txBox="1">
            <a:spLocks/>
          </p:cNvSpPr>
          <p:nvPr>
            <p:custDataLst>
              <p:tags r:id="rId37"/>
            </p:custDataLst>
          </p:nvPr>
        </p:nvSpPr>
        <p:spPr>
          <a:xfrm>
            <a:off x="2467070" y="2579688"/>
            <a:ext cx="752371" cy="1481138"/>
          </a:xfrm>
          <a:prstGeom prst="rect">
            <a:avLst/>
          </a:prstGeom>
          <a:solidFill>
            <a:schemeClr val="accent2">
              <a:lumMod val="20000"/>
              <a:lumOff val="80000"/>
            </a:schemeClr>
          </a:solidFill>
          <a:ln w="6350">
            <a:noFill/>
          </a:ln>
        </p:spPr>
        <p:txBody>
          <a:bodyPr vert="horz" wrap="square" lIns="38100" tIns="38100" rIns="38100" bIns="38100" rtlCol="0" anchor="ctr" anchorCtr="0">
            <a:no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ctr"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Clarifies specifications / requirements</a:t>
            </a:r>
          </a:p>
        </p:txBody>
      </p:sp>
      <p:sp>
        <p:nvSpPr>
          <p:cNvPr id="29" name="Oval 28">
            <a:extLst>
              <a:ext uri="{FF2B5EF4-FFF2-40B4-BE49-F238E27FC236}">
                <a16:creationId xmlns:a16="http://schemas.microsoft.com/office/drawing/2014/main" id="{0EEFA72F-C457-04D2-DBE5-4FEFB625426F}"/>
              </a:ext>
            </a:extLst>
          </p:cNvPr>
          <p:cNvSpPr>
            <a:spLocks/>
          </p:cNvSpPr>
          <p:nvPr/>
        </p:nvSpPr>
        <p:spPr>
          <a:xfrm>
            <a:off x="2361540" y="2449513"/>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1</a:t>
            </a:r>
          </a:p>
        </p:txBody>
      </p:sp>
      <p:sp>
        <p:nvSpPr>
          <p:cNvPr id="567" name="TextBox 566">
            <a:extLst>
              <a:ext uri="{FF2B5EF4-FFF2-40B4-BE49-F238E27FC236}">
                <a16:creationId xmlns:a16="http://schemas.microsoft.com/office/drawing/2014/main" id="{36B3B26B-705C-8FD0-C7FC-3E1AF15075C9}"/>
              </a:ext>
            </a:extLst>
          </p:cNvPr>
          <p:cNvSpPr txBox="1">
            <a:spLocks/>
          </p:cNvSpPr>
          <p:nvPr>
            <p:custDataLst>
              <p:tags r:id="rId38"/>
            </p:custDataLst>
          </p:nvPr>
        </p:nvSpPr>
        <p:spPr>
          <a:xfrm>
            <a:off x="2461762" y="4543425"/>
            <a:ext cx="742638" cy="628650"/>
          </a:xfrm>
          <a:prstGeom prst="rect">
            <a:avLst/>
          </a:prstGeom>
          <a:solidFill>
            <a:schemeClr val="accent2">
              <a:lumMod val="20000"/>
              <a:lumOff val="80000"/>
            </a:schemeClr>
          </a:solidFill>
          <a:ln w="6350">
            <a:noFill/>
          </a:ln>
        </p:spPr>
        <p:txBody>
          <a:bodyPr vert="horz" wrap="square" lIns="38100" tIns="38100" rIns="38100" bIns="38100" rtlCol="0" anchor="ctr" anchorCtr="0">
            <a:no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ctr"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t>Clarifies specifications / requirements</a:t>
            </a:r>
          </a:p>
        </p:txBody>
      </p:sp>
      <p:cxnSp>
        <p:nvCxnSpPr>
          <p:cNvPr id="139" name="Straight Arrow Connector 138">
            <a:extLst>
              <a:ext uri="{FF2B5EF4-FFF2-40B4-BE49-F238E27FC236}">
                <a16:creationId xmlns:a16="http://schemas.microsoft.com/office/drawing/2014/main" id="{A20D6BCF-CBF7-3442-C2A9-C421FD0FF7FF}"/>
              </a:ext>
            </a:extLst>
          </p:cNvPr>
          <p:cNvCxnSpPr>
            <a:cxnSpLocks/>
            <a:stCxn id="567" idx="2"/>
            <a:endCxn id="131" idx="0"/>
          </p:cNvCxnSpPr>
          <p:nvPr/>
        </p:nvCxnSpPr>
        <p:spPr>
          <a:xfrm>
            <a:off x="2833081" y="5172075"/>
            <a:ext cx="0" cy="180975"/>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94BB3637-0C78-6995-B4C4-BDE9E1487C7C}"/>
              </a:ext>
            </a:extLst>
          </p:cNvPr>
          <p:cNvSpPr>
            <a:spLocks/>
          </p:cNvSpPr>
          <p:nvPr/>
        </p:nvSpPr>
        <p:spPr>
          <a:xfrm>
            <a:off x="2361540" y="4398963"/>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1</a:t>
            </a:r>
          </a:p>
        </p:txBody>
      </p:sp>
      <p:grpSp>
        <p:nvGrpSpPr>
          <p:cNvPr id="7" name="Group 6">
            <a:extLst>
              <a:ext uri="{FF2B5EF4-FFF2-40B4-BE49-F238E27FC236}">
                <a16:creationId xmlns:a16="http://schemas.microsoft.com/office/drawing/2014/main" id="{FBCD04C2-B70E-DF6F-9CA2-4F41C42AA6EB}"/>
              </a:ext>
            </a:extLst>
          </p:cNvPr>
          <p:cNvGrpSpPr/>
          <p:nvPr/>
        </p:nvGrpSpPr>
        <p:grpSpPr>
          <a:xfrm>
            <a:off x="10133013" y="2287588"/>
            <a:ext cx="1506772" cy="461963"/>
            <a:chOff x="10133013" y="2095511"/>
            <a:chExt cx="1506772" cy="461665"/>
          </a:xfrm>
        </p:grpSpPr>
        <p:sp>
          <p:nvSpPr>
            <p:cNvPr id="30" name="TextBox 29">
              <a:extLst>
                <a:ext uri="{FF2B5EF4-FFF2-40B4-BE49-F238E27FC236}">
                  <a16:creationId xmlns:a16="http://schemas.microsoft.com/office/drawing/2014/main" id="{116875AA-59AA-2400-B0A5-13452EF57AF6}"/>
                </a:ext>
              </a:extLst>
            </p:cNvPr>
            <p:cNvSpPr txBox="1">
              <a:spLocks/>
            </p:cNvSpPr>
            <p:nvPr>
              <p:custDataLst>
                <p:tags r:id="rId45"/>
              </p:custDataLst>
            </p:nvPr>
          </p:nvSpPr>
          <p:spPr>
            <a:xfrm>
              <a:off x="10431462" y="2095511"/>
              <a:ext cx="1208323" cy="461665"/>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000" dirty="0"/>
                <a:t>Less time spent on clarifying specifications</a:t>
              </a:r>
            </a:p>
          </p:txBody>
        </p:sp>
        <p:sp>
          <p:nvSpPr>
            <p:cNvPr id="32" name="Oval 31">
              <a:extLst>
                <a:ext uri="{FF2B5EF4-FFF2-40B4-BE49-F238E27FC236}">
                  <a16:creationId xmlns:a16="http://schemas.microsoft.com/office/drawing/2014/main" id="{5A577EB9-006E-2B0E-FEA6-D5FF05C38CA6}"/>
                </a:ext>
              </a:extLst>
            </p:cNvPr>
            <p:cNvSpPr/>
            <p:nvPr/>
          </p:nvSpPr>
          <p:spPr>
            <a:xfrm>
              <a:off x="10133013" y="2095511"/>
              <a:ext cx="194621" cy="196256"/>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800">
                  <a:solidFill>
                    <a:schemeClr val="bg1"/>
                  </a:solidFill>
                </a:rPr>
                <a:t>1</a:t>
              </a:r>
            </a:p>
          </p:txBody>
        </p:sp>
      </p:grpSp>
      <p:grpSp>
        <p:nvGrpSpPr>
          <p:cNvPr id="11" name="Group 10">
            <a:extLst>
              <a:ext uri="{FF2B5EF4-FFF2-40B4-BE49-F238E27FC236}">
                <a16:creationId xmlns:a16="http://schemas.microsoft.com/office/drawing/2014/main" id="{62FBC70F-9FC5-6238-4B8B-42A9941AAE54}"/>
              </a:ext>
            </a:extLst>
          </p:cNvPr>
          <p:cNvGrpSpPr/>
          <p:nvPr/>
        </p:nvGrpSpPr>
        <p:grpSpPr>
          <a:xfrm>
            <a:off x="10133013" y="2870200"/>
            <a:ext cx="1506772" cy="307975"/>
            <a:chOff x="10133013" y="2553536"/>
            <a:chExt cx="1506772" cy="307777"/>
          </a:xfrm>
        </p:grpSpPr>
        <p:sp>
          <p:nvSpPr>
            <p:cNvPr id="34" name="TextBox 33">
              <a:extLst>
                <a:ext uri="{FF2B5EF4-FFF2-40B4-BE49-F238E27FC236}">
                  <a16:creationId xmlns:a16="http://schemas.microsoft.com/office/drawing/2014/main" id="{7A11A955-C092-986A-9BA5-1470D3F0BC4B}"/>
                </a:ext>
              </a:extLst>
            </p:cNvPr>
            <p:cNvSpPr txBox="1">
              <a:spLocks/>
            </p:cNvSpPr>
            <p:nvPr>
              <p:custDataLst>
                <p:tags r:id="rId44"/>
              </p:custDataLst>
            </p:nvPr>
          </p:nvSpPr>
          <p:spPr>
            <a:xfrm>
              <a:off x="10431462" y="2553536"/>
              <a:ext cx="1208323" cy="307777"/>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000"/>
                <a:t>Less time spent on developing code</a:t>
              </a:r>
            </a:p>
          </p:txBody>
        </p:sp>
        <p:sp>
          <p:nvSpPr>
            <p:cNvPr id="36" name="Oval 35">
              <a:extLst>
                <a:ext uri="{FF2B5EF4-FFF2-40B4-BE49-F238E27FC236}">
                  <a16:creationId xmlns:a16="http://schemas.microsoft.com/office/drawing/2014/main" id="{AB05F47F-5807-CE8F-4532-4377571B9C5C}"/>
                </a:ext>
              </a:extLst>
            </p:cNvPr>
            <p:cNvSpPr/>
            <p:nvPr/>
          </p:nvSpPr>
          <p:spPr>
            <a:xfrm>
              <a:off x="10133013" y="2553536"/>
              <a:ext cx="194621" cy="196256"/>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800">
                  <a:solidFill>
                    <a:schemeClr val="bg1"/>
                  </a:solidFill>
                </a:rPr>
                <a:t>2</a:t>
              </a:r>
            </a:p>
          </p:txBody>
        </p:sp>
      </p:grpSp>
      <p:grpSp>
        <p:nvGrpSpPr>
          <p:cNvPr id="13" name="Group 12">
            <a:extLst>
              <a:ext uri="{FF2B5EF4-FFF2-40B4-BE49-F238E27FC236}">
                <a16:creationId xmlns:a16="http://schemas.microsoft.com/office/drawing/2014/main" id="{5ABF24C2-AB7B-A371-F352-B2C8FC5C0548}"/>
              </a:ext>
            </a:extLst>
          </p:cNvPr>
          <p:cNvGrpSpPr/>
          <p:nvPr/>
        </p:nvGrpSpPr>
        <p:grpSpPr>
          <a:xfrm>
            <a:off x="10133013" y="3879850"/>
            <a:ext cx="1506772" cy="307975"/>
            <a:chOff x="10133013" y="3645630"/>
            <a:chExt cx="1506772" cy="307777"/>
          </a:xfrm>
        </p:grpSpPr>
        <p:sp>
          <p:nvSpPr>
            <p:cNvPr id="37" name="TextBox 36">
              <a:extLst>
                <a:ext uri="{FF2B5EF4-FFF2-40B4-BE49-F238E27FC236}">
                  <a16:creationId xmlns:a16="http://schemas.microsoft.com/office/drawing/2014/main" id="{A7F4E43B-F88F-54EC-0CCA-F98BFCBCE058}"/>
                </a:ext>
              </a:extLst>
            </p:cNvPr>
            <p:cNvSpPr txBox="1">
              <a:spLocks/>
            </p:cNvSpPr>
            <p:nvPr>
              <p:custDataLst>
                <p:tags r:id="rId43"/>
              </p:custDataLst>
            </p:nvPr>
          </p:nvSpPr>
          <p:spPr>
            <a:xfrm>
              <a:off x="10431462" y="3645630"/>
              <a:ext cx="1208323" cy="307777"/>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000"/>
                <a:t>Less time spent on code revisions</a:t>
              </a:r>
            </a:p>
          </p:txBody>
        </p:sp>
        <p:sp>
          <p:nvSpPr>
            <p:cNvPr id="38" name="Oval 37">
              <a:extLst>
                <a:ext uri="{FF2B5EF4-FFF2-40B4-BE49-F238E27FC236}">
                  <a16:creationId xmlns:a16="http://schemas.microsoft.com/office/drawing/2014/main" id="{2EDF6329-57E4-1CD3-4AAC-997A17EE4E27}"/>
                </a:ext>
              </a:extLst>
            </p:cNvPr>
            <p:cNvSpPr/>
            <p:nvPr/>
          </p:nvSpPr>
          <p:spPr>
            <a:xfrm>
              <a:off x="10133013" y="3645630"/>
              <a:ext cx="194621" cy="196256"/>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800">
                  <a:solidFill>
                    <a:schemeClr val="bg1"/>
                  </a:solidFill>
                </a:rPr>
                <a:t>4</a:t>
              </a:r>
            </a:p>
          </p:txBody>
        </p:sp>
      </p:grpSp>
      <p:grpSp>
        <p:nvGrpSpPr>
          <p:cNvPr id="16" name="Group 15">
            <a:extLst>
              <a:ext uri="{FF2B5EF4-FFF2-40B4-BE49-F238E27FC236}">
                <a16:creationId xmlns:a16="http://schemas.microsoft.com/office/drawing/2014/main" id="{76313CFE-1435-95EA-3CA5-60A9CDBB3815}"/>
              </a:ext>
            </a:extLst>
          </p:cNvPr>
          <p:cNvGrpSpPr/>
          <p:nvPr/>
        </p:nvGrpSpPr>
        <p:grpSpPr>
          <a:xfrm>
            <a:off x="10133013" y="3298825"/>
            <a:ext cx="1506772" cy="460375"/>
            <a:chOff x="10133013" y="3032095"/>
            <a:chExt cx="1506772" cy="461665"/>
          </a:xfrm>
        </p:grpSpPr>
        <p:sp>
          <p:nvSpPr>
            <p:cNvPr id="39" name="TextBox 38">
              <a:extLst>
                <a:ext uri="{FF2B5EF4-FFF2-40B4-BE49-F238E27FC236}">
                  <a16:creationId xmlns:a16="http://schemas.microsoft.com/office/drawing/2014/main" id="{7FF5E29F-392D-1797-EA7F-87054C49AE3E}"/>
                </a:ext>
              </a:extLst>
            </p:cNvPr>
            <p:cNvSpPr txBox="1">
              <a:spLocks/>
            </p:cNvSpPr>
            <p:nvPr>
              <p:custDataLst>
                <p:tags r:id="rId42"/>
              </p:custDataLst>
            </p:nvPr>
          </p:nvSpPr>
          <p:spPr>
            <a:xfrm>
              <a:off x="10431462" y="3032095"/>
              <a:ext cx="1208323" cy="461665"/>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000"/>
                <a:t>Less time spent on generating unit tests and debugging code</a:t>
              </a:r>
            </a:p>
          </p:txBody>
        </p:sp>
        <p:sp>
          <p:nvSpPr>
            <p:cNvPr id="43" name="Oval 42">
              <a:extLst>
                <a:ext uri="{FF2B5EF4-FFF2-40B4-BE49-F238E27FC236}">
                  <a16:creationId xmlns:a16="http://schemas.microsoft.com/office/drawing/2014/main" id="{00E757CA-0F1D-5254-63BB-A2C9AD0FF303}"/>
                </a:ext>
              </a:extLst>
            </p:cNvPr>
            <p:cNvSpPr/>
            <p:nvPr/>
          </p:nvSpPr>
          <p:spPr>
            <a:xfrm>
              <a:off x="10133013" y="3032095"/>
              <a:ext cx="194621" cy="196256"/>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800">
                  <a:solidFill>
                    <a:schemeClr val="bg1"/>
                  </a:solidFill>
                </a:rPr>
                <a:t>3</a:t>
              </a:r>
            </a:p>
          </p:txBody>
        </p:sp>
      </p:grpSp>
      <p:sp>
        <p:nvSpPr>
          <p:cNvPr id="52" name="L-Shape 51">
            <a:extLst>
              <a:ext uri="{FF2B5EF4-FFF2-40B4-BE49-F238E27FC236}">
                <a16:creationId xmlns:a16="http://schemas.microsoft.com/office/drawing/2014/main" id="{5295157C-D4FB-C3D4-3B9D-999EB712071B}"/>
              </a:ext>
            </a:extLst>
          </p:cNvPr>
          <p:cNvSpPr/>
          <p:nvPr/>
        </p:nvSpPr>
        <p:spPr>
          <a:xfrm rot="16200000">
            <a:off x="2536825" y="4367213"/>
            <a:ext cx="1549402" cy="1793875"/>
          </a:xfrm>
          <a:custGeom>
            <a:avLst/>
            <a:gdLst>
              <a:gd name="connsiteX0" fmla="*/ 0 w 1546224"/>
              <a:gd name="connsiteY0" fmla="*/ 0 h 1840571"/>
              <a:gd name="connsiteX1" fmla="*/ 825158 w 1546224"/>
              <a:gd name="connsiteY1" fmla="*/ 0 h 1840571"/>
              <a:gd name="connsiteX2" fmla="*/ 825158 w 1546224"/>
              <a:gd name="connsiteY2" fmla="*/ 823187 h 1840571"/>
              <a:gd name="connsiteX3" fmla="*/ 1546224 w 1546224"/>
              <a:gd name="connsiteY3" fmla="*/ 823187 h 1840571"/>
              <a:gd name="connsiteX4" fmla="*/ 1546224 w 1546224"/>
              <a:gd name="connsiteY4" fmla="*/ 1840571 h 1840571"/>
              <a:gd name="connsiteX5" fmla="*/ 0 w 1546224"/>
              <a:gd name="connsiteY5" fmla="*/ 1840571 h 1840571"/>
              <a:gd name="connsiteX6" fmla="*/ 0 w 1546224"/>
              <a:gd name="connsiteY6" fmla="*/ 0 h 1840571"/>
              <a:gd name="connsiteX0" fmla="*/ 3178 w 1549402"/>
              <a:gd name="connsiteY0" fmla="*/ 0 h 1840571"/>
              <a:gd name="connsiteX1" fmla="*/ 828336 w 1549402"/>
              <a:gd name="connsiteY1" fmla="*/ 0 h 1840571"/>
              <a:gd name="connsiteX2" fmla="*/ 828336 w 1549402"/>
              <a:gd name="connsiteY2" fmla="*/ 823187 h 1840571"/>
              <a:gd name="connsiteX3" fmla="*/ 1549402 w 1549402"/>
              <a:gd name="connsiteY3" fmla="*/ 823187 h 1840571"/>
              <a:gd name="connsiteX4" fmla="*/ 1549402 w 1549402"/>
              <a:gd name="connsiteY4" fmla="*/ 1840571 h 1840571"/>
              <a:gd name="connsiteX5" fmla="*/ 0 w 1549402"/>
              <a:gd name="connsiteY5" fmla="*/ 1783424 h 1840571"/>
              <a:gd name="connsiteX6" fmla="*/ 3178 w 1549402"/>
              <a:gd name="connsiteY6" fmla="*/ 0 h 1840571"/>
              <a:gd name="connsiteX0" fmla="*/ 3178 w 1549402"/>
              <a:gd name="connsiteY0" fmla="*/ 0 h 1783424"/>
              <a:gd name="connsiteX1" fmla="*/ 828336 w 1549402"/>
              <a:gd name="connsiteY1" fmla="*/ 0 h 1783424"/>
              <a:gd name="connsiteX2" fmla="*/ 828336 w 1549402"/>
              <a:gd name="connsiteY2" fmla="*/ 823187 h 1783424"/>
              <a:gd name="connsiteX3" fmla="*/ 1549402 w 1549402"/>
              <a:gd name="connsiteY3" fmla="*/ 823187 h 1783424"/>
              <a:gd name="connsiteX4" fmla="*/ 1543049 w 1549402"/>
              <a:gd name="connsiteY4" fmla="*/ 1777074 h 1783424"/>
              <a:gd name="connsiteX5" fmla="*/ 0 w 1549402"/>
              <a:gd name="connsiteY5" fmla="*/ 1783424 h 1783424"/>
              <a:gd name="connsiteX6" fmla="*/ 3178 w 1549402"/>
              <a:gd name="connsiteY6" fmla="*/ 0 h 1783424"/>
              <a:gd name="connsiteX0" fmla="*/ 3178 w 1549402"/>
              <a:gd name="connsiteY0" fmla="*/ 0 h 1792949"/>
              <a:gd name="connsiteX1" fmla="*/ 828336 w 1549402"/>
              <a:gd name="connsiteY1" fmla="*/ 0 h 1792949"/>
              <a:gd name="connsiteX2" fmla="*/ 828336 w 1549402"/>
              <a:gd name="connsiteY2" fmla="*/ 823187 h 1792949"/>
              <a:gd name="connsiteX3" fmla="*/ 1549402 w 1549402"/>
              <a:gd name="connsiteY3" fmla="*/ 823187 h 1792949"/>
              <a:gd name="connsiteX4" fmla="*/ 1543049 w 1549402"/>
              <a:gd name="connsiteY4" fmla="*/ 1792949 h 1792949"/>
              <a:gd name="connsiteX5" fmla="*/ 0 w 1549402"/>
              <a:gd name="connsiteY5" fmla="*/ 1783424 h 1792949"/>
              <a:gd name="connsiteX6" fmla="*/ 3178 w 1549402"/>
              <a:gd name="connsiteY6" fmla="*/ 0 h 1792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9402" h="1792949">
                <a:moveTo>
                  <a:pt x="3178" y="0"/>
                </a:moveTo>
                <a:lnTo>
                  <a:pt x="828336" y="0"/>
                </a:lnTo>
                <a:lnTo>
                  <a:pt x="828336" y="823187"/>
                </a:lnTo>
                <a:lnTo>
                  <a:pt x="1549402" y="823187"/>
                </a:lnTo>
                <a:cubicBezTo>
                  <a:pt x="1547284" y="1141149"/>
                  <a:pt x="1545167" y="1474987"/>
                  <a:pt x="1543049" y="1792949"/>
                </a:cubicBezTo>
                <a:lnTo>
                  <a:pt x="0" y="1783424"/>
                </a:lnTo>
                <a:cubicBezTo>
                  <a:pt x="1059" y="1188949"/>
                  <a:pt x="2119" y="594475"/>
                  <a:pt x="3178" y="0"/>
                </a:cubicBezTo>
                <a:close/>
              </a:path>
            </a:pathLst>
          </a:custGeom>
          <a:no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114" name="Rectangle 113">
            <a:extLst>
              <a:ext uri="{FF2B5EF4-FFF2-40B4-BE49-F238E27FC236}">
                <a16:creationId xmlns:a16="http://schemas.microsoft.com/office/drawing/2014/main" id="{BEAC2B52-E548-F319-9F23-501EA7474933}"/>
              </a:ext>
            </a:extLst>
          </p:cNvPr>
          <p:cNvSpPr>
            <a:spLocks/>
          </p:cNvSpPr>
          <p:nvPr/>
        </p:nvSpPr>
        <p:spPr>
          <a:xfrm>
            <a:off x="3414628" y="2579688"/>
            <a:ext cx="1365328" cy="1481138"/>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8100" tIns="38100" rIns="38100" bIns="381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NZ" sz="800" b="0" i="0" u="none" strike="noStrike" kern="1200" cap="none" spc="0" normalizeH="0" baseline="0" noProof="0" dirty="0">
                <a:ln>
                  <a:noFill/>
                </a:ln>
                <a:solidFill>
                  <a:schemeClr val="bg1"/>
                </a:solidFill>
                <a:effectLst/>
                <a:uLnTx/>
                <a:uFillTx/>
                <a:latin typeface="Arial"/>
                <a:ea typeface="+mn-ea"/>
                <a:cs typeface="+mn-cs"/>
              </a:rPr>
              <a:t>Develops code</a:t>
            </a:r>
          </a:p>
        </p:txBody>
      </p:sp>
      <p:sp>
        <p:nvSpPr>
          <p:cNvPr id="132" name="Rectangle 131">
            <a:extLst>
              <a:ext uri="{FF2B5EF4-FFF2-40B4-BE49-F238E27FC236}">
                <a16:creationId xmlns:a16="http://schemas.microsoft.com/office/drawing/2014/main" id="{C4137179-8622-681F-3024-C13139B5845E}"/>
              </a:ext>
            </a:extLst>
          </p:cNvPr>
          <p:cNvSpPr>
            <a:spLocks/>
          </p:cNvSpPr>
          <p:nvPr/>
        </p:nvSpPr>
        <p:spPr>
          <a:xfrm>
            <a:off x="3327322" y="4519613"/>
            <a:ext cx="840327" cy="148590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lang="en-NZ" sz="800" dirty="0">
                <a:solidFill>
                  <a:schemeClr val="bg1"/>
                </a:solidFill>
                <a:latin typeface="Arial"/>
              </a:rPr>
              <a:t>Iterates with GenAI tool to refine and finalize </a:t>
            </a:r>
            <a:r>
              <a:rPr kumimoji="0" lang="en-NZ" sz="800" b="0" i="0" u="none" strike="noStrike" kern="1200" cap="none" spc="0" normalizeH="0" baseline="0" noProof="0" dirty="0">
                <a:ln>
                  <a:noFill/>
                </a:ln>
                <a:solidFill>
                  <a:schemeClr val="bg1"/>
                </a:solidFill>
                <a:effectLst/>
                <a:uLnTx/>
                <a:uFillTx/>
                <a:latin typeface="Arial"/>
                <a:ea typeface="+mn-ea"/>
                <a:cs typeface="+mn-cs"/>
              </a:rPr>
              <a:t>generated code</a:t>
            </a:r>
          </a:p>
        </p:txBody>
      </p:sp>
      <p:sp>
        <p:nvSpPr>
          <p:cNvPr id="557" name="Oval 556">
            <a:extLst>
              <a:ext uri="{FF2B5EF4-FFF2-40B4-BE49-F238E27FC236}">
                <a16:creationId xmlns:a16="http://schemas.microsoft.com/office/drawing/2014/main" id="{F3D90042-FE82-56E5-95CE-38F06FE882A4}"/>
              </a:ext>
            </a:extLst>
          </p:cNvPr>
          <p:cNvSpPr>
            <a:spLocks/>
          </p:cNvSpPr>
          <p:nvPr/>
        </p:nvSpPr>
        <p:spPr>
          <a:xfrm>
            <a:off x="3266292" y="2449513"/>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2</a:t>
            </a:r>
          </a:p>
        </p:txBody>
      </p:sp>
      <p:sp>
        <p:nvSpPr>
          <p:cNvPr id="588" name="Oval 587">
            <a:extLst>
              <a:ext uri="{FF2B5EF4-FFF2-40B4-BE49-F238E27FC236}">
                <a16:creationId xmlns:a16="http://schemas.microsoft.com/office/drawing/2014/main" id="{C3C9355E-42A1-AB0E-1621-154EB54F9A30}"/>
              </a:ext>
            </a:extLst>
          </p:cNvPr>
          <p:cNvSpPr>
            <a:spLocks/>
          </p:cNvSpPr>
          <p:nvPr/>
        </p:nvSpPr>
        <p:spPr>
          <a:xfrm>
            <a:off x="3229464" y="4398963"/>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2</a:t>
            </a:r>
          </a:p>
        </p:txBody>
      </p:sp>
      <p:sp>
        <p:nvSpPr>
          <p:cNvPr id="71" name="Oval 70">
            <a:extLst>
              <a:ext uri="{FF2B5EF4-FFF2-40B4-BE49-F238E27FC236}">
                <a16:creationId xmlns:a16="http://schemas.microsoft.com/office/drawing/2014/main" id="{616D07BE-7434-3093-C1B4-E1895D2D4109}"/>
              </a:ext>
            </a:extLst>
          </p:cNvPr>
          <p:cNvSpPr>
            <a:spLocks/>
          </p:cNvSpPr>
          <p:nvPr/>
        </p:nvSpPr>
        <p:spPr>
          <a:xfrm>
            <a:off x="5846878" y="4398963"/>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4</a:t>
            </a:r>
          </a:p>
        </p:txBody>
      </p:sp>
      <p:grpSp>
        <p:nvGrpSpPr>
          <p:cNvPr id="6" name="Group 5">
            <a:extLst>
              <a:ext uri="{FF2B5EF4-FFF2-40B4-BE49-F238E27FC236}">
                <a16:creationId xmlns:a16="http://schemas.microsoft.com/office/drawing/2014/main" id="{6DA3A9C0-63FB-D45B-32C8-6C5BE605FFC5}"/>
              </a:ext>
            </a:extLst>
          </p:cNvPr>
          <p:cNvGrpSpPr/>
          <p:nvPr/>
        </p:nvGrpSpPr>
        <p:grpSpPr>
          <a:xfrm>
            <a:off x="10133013" y="4308475"/>
            <a:ext cx="1506772" cy="307975"/>
            <a:chOff x="10133013" y="4116471"/>
            <a:chExt cx="1506772" cy="307777"/>
          </a:xfrm>
        </p:grpSpPr>
        <p:sp>
          <p:nvSpPr>
            <p:cNvPr id="79" name="TextBox 78">
              <a:extLst>
                <a:ext uri="{FF2B5EF4-FFF2-40B4-BE49-F238E27FC236}">
                  <a16:creationId xmlns:a16="http://schemas.microsoft.com/office/drawing/2014/main" id="{D495EBE4-30A3-0458-D538-EC29D1D20E6D}"/>
                </a:ext>
              </a:extLst>
            </p:cNvPr>
            <p:cNvSpPr txBox="1">
              <a:spLocks/>
            </p:cNvSpPr>
            <p:nvPr>
              <p:custDataLst>
                <p:tags r:id="rId41"/>
              </p:custDataLst>
            </p:nvPr>
          </p:nvSpPr>
          <p:spPr>
            <a:xfrm>
              <a:off x="10431462" y="4116471"/>
              <a:ext cx="1208323" cy="307777"/>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000"/>
                <a:t>Less time spent on documentation</a:t>
              </a:r>
            </a:p>
          </p:txBody>
        </p:sp>
        <p:sp>
          <p:nvSpPr>
            <p:cNvPr id="80" name="Oval 79">
              <a:extLst>
                <a:ext uri="{FF2B5EF4-FFF2-40B4-BE49-F238E27FC236}">
                  <a16:creationId xmlns:a16="http://schemas.microsoft.com/office/drawing/2014/main" id="{16C9A81A-1B95-9672-0391-C6F05E991524}"/>
                </a:ext>
              </a:extLst>
            </p:cNvPr>
            <p:cNvSpPr/>
            <p:nvPr/>
          </p:nvSpPr>
          <p:spPr>
            <a:xfrm>
              <a:off x="10133013" y="4116471"/>
              <a:ext cx="194621" cy="196256"/>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800">
                  <a:solidFill>
                    <a:schemeClr val="bg1"/>
                  </a:solidFill>
                </a:rPr>
                <a:t>5</a:t>
              </a:r>
            </a:p>
          </p:txBody>
        </p:sp>
      </p:grpSp>
      <p:cxnSp>
        <p:nvCxnSpPr>
          <p:cNvPr id="89" name="Straight Connector 88">
            <a:extLst>
              <a:ext uri="{FF2B5EF4-FFF2-40B4-BE49-F238E27FC236}">
                <a16:creationId xmlns:a16="http://schemas.microsoft.com/office/drawing/2014/main" id="{205FE2E9-A950-20B8-208F-A166627D8F51}"/>
              </a:ext>
            </a:extLst>
          </p:cNvPr>
          <p:cNvCxnSpPr>
            <a:cxnSpLocks/>
            <a:stCxn id="110" idx="0"/>
            <a:endCxn id="551" idx="2"/>
          </p:cNvCxnSpPr>
          <p:nvPr/>
        </p:nvCxnSpPr>
        <p:spPr>
          <a:xfrm rot="16200000" flipV="1">
            <a:off x="5070695" y="1924237"/>
            <a:ext cx="242887" cy="982290"/>
          </a:xfrm>
          <a:prstGeom prst="bentConnector3">
            <a:avLst>
              <a:gd name="adj1" fmla="val 50000"/>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42DB2-5912-D157-3394-2BC5D5EF2120}"/>
              </a:ext>
            </a:extLst>
          </p:cNvPr>
          <p:cNvSpPr txBox="1">
            <a:spLocks/>
          </p:cNvSpPr>
          <p:nvPr>
            <p:custDataLst>
              <p:tags r:id="rId39"/>
            </p:custDataLst>
          </p:nvPr>
        </p:nvSpPr>
        <p:spPr>
          <a:xfrm>
            <a:off x="10642048" y="4738688"/>
            <a:ext cx="1007424" cy="246063"/>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Est. reduction in time spent by Eng.</a:t>
            </a:r>
          </a:p>
        </p:txBody>
      </p:sp>
      <p:grpSp>
        <p:nvGrpSpPr>
          <p:cNvPr id="2" name="Group 1">
            <a:extLst>
              <a:ext uri="{FF2B5EF4-FFF2-40B4-BE49-F238E27FC236}">
                <a16:creationId xmlns:a16="http://schemas.microsoft.com/office/drawing/2014/main" id="{96D456BA-BDC9-AF92-56BC-37575D05FAE0}"/>
              </a:ext>
            </a:extLst>
          </p:cNvPr>
          <p:cNvGrpSpPr/>
          <p:nvPr/>
        </p:nvGrpSpPr>
        <p:grpSpPr>
          <a:xfrm>
            <a:off x="10133013" y="1970088"/>
            <a:ext cx="1503363" cy="261938"/>
            <a:chOff x="10227564" y="1625650"/>
            <a:chExt cx="1409700" cy="220878"/>
          </a:xfrm>
        </p:grpSpPr>
        <p:sp>
          <p:nvSpPr>
            <p:cNvPr id="4" name="TextBox 3">
              <a:extLst>
                <a:ext uri="{FF2B5EF4-FFF2-40B4-BE49-F238E27FC236}">
                  <a16:creationId xmlns:a16="http://schemas.microsoft.com/office/drawing/2014/main" id="{B066969C-A6B9-45E0-FBFD-DE7EB63E0FB4}"/>
                </a:ext>
              </a:extLst>
            </p:cNvPr>
            <p:cNvSpPr txBox="1">
              <a:spLocks/>
            </p:cNvSpPr>
            <p:nvPr/>
          </p:nvSpPr>
          <p:spPr>
            <a:xfrm>
              <a:off x="10227564" y="1625650"/>
              <a:ext cx="1409700" cy="169277"/>
            </a:xfrm>
            <a:prstGeom prst="rect">
              <a:avLst/>
            </a:prstGeom>
            <a:noFill/>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NZ" sz="1100" b="1"/>
                <a:t>Key shifts due to GenAI</a:t>
              </a:r>
            </a:p>
          </p:txBody>
        </p:sp>
        <p:cxnSp>
          <p:nvCxnSpPr>
            <p:cNvPr id="5" name="Straight Arrow Connector 4">
              <a:extLst>
                <a:ext uri="{FF2B5EF4-FFF2-40B4-BE49-F238E27FC236}">
                  <a16:creationId xmlns:a16="http://schemas.microsoft.com/office/drawing/2014/main" id="{8D70601F-B16E-FED3-86AB-BA43BD6F8CF5}"/>
                </a:ext>
              </a:extLst>
            </p:cNvPr>
            <p:cNvCxnSpPr>
              <a:cxnSpLocks/>
            </p:cNvCxnSpPr>
            <p:nvPr/>
          </p:nvCxnSpPr>
          <p:spPr>
            <a:xfrm>
              <a:off x="10227564" y="1846528"/>
              <a:ext cx="1409700" cy="0"/>
            </a:xfrm>
            <a:prstGeom prst="straightConnector1">
              <a:avLst/>
            </a:prstGeom>
            <a:ln w="1270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66" name="Rectangle 65">
            <a:extLst>
              <a:ext uri="{FF2B5EF4-FFF2-40B4-BE49-F238E27FC236}">
                <a16:creationId xmlns:a16="http://schemas.microsoft.com/office/drawing/2014/main" id="{0F4368F5-8576-AF07-9F92-D362F9E706F5}"/>
              </a:ext>
            </a:extLst>
          </p:cNvPr>
          <p:cNvSpPr>
            <a:spLocks/>
          </p:cNvSpPr>
          <p:nvPr/>
        </p:nvSpPr>
        <p:spPr>
          <a:xfrm>
            <a:off x="554736" y="2476500"/>
            <a:ext cx="752371" cy="508000"/>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NZ" sz="1100" b="1" dirty="0">
                <a:solidFill>
                  <a:schemeClr val="tx1"/>
                </a:solidFill>
              </a:rPr>
              <a:t>From: </a:t>
            </a:r>
            <a:r>
              <a:rPr lang="en-NZ" sz="1100" dirty="0">
                <a:solidFill>
                  <a:schemeClr val="tx1"/>
                </a:solidFill>
              </a:rPr>
              <a:t>Current state</a:t>
            </a:r>
          </a:p>
        </p:txBody>
      </p:sp>
      <p:sp>
        <p:nvSpPr>
          <p:cNvPr id="67" name="Rectangle 66">
            <a:extLst>
              <a:ext uri="{FF2B5EF4-FFF2-40B4-BE49-F238E27FC236}">
                <a16:creationId xmlns:a16="http://schemas.microsoft.com/office/drawing/2014/main" id="{2A8EB305-E89D-9DBB-A208-E4E1DC65382D}"/>
              </a:ext>
            </a:extLst>
          </p:cNvPr>
          <p:cNvSpPr>
            <a:spLocks/>
          </p:cNvSpPr>
          <p:nvPr/>
        </p:nvSpPr>
        <p:spPr>
          <a:xfrm>
            <a:off x="554736" y="4398963"/>
            <a:ext cx="848614" cy="847725"/>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NZ" sz="1100" b="1" dirty="0">
                <a:solidFill>
                  <a:schemeClr val="tx1"/>
                </a:solidFill>
              </a:rPr>
              <a:t>To:</a:t>
            </a:r>
            <a:br>
              <a:rPr lang="en-NZ" sz="1100" b="1" dirty="0">
                <a:solidFill>
                  <a:schemeClr val="tx1"/>
                </a:solidFill>
              </a:rPr>
            </a:br>
            <a:r>
              <a:rPr lang="en-NZ" sz="1100" dirty="0">
                <a:solidFill>
                  <a:schemeClr val="tx1"/>
                </a:solidFill>
              </a:rPr>
              <a:t>GenAI-enabled accelerated development</a:t>
            </a:r>
          </a:p>
        </p:txBody>
      </p:sp>
      <p:sp>
        <p:nvSpPr>
          <p:cNvPr id="195" name="Oval 194">
            <a:extLst>
              <a:ext uri="{FF2B5EF4-FFF2-40B4-BE49-F238E27FC236}">
                <a16:creationId xmlns:a16="http://schemas.microsoft.com/office/drawing/2014/main" id="{292D7028-E040-3EA4-AE88-C789C7031D7B}"/>
              </a:ext>
            </a:extLst>
          </p:cNvPr>
          <p:cNvSpPr>
            <a:spLocks/>
          </p:cNvSpPr>
          <p:nvPr/>
        </p:nvSpPr>
        <p:spPr>
          <a:xfrm>
            <a:off x="4793045" y="2449513"/>
            <a:ext cx="195675" cy="19050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3</a:t>
            </a:r>
          </a:p>
        </p:txBody>
      </p:sp>
      <p:cxnSp>
        <p:nvCxnSpPr>
          <p:cNvPr id="59" name="Straight Arrow Connector 58">
            <a:extLst>
              <a:ext uri="{FF2B5EF4-FFF2-40B4-BE49-F238E27FC236}">
                <a16:creationId xmlns:a16="http://schemas.microsoft.com/office/drawing/2014/main" id="{D1DE95E0-2084-DFDA-923C-D510CEF206FE}"/>
              </a:ext>
            </a:extLst>
          </p:cNvPr>
          <p:cNvCxnSpPr>
            <a:cxnSpLocks/>
          </p:cNvCxnSpPr>
          <p:nvPr/>
        </p:nvCxnSpPr>
        <p:spPr>
          <a:xfrm flipH="1">
            <a:off x="3202056" y="5681663"/>
            <a:ext cx="115164" cy="0"/>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A2268B0-20E9-64C7-CCDC-430B8969469F}"/>
              </a:ext>
            </a:extLst>
          </p:cNvPr>
          <p:cNvCxnSpPr>
            <a:cxnSpLocks/>
          </p:cNvCxnSpPr>
          <p:nvPr/>
        </p:nvCxnSpPr>
        <p:spPr>
          <a:xfrm flipV="1">
            <a:off x="4779300" y="4997450"/>
            <a:ext cx="0" cy="127000"/>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1139E63-0ACE-91C0-8160-B3D5A22D8AD9}"/>
              </a:ext>
            </a:extLst>
          </p:cNvPr>
          <p:cNvCxnSpPr>
            <a:cxnSpLocks/>
          </p:cNvCxnSpPr>
          <p:nvPr/>
        </p:nvCxnSpPr>
        <p:spPr>
          <a:xfrm flipV="1">
            <a:off x="7571340" y="5445125"/>
            <a:ext cx="0" cy="147638"/>
          </a:xfrm>
          <a:prstGeom prst="straightConnector1">
            <a:avLst/>
          </a:prstGeom>
          <a:ln w="6350" cap="flat">
            <a:solidFill>
              <a:srgbClr val="7F7F7F"/>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id="{AF9773E7-F9B6-6386-7F5F-AF85E2B77B52}"/>
              </a:ext>
            </a:extLst>
          </p:cNvPr>
          <p:cNvSpPr>
            <a:spLocks/>
          </p:cNvSpPr>
          <p:nvPr/>
        </p:nvSpPr>
        <p:spPr>
          <a:xfrm>
            <a:off x="6988385" y="5581650"/>
            <a:ext cx="897533" cy="407988"/>
          </a:xfrm>
          <a:prstGeom prst="rect">
            <a:avLst/>
          </a:prstGeom>
          <a:solidFill>
            <a:schemeClr val="accent2">
              <a:lumMod val="7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340" tIns="7620" rIns="53340" bIns="76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sz="800" b="0" i="0" u="none" strike="noStrike" kern="1200" cap="none" spc="0" normalizeH="0" baseline="0" noProof="0" dirty="0">
                <a:ln>
                  <a:noFill/>
                </a:ln>
                <a:solidFill>
                  <a:schemeClr val="bg1"/>
                </a:solidFill>
                <a:effectLst/>
                <a:uLnTx/>
                <a:uFillTx/>
                <a:latin typeface="Arial"/>
                <a:ea typeface="+mn-ea"/>
                <a:cs typeface="+mn-cs"/>
                <a:sym typeface="Arial" panose="020B0604020202020204" pitchFamily="34" charset="0"/>
              </a:rPr>
              <a:t>Iterates, reviews and finalizes documentation</a:t>
            </a:r>
          </a:p>
        </p:txBody>
      </p:sp>
      <p:grpSp>
        <p:nvGrpSpPr>
          <p:cNvPr id="543" name="sticker">
            <a:extLst>
              <a:ext uri="{FF2B5EF4-FFF2-40B4-BE49-F238E27FC236}">
                <a16:creationId xmlns:a16="http://schemas.microsoft.com/office/drawing/2014/main" id="{4B47EC31-2AE7-3DBB-96D1-77D4B73446DD}"/>
              </a:ext>
            </a:extLst>
          </p:cNvPr>
          <p:cNvGrpSpPr/>
          <p:nvPr/>
        </p:nvGrpSpPr>
        <p:grpSpPr>
          <a:xfrm>
            <a:off x="558192" y="1284288"/>
            <a:ext cx="2180084" cy="157163"/>
            <a:chOff x="558192" y="1289273"/>
            <a:chExt cx="2180084" cy="156966"/>
          </a:xfrm>
        </p:grpSpPr>
        <p:sp>
          <p:nvSpPr>
            <p:cNvPr id="544" name="StickerRectangle">
              <a:extLst>
                <a:ext uri="{FF2B5EF4-FFF2-40B4-BE49-F238E27FC236}">
                  <a16:creationId xmlns:a16="http://schemas.microsoft.com/office/drawing/2014/main" id="{DA0B5066-C3D9-8D82-EB67-FAFDA34B5DFE}"/>
                </a:ext>
              </a:extLst>
            </p:cNvPr>
            <p:cNvSpPr>
              <a:spLocks noChangeArrowheads="1"/>
            </p:cNvSpPr>
            <p:nvPr userDrawn="1"/>
          </p:nvSpPr>
          <p:spPr bwMode="gray">
            <a:xfrm>
              <a:off x="558192" y="1289273"/>
              <a:ext cx="2180084"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rPr>
                <a:t>Preliminary and for discussion only</a:t>
              </a:r>
              <a:endParaRPr lang="en-US" sz="800" baseline="0" dirty="0">
                <a:solidFill>
                  <a:schemeClr val="tx1"/>
                </a:solidFill>
                <a:latin typeface="+mn-lt"/>
                <a:ea typeface="+mn-ea"/>
              </a:endParaRPr>
            </a:p>
          </p:txBody>
        </p:sp>
        <p:cxnSp>
          <p:nvCxnSpPr>
            <p:cNvPr id="545" name="StickerUnderline">
              <a:extLst>
                <a:ext uri="{FF2B5EF4-FFF2-40B4-BE49-F238E27FC236}">
                  <a16:creationId xmlns:a16="http://schemas.microsoft.com/office/drawing/2014/main" id="{A740A69A-B2E5-04F8-1C99-29639986BEA9}"/>
                </a:ext>
              </a:extLst>
            </p:cNvPr>
            <p:cNvCxnSpPr>
              <a:cxnSpLocks noChangeShapeType="1"/>
              <a:stCxn id="544" idx="4"/>
              <a:endCxn id="544" idx="6"/>
            </p:cNvCxnSpPr>
            <p:nvPr/>
          </p:nvCxnSpPr>
          <p:spPr bwMode="gray">
            <a:xfrm>
              <a:off x="558192" y="1446239"/>
              <a:ext cx="2180084"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sp>
        <p:nvSpPr>
          <p:cNvPr id="157" name="5. Source">
            <a:extLst>
              <a:ext uri="{FF2B5EF4-FFF2-40B4-BE49-F238E27FC236}">
                <a16:creationId xmlns:a16="http://schemas.microsoft.com/office/drawing/2014/main" id="{F31789FB-70CA-C977-FC66-F042B8105AAD}"/>
              </a:ext>
            </a:extLst>
          </p:cNvPr>
          <p:cNvSpPr txBox="1"/>
          <p:nvPr>
            <p:custDataLst>
              <p:tags r:id="rId40"/>
            </p:custDataLst>
          </p:nvPr>
        </p:nvSpPr>
        <p:spPr>
          <a:xfrm>
            <a:off x="554735" y="6501932"/>
            <a:ext cx="9462390"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Note: Code generation savings may exceed estimates on previous page, in part since some time savings on this page related to unit testing, which on the previous page was part of “Testing”</a:t>
            </a:r>
          </a:p>
        </p:txBody>
      </p:sp>
    </p:spTree>
    <p:extLst>
      <p:ext uri="{BB962C8B-B14F-4D97-AF65-F5344CB8AC3E}">
        <p14:creationId xmlns:p14="http://schemas.microsoft.com/office/powerpoint/2010/main" val="256282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7D77DF2B-52FD-4BB2-0F1B-FCE0478CBE7D}"/>
              </a:ext>
            </a:extLst>
          </p:cNvPr>
          <p:cNvGraphicFramePr>
            <a:graphicFrameLocks noChangeAspect="1"/>
          </p:cNvGraphicFramePr>
          <p:nvPr>
            <p:custDataLst>
              <p:tags r:id="rId1"/>
            </p:custDataLst>
            <p:extLst>
              <p:ext uri="{D42A27DB-BD31-4B8C-83A1-F6EECF244321}">
                <p14:modId xmlns:p14="http://schemas.microsoft.com/office/powerpoint/2010/main" val="1587268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592" imgH="595" progId="TCLayout.ActiveDocument.1">
                  <p:embed/>
                </p:oleObj>
              </mc:Choice>
              <mc:Fallback>
                <p:oleObj name="think-cell Slide" r:id="rId12" imgW="592" imgH="595" progId="TCLayout.ActiveDocument.1">
                  <p:embed/>
                  <p:pic>
                    <p:nvPicPr>
                      <p:cNvPr id="6" name="Object 2" hidden="1">
                        <a:extLst>
                          <a:ext uri="{FF2B5EF4-FFF2-40B4-BE49-F238E27FC236}">
                            <a16:creationId xmlns:a16="http://schemas.microsoft.com/office/drawing/2014/main" id="{7D77DF2B-52FD-4BB2-0F1B-FCE0478CBE7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14" name="Rectangle 13">
            <a:extLst>
              <a:ext uri="{FF2B5EF4-FFF2-40B4-BE49-F238E27FC236}">
                <a16:creationId xmlns:a16="http://schemas.microsoft.com/office/drawing/2014/main" id="{F5900E27-1A1C-8091-5156-D2B4B3C831F4}"/>
              </a:ext>
            </a:extLst>
          </p:cNvPr>
          <p:cNvSpPr/>
          <p:nvPr/>
        </p:nvSpPr>
        <p:spPr>
          <a:xfrm>
            <a:off x="4451684" y="1070812"/>
            <a:ext cx="7740316" cy="5787188"/>
          </a:xfrm>
          <a:prstGeom prst="rect">
            <a:avLst/>
          </a:prstGeom>
          <a:solidFill>
            <a:schemeClr val="accent1">
              <a:lumMod val="20000"/>
              <a:lumOff val="80000"/>
              <a:alpha val="53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2" name="2. Slide Title">
            <a:extLst>
              <a:ext uri="{FF2B5EF4-FFF2-40B4-BE49-F238E27FC236}">
                <a16:creationId xmlns:a16="http://schemas.microsoft.com/office/drawing/2014/main" id="{A4B9FBA5-01B4-1E57-A47D-524C5EC687A3}"/>
              </a:ext>
            </a:extLst>
          </p:cNvPr>
          <p:cNvSpPr>
            <a:spLocks noGrp="1"/>
          </p:cNvSpPr>
          <p:nvPr>
            <p:ph type="title"/>
            <p:custDataLst>
              <p:tags r:id="rId2"/>
            </p:custDataLst>
          </p:nvPr>
        </p:nvSpPr>
        <p:spPr/>
        <p:txBody>
          <a:bodyPr vert="horz">
            <a:normAutofit fontScale="90000"/>
          </a:bodyPr>
          <a:lstStyle/>
          <a:p>
            <a:r>
              <a:rPr lang="en-US" i="1" dirty="0"/>
              <a:t>Code generation</a:t>
            </a:r>
            <a:r>
              <a:rPr lang="en-US" dirty="0"/>
              <a:t>: Mindset shifts will be needed to change behaviors and sustain use of GenAI</a:t>
            </a:r>
            <a:endParaRPr lang="ru-RU" dirty="0"/>
          </a:p>
        </p:txBody>
      </p:sp>
      <p:grpSp>
        <p:nvGrpSpPr>
          <p:cNvPr id="12" name="Group 11">
            <a:extLst>
              <a:ext uri="{FF2B5EF4-FFF2-40B4-BE49-F238E27FC236}">
                <a16:creationId xmlns:a16="http://schemas.microsoft.com/office/drawing/2014/main" id="{CA9AC53D-E112-CEC6-E234-B4AA3074034A}"/>
              </a:ext>
            </a:extLst>
          </p:cNvPr>
          <p:cNvGrpSpPr/>
          <p:nvPr/>
        </p:nvGrpSpPr>
        <p:grpSpPr>
          <a:xfrm>
            <a:off x="4236131" y="1422283"/>
            <a:ext cx="396228" cy="396228"/>
            <a:chOff x="4236131" y="1422283"/>
            <a:chExt cx="396228" cy="396228"/>
          </a:xfrm>
        </p:grpSpPr>
        <p:sp>
          <p:nvSpPr>
            <p:cNvPr id="19" name="Oval 18">
              <a:extLst>
                <a:ext uri="{FF2B5EF4-FFF2-40B4-BE49-F238E27FC236}">
                  <a16:creationId xmlns:a16="http://schemas.microsoft.com/office/drawing/2014/main" id="{0F7341D5-25C8-D48A-F701-9EF4580FBECC}"/>
                </a:ext>
              </a:extLst>
            </p:cNvPr>
            <p:cNvSpPr/>
            <p:nvPr/>
          </p:nvSpPr>
          <p:spPr>
            <a:xfrm>
              <a:off x="4236131" y="1422283"/>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400" b="0" i="0" u="none" strike="noStrike" kern="1200" cap="none" spc="0" normalizeH="0" baseline="0" noProof="0" dirty="0" err="1">
                <a:ln>
                  <a:noFill/>
                </a:ln>
                <a:solidFill>
                  <a:srgbClr val="FFFFFF"/>
                </a:solidFill>
                <a:effectLst/>
                <a:uLnTx/>
                <a:uFillTx/>
                <a:latin typeface="Arial"/>
                <a:ea typeface="+mn-ea"/>
                <a:cs typeface="+mn-cs"/>
              </a:endParaRPr>
            </a:p>
          </p:txBody>
        </p:sp>
        <p:pic>
          <p:nvPicPr>
            <p:cNvPr id="21" name="Graphic 20">
              <a:extLst>
                <a:ext uri="{FF2B5EF4-FFF2-40B4-BE49-F238E27FC236}">
                  <a16:creationId xmlns:a16="http://schemas.microsoft.com/office/drawing/2014/main" id="{D77A494A-193E-A6D2-2069-727504CAADF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43745" y="1429897"/>
              <a:ext cx="381000" cy="381000"/>
            </a:xfrm>
            <a:prstGeom prst="rect">
              <a:avLst/>
            </a:prstGeom>
          </p:spPr>
        </p:pic>
      </p:grpSp>
      <p:sp>
        <p:nvSpPr>
          <p:cNvPr id="17" name="TextBox 16">
            <a:extLst>
              <a:ext uri="{FF2B5EF4-FFF2-40B4-BE49-F238E27FC236}">
                <a16:creationId xmlns:a16="http://schemas.microsoft.com/office/drawing/2014/main" id="{7BEC3ED5-B2ED-9CE2-E27C-36D873CB2DD6}"/>
              </a:ext>
            </a:extLst>
          </p:cNvPr>
          <p:cNvSpPr txBox="1">
            <a:spLocks/>
          </p:cNvSpPr>
          <p:nvPr/>
        </p:nvSpPr>
        <p:spPr>
          <a:xfrm>
            <a:off x="554736" y="1267499"/>
            <a:ext cx="3537216"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rPr>
              <a:t>From…</a:t>
            </a:r>
          </a:p>
        </p:txBody>
      </p:sp>
      <p:cxnSp>
        <p:nvCxnSpPr>
          <p:cNvPr id="26" name="LineBasicDefault 24">
            <a:extLst>
              <a:ext uri="{FF2B5EF4-FFF2-40B4-BE49-F238E27FC236}">
                <a16:creationId xmlns:a16="http://schemas.microsoft.com/office/drawing/2014/main" id="{73CB0A4C-0E81-8E6B-C1CB-B2887DDB2A8A}"/>
              </a:ext>
            </a:extLst>
          </p:cNvPr>
          <p:cNvCxnSpPr/>
          <p:nvPr>
            <p:custDataLst>
              <p:tags r:id="rId3"/>
            </p:custDataLst>
          </p:nvPr>
        </p:nvCxnSpPr>
        <p:spPr>
          <a:xfrm>
            <a:off x="554736" y="1620397"/>
            <a:ext cx="3537216" cy="0"/>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3B56F72-17F2-C109-D317-8B7D40BF39F5}"/>
              </a:ext>
            </a:extLst>
          </p:cNvPr>
          <p:cNvSpPr txBox="1">
            <a:spLocks/>
          </p:cNvSpPr>
          <p:nvPr/>
        </p:nvSpPr>
        <p:spPr>
          <a:xfrm>
            <a:off x="4776538" y="1267499"/>
            <a:ext cx="6860726" cy="21544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2251FF"/>
                </a:solidFill>
                <a:effectLst/>
                <a:uLnTx/>
                <a:uFillTx/>
                <a:latin typeface="Arial"/>
                <a:ea typeface="+mn-ea"/>
                <a:cs typeface="Arial" panose="020B0604020202020204" pitchFamily="34" charset="0"/>
              </a:rPr>
              <a:t>To…</a:t>
            </a:r>
          </a:p>
        </p:txBody>
      </p:sp>
      <p:cxnSp>
        <p:nvCxnSpPr>
          <p:cNvPr id="30" name="LineBasicDefault 24">
            <a:extLst>
              <a:ext uri="{FF2B5EF4-FFF2-40B4-BE49-F238E27FC236}">
                <a16:creationId xmlns:a16="http://schemas.microsoft.com/office/drawing/2014/main" id="{C2EAAAB9-7B85-AFEE-B838-E6953AB0C7A7}"/>
              </a:ext>
            </a:extLst>
          </p:cNvPr>
          <p:cNvCxnSpPr/>
          <p:nvPr>
            <p:custDataLst>
              <p:tags r:id="rId4"/>
            </p:custDataLst>
          </p:nvPr>
        </p:nvCxnSpPr>
        <p:spPr>
          <a:xfrm>
            <a:off x="4776538" y="1620397"/>
            <a:ext cx="6860726" cy="0"/>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199377C-38DF-7F3B-EEBC-70F75A6C6205}"/>
              </a:ext>
            </a:extLst>
          </p:cNvPr>
          <p:cNvSpPr txBox="1">
            <a:spLocks/>
          </p:cNvSpPr>
          <p:nvPr/>
        </p:nvSpPr>
        <p:spPr>
          <a:xfrm>
            <a:off x="554736" y="1746336"/>
            <a:ext cx="3537216" cy="430887"/>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rPr>
              <a:t>My leadership is using GenAI code assistants to replace my job</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endParaRPr>
          </a:p>
        </p:txBody>
      </p:sp>
      <p:sp>
        <p:nvSpPr>
          <p:cNvPr id="32" name="TextBox 31">
            <a:extLst>
              <a:ext uri="{FF2B5EF4-FFF2-40B4-BE49-F238E27FC236}">
                <a16:creationId xmlns:a16="http://schemas.microsoft.com/office/drawing/2014/main" id="{36C0EBDF-7065-3270-CBA6-585E336CB275}"/>
              </a:ext>
            </a:extLst>
          </p:cNvPr>
          <p:cNvSpPr txBox="1">
            <a:spLocks/>
          </p:cNvSpPr>
          <p:nvPr/>
        </p:nvSpPr>
        <p:spPr>
          <a:xfrm>
            <a:off x="4776538" y="1746336"/>
            <a:ext cx="6860726" cy="43088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2251FF"/>
                </a:solidFill>
                <a:effectLst/>
                <a:uLnTx/>
                <a:uFillTx/>
                <a:latin typeface="Arial"/>
                <a:ea typeface="+mn-ea"/>
                <a:cs typeface="Arial" panose="020B0604020202020204" pitchFamily="34" charset="0"/>
              </a:rPr>
              <a:t>My leadership is using GenAI to increase our capacity for innovation and speed: </a:t>
            </a: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GenAI is not replacing us, it’s helping complete the backlog items we couldn’t do before</a:t>
            </a:r>
          </a:p>
        </p:txBody>
      </p:sp>
      <p:cxnSp>
        <p:nvCxnSpPr>
          <p:cNvPr id="62" name="GreyLineContentSeparatorDefault 62">
            <a:extLst>
              <a:ext uri="{FF2B5EF4-FFF2-40B4-BE49-F238E27FC236}">
                <a16:creationId xmlns:a16="http://schemas.microsoft.com/office/drawing/2014/main" id="{24F3DFE8-0887-40D2-87AE-359A603F7D3C}"/>
              </a:ext>
            </a:extLst>
          </p:cNvPr>
          <p:cNvCxnSpPr/>
          <p:nvPr>
            <p:custDataLst>
              <p:tags r:id="rId5"/>
            </p:custDataLst>
          </p:nvPr>
        </p:nvCxnSpPr>
        <p:spPr>
          <a:xfrm>
            <a:off x="554736" y="2331087"/>
            <a:ext cx="11082528" cy="0"/>
          </a:xfrm>
          <a:prstGeom prst="straightConnector1">
            <a:avLst/>
          </a:prstGeom>
          <a:ln w="635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5A3723E-A269-99AD-7462-24EF2475ED01}"/>
              </a:ext>
            </a:extLst>
          </p:cNvPr>
          <p:cNvSpPr txBox="1">
            <a:spLocks/>
          </p:cNvSpPr>
          <p:nvPr/>
        </p:nvSpPr>
        <p:spPr>
          <a:xfrm>
            <a:off x="554736" y="2451622"/>
            <a:ext cx="3537216"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rPr>
              <a:t>Code assistants will automate my tasks</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endParaRPr>
          </a:p>
        </p:txBody>
      </p:sp>
      <p:sp>
        <p:nvSpPr>
          <p:cNvPr id="67" name="TextBox 66">
            <a:extLst>
              <a:ext uri="{FF2B5EF4-FFF2-40B4-BE49-F238E27FC236}">
                <a16:creationId xmlns:a16="http://schemas.microsoft.com/office/drawing/2014/main" id="{D9BA8CBE-99B1-82D7-A938-03B99E916A1E}"/>
              </a:ext>
            </a:extLst>
          </p:cNvPr>
          <p:cNvSpPr txBox="1">
            <a:spLocks/>
          </p:cNvSpPr>
          <p:nvPr/>
        </p:nvSpPr>
        <p:spPr>
          <a:xfrm>
            <a:off x="4776538" y="2451622"/>
            <a:ext cx="6860726" cy="43088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2251FF"/>
                </a:solidFill>
                <a:effectLst/>
                <a:uLnTx/>
                <a:uFillTx/>
                <a:latin typeface="Arial"/>
                <a:ea typeface="+mn-ea"/>
                <a:cs typeface="Arial" panose="020B0604020202020204" pitchFamily="34" charset="0"/>
              </a:rPr>
              <a:t>Code assistants augment and accelerate, but not automate: </a:t>
            </a: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Accelerating my task by 40% is a “win” – even if the code is not 100% correct or complete, I’m moving faster</a:t>
            </a:r>
          </a:p>
        </p:txBody>
      </p:sp>
      <p:cxnSp>
        <p:nvCxnSpPr>
          <p:cNvPr id="68" name="GreyLineContentSeparatorDefault 62">
            <a:extLst>
              <a:ext uri="{FF2B5EF4-FFF2-40B4-BE49-F238E27FC236}">
                <a16:creationId xmlns:a16="http://schemas.microsoft.com/office/drawing/2014/main" id="{FCF519E6-875B-2CEF-AE6C-C39CA3A089F0}"/>
              </a:ext>
            </a:extLst>
          </p:cNvPr>
          <p:cNvCxnSpPr/>
          <p:nvPr>
            <p:custDataLst>
              <p:tags r:id="rId6"/>
            </p:custDataLst>
          </p:nvPr>
        </p:nvCxnSpPr>
        <p:spPr>
          <a:xfrm>
            <a:off x="554736" y="3036373"/>
            <a:ext cx="11082528" cy="0"/>
          </a:xfrm>
          <a:prstGeom prst="straightConnector1">
            <a:avLst/>
          </a:prstGeom>
          <a:ln w="635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7A31E5D-8CFE-9301-2836-6EBCCA71D3A9}"/>
              </a:ext>
            </a:extLst>
          </p:cNvPr>
          <p:cNvSpPr txBox="1">
            <a:spLocks/>
          </p:cNvSpPr>
          <p:nvPr/>
        </p:nvSpPr>
        <p:spPr>
          <a:xfrm>
            <a:off x="554736" y="3154712"/>
            <a:ext cx="3537216"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rPr>
              <a:t>Code assistants are for niche use cases</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endParaRPr>
          </a:p>
        </p:txBody>
      </p:sp>
      <p:sp>
        <p:nvSpPr>
          <p:cNvPr id="70" name="TextBox 69">
            <a:extLst>
              <a:ext uri="{FF2B5EF4-FFF2-40B4-BE49-F238E27FC236}">
                <a16:creationId xmlns:a16="http://schemas.microsoft.com/office/drawing/2014/main" id="{FCDB59E0-89D0-F6C0-E1D2-63DC0755DDB0}"/>
              </a:ext>
            </a:extLst>
          </p:cNvPr>
          <p:cNvSpPr txBox="1">
            <a:spLocks/>
          </p:cNvSpPr>
          <p:nvPr/>
        </p:nvSpPr>
        <p:spPr>
          <a:xfrm>
            <a:off x="4776538" y="3154712"/>
            <a:ext cx="6860726" cy="64633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2251FF"/>
                </a:solidFill>
                <a:effectLst/>
                <a:uLnTx/>
                <a:uFillTx/>
                <a:latin typeface="Arial"/>
                <a:ea typeface="+mn-ea"/>
                <a:cs typeface="Arial" panose="020B0604020202020204" pitchFamily="34" charset="0"/>
              </a:rPr>
              <a:t>GenAI can be infused into most of my development tasks: </a:t>
            </a: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I’ll experiment using GenAI in most tasks (e.g., coding, testing, writing documentation) and share what works with the community on Slack and with short video demos</a:t>
            </a:r>
          </a:p>
        </p:txBody>
      </p:sp>
      <p:cxnSp>
        <p:nvCxnSpPr>
          <p:cNvPr id="71" name="GreyLineContentSeparatorDefault 62">
            <a:extLst>
              <a:ext uri="{FF2B5EF4-FFF2-40B4-BE49-F238E27FC236}">
                <a16:creationId xmlns:a16="http://schemas.microsoft.com/office/drawing/2014/main" id="{C7F6EDBF-B109-E965-5A92-C5A4E9DD8841}"/>
              </a:ext>
            </a:extLst>
          </p:cNvPr>
          <p:cNvCxnSpPr/>
          <p:nvPr>
            <p:custDataLst>
              <p:tags r:id="rId7"/>
            </p:custDataLst>
          </p:nvPr>
        </p:nvCxnSpPr>
        <p:spPr>
          <a:xfrm>
            <a:off x="554736" y="3954907"/>
            <a:ext cx="11082528" cy="0"/>
          </a:xfrm>
          <a:prstGeom prst="straightConnector1">
            <a:avLst/>
          </a:prstGeom>
          <a:ln w="635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F7C3C25-376E-FF90-9AC9-07274D8B4489}"/>
              </a:ext>
            </a:extLst>
          </p:cNvPr>
          <p:cNvSpPr txBox="1">
            <a:spLocks/>
          </p:cNvSpPr>
          <p:nvPr/>
        </p:nvSpPr>
        <p:spPr>
          <a:xfrm>
            <a:off x="554736" y="4073245"/>
            <a:ext cx="3537216" cy="215444"/>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rPr>
              <a:t>GenAI models can infer what I need</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endParaRPr>
          </a:p>
        </p:txBody>
      </p:sp>
      <p:sp>
        <p:nvSpPr>
          <p:cNvPr id="73" name="TextBox 72">
            <a:extLst>
              <a:ext uri="{FF2B5EF4-FFF2-40B4-BE49-F238E27FC236}">
                <a16:creationId xmlns:a16="http://schemas.microsoft.com/office/drawing/2014/main" id="{A120EA0E-E7D6-BE83-0FF1-1CFFB083912F}"/>
              </a:ext>
            </a:extLst>
          </p:cNvPr>
          <p:cNvSpPr txBox="1">
            <a:spLocks/>
          </p:cNvSpPr>
          <p:nvPr/>
        </p:nvSpPr>
        <p:spPr>
          <a:xfrm>
            <a:off x="4776538" y="4073245"/>
            <a:ext cx="6860726" cy="64633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2251FF"/>
                </a:solidFill>
                <a:effectLst/>
                <a:uLnTx/>
                <a:uFillTx/>
                <a:latin typeface="Arial"/>
                <a:ea typeface="+mn-ea"/>
                <a:cs typeface="Arial" panose="020B0604020202020204" pitchFamily="34" charset="0"/>
              </a:rPr>
              <a:t>“You get what you ask for” – prompt engineering is key: </a:t>
            </a: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Engineers using prompt engineering complete tasks in 1/3</a:t>
            </a:r>
            <a:r>
              <a:rPr kumimoji="0" lang="en-US" sz="1400" b="0" i="0" u="none" strike="noStrike" kern="1200" cap="none" spc="0" normalizeH="0" baseline="30000" noProof="0" dirty="0">
                <a:ln>
                  <a:noFill/>
                </a:ln>
                <a:solidFill>
                  <a:srgbClr val="000000"/>
                </a:solidFill>
                <a:effectLst/>
                <a:uLnTx/>
                <a:uFillTx/>
                <a:latin typeface="Arial"/>
                <a:ea typeface="+mn-ea"/>
                <a:cs typeface="Arial" panose="020B0604020202020204" pitchFamily="34" charset="0"/>
              </a:rPr>
              <a:t>rd</a:t>
            </a: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the time! I focus on good prompt writing and explore techniques like chain of thought and X-shot prompting to get more from GenAI</a:t>
            </a:r>
          </a:p>
        </p:txBody>
      </p:sp>
      <p:cxnSp>
        <p:nvCxnSpPr>
          <p:cNvPr id="75" name="GreyLineContentSeparatorDefault 62">
            <a:extLst>
              <a:ext uri="{FF2B5EF4-FFF2-40B4-BE49-F238E27FC236}">
                <a16:creationId xmlns:a16="http://schemas.microsoft.com/office/drawing/2014/main" id="{680B19C4-5016-C6A0-4F57-38788B6B245E}"/>
              </a:ext>
            </a:extLst>
          </p:cNvPr>
          <p:cNvCxnSpPr/>
          <p:nvPr>
            <p:custDataLst>
              <p:tags r:id="rId8"/>
            </p:custDataLst>
          </p:nvPr>
        </p:nvCxnSpPr>
        <p:spPr>
          <a:xfrm>
            <a:off x="554736" y="4873440"/>
            <a:ext cx="11082528" cy="0"/>
          </a:xfrm>
          <a:prstGeom prst="straightConnector1">
            <a:avLst/>
          </a:prstGeom>
          <a:ln w="635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C052ADEE-B7EF-2D99-9562-33D005A26BFA}"/>
              </a:ext>
            </a:extLst>
          </p:cNvPr>
          <p:cNvSpPr txBox="1">
            <a:spLocks/>
          </p:cNvSpPr>
          <p:nvPr/>
        </p:nvSpPr>
        <p:spPr>
          <a:xfrm>
            <a:off x="554736" y="4991778"/>
            <a:ext cx="3537216" cy="646331"/>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rPr>
              <a:t>Learning to use GenAI code assistants will slow me down – putting my sprint at risk and keeping me late at the office</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endParaRPr>
          </a:p>
        </p:txBody>
      </p:sp>
      <p:sp>
        <p:nvSpPr>
          <p:cNvPr id="77" name="TextBox 76">
            <a:extLst>
              <a:ext uri="{FF2B5EF4-FFF2-40B4-BE49-F238E27FC236}">
                <a16:creationId xmlns:a16="http://schemas.microsoft.com/office/drawing/2014/main" id="{C72BBDE9-53D6-E0A4-EF5F-067B25C4667E}"/>
              </a:ext>
            </a:extLst>
          </p:cNvPr>
          <p:cNvSpPr txBox="1">
            <a:spLocks/>
          </p:cNvSpPr>
          <p:nvPr/>
        </p:nvSpPr>
        <p:spPr>
          <a:xfrm>
            <a:off x="4776538" y="4991778"/>
            <a:ext cx="6860726" cy="64633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2251FF"/>
                </a:solidFill>
                <a:effectLst/>
                <a:uLnTx/>
                <a:uFillTx/>
                <a:latin typeface="Arial"/>
                <a:ea typeface="+mn-ea"/>
                <a:cs typeface="Arial" panose="020B0604020202020204" pitchFamily="34" charset="0"/>
              </a:rPr>
              <a:t>GenAI code assistants free up time for me to think – and the learning curve is quick: </a:t>
            </a: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GenAI accelerates tedious tasks and creates space for me to think and innovate. Most engineers report acceleration in their first 1-2 weeks</a:t>
            </a:r>
          </a:p>
        </p:txBody>
      </p:sp>
      <p:cxnSp>
        <p:nvCxnSpPr>
          <p:cNvPr id="78" name="GreyLineContentSeparatorDefault 62">
            <a:extLst>
              <a:ext uri="{FF2B5EF4-FFF2-40B4-BE49-F238E27FC236}">
                <a16:creationId xmlns:a16="http://schemas.microsoft.com/office/drawing/2014/main" id="{E6D9F10E-65EA-F2D5-EAEF-D5AF15EF3E0B}"/>
              </a:ext>
            </a:extLst>
          </p:cNvPr>
          <p:cNvCxnSpPr/>
          <p:nvPr>
            <p:custDataLst>
              <p:tags r:id="rId9"/>
            </p:custDataLst>
          </p:nvPr>
        </p:nvCxnSpPr>
        <p:spPr>
          <a:xfrm>
            <a:off x="554736" y="5791974"/>
            <a:ext cx="11082528" cy="0"/>
          </a:xfrm>
          <a:prstGeom prst="straightConnector1">
            <a:avLst/>
          </a:prstGeom>
          <a:ln w="635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150C441F-BC1C-7EA8-AA2D-C6E5EAB0A7C6}"/>
              </a:ext>
            </a:extLst>
          </p:cNvPr>
          <p:cNvSpPr txBox="1">
            <a:spLocks/>
          </p:cNvSpPr>
          <p:nvPr/>
        </p:nvSpPr>
        <p:spPr>
          <a:xfrm>
            <a:off x="554736" y="5912243"/>
            <a:ext cx="3537216" cy="430887"/>
          </a:xfrm>
          <a:prstGeom prst="rect">
            <a:avLst/>
          </a:prstGeom>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rPr>
              <a:t>My leadership is forcing me to use GenAI tools that don’t always work</a:t>
            </a:r>
            <a:endParaRPr kumimoji="0" lang="en-US" sz="1400" b="0" i="0" u="none" strike="noStrike" kern="1200" cap="none" spc="0" normalizeH="0" baseline="0" noProof="0" dirty="0">
              <a:ln>
                <a:noFill/>
              </a:ln>
              <a:solidFill>
                <a:schemeClr val="tx1">
                  <a:lumMod val="65000"/>
                  <a:lumOff val="35000"/>
                </a:schemeClr>
              </a:solidFill>
              <a:effectLst/>
              <a:uLnTx/>
              <a:uFillTx/>
              <a:latin typeface="Arial"/>
              <a:ea typeface="+mn-ea"/>
              <a:cs typeface="Arial" panose="020B0604020202020204" pitchFamily="34" charset="0"/>
            </a:endParaRPr>
          </a:p>
        </p:txBody>
      </p:sp>
      <p:sp>
        <p:nvSpPr>
          <p:cNvPr id="81" name="TextBox 80">
            <a:extLst>
              <a:ext uri="{FF2B5EF4-FFF2-40B4-BE49-F238E27FC236}">
                <a16:creationId xmlns:a16="http://schemas.microsoft.com/office/drawing/2014/main" id="{5371DA45-6E1F-55BE-1DB3-9D383DAF0BDB}"/>
              </a:ext>
            </a:extLst>
          </p:cNvPr>
          <p:cNvSpPr txBox="1">
            <a:spLocks/>
          </p:cNvSpPr>
          <p:nvPr/>
        </p:nvSpPr>
        <p:spPr>
          <a:xfrm>
            <a:off x="4776538" y="5912243"/>
            <a:ext cx="6860726" cy="43088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2251FF"/>
                </a:solidFill>
                <a:effectLst/>
                <a:uLnTx/>
                <a:uFillTx/>
                <a:latin typeface="Arial"/>
                <a:ea typeface="+mn-ea"/>
                <a:cs typeface="Arial" panose="020B0604020202020204" pitchFamily="34" charset="0"/>
              </a:rPr>
              <a:t>My leadership wants my help to identify where code assistants save time and where they don’t – they are listening</a:t>
            </a:r>
            <a:endParaRPr kumimoji="0" lang="en-US" sz="1400" b="0" i="0" u="none" strike="noStrike" kern="1200" cap="none" spc="0" normalizeH="0" baseline="0" noProof="0" dirty="0">
              <a:ln>
                <a:noFill/>
              </a:ln>
              <a:solidFill>
                <a:srgbClr val="2251FF"/>
              </a:solidFill>
              <a:effectLst/>
              <a:uLnTx/>
              <a:uFillTx/>
              <a:latin typeface="Arial"/>
              <a:ea typeface="+mn-ea"/>
              <a:cs typeface="Arial" panose="020B0604020202020204" pitchFamily="34" charset="0"/>
            </a:endParaRPr>
          </a:p>
        </p:txBody>
      </p:sp>
      <p:sp>
        <p:nvSpPr>
          <p:cNvPr id="16" name="SlideLogoText">
            <a:extLst>
              <a:ext uri="{FF2B5EF4-FFF2-40B4-BE49-F238E27FC236}">
                <a16:creationId xmlns:a16="http://schemas.microsoft.com/office/drawing/2014/main" id="{4D32AD4D-AD9F-E75E-B836-C71CAA2EAC0D}"/>
              </a:ext>
            </a:extLst>
          </p:cNvPr>
          <p:cNvSpPr txBox="1"/>
          <p:nvPr>
            <p:custDataLst>
              <p:tags r:id="rId10"/>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Tree>
    <p:extLst>
      <p:ext uri="{BB962C8B-B14F-4D97-AF65-F5344CB8AC3E}">
        <p14:creationId xmlns:p14="http://schemas.microsoft.com/office/powerpoint/2010/main" val="335644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hidden="1">
            <a:extLst>
              <a:ext uri="{FF2B5EF4-FFF2-40B4-BE49-F238E27FC236}">
                <a16:creationId xmlns:a16="http://schemas.microsoft.com/office/drawing/2014/main" id="{537A2C50-FD24-1681-5E54-A9D512D906BD}"/>
              </a:ext>
            </a:extLst>
          </p:cNvPr>
          <p:cNvGraphicFramePr>
            <a:graphicFrameLocks noChangeAspect="1"/>
          </p:cNvGraphicFramePr>
          <p:nvPr>
            <p:custDataLst>
              <p:tags r:id="rId1"/>
            </p:custDataLst>
            <p:extLst>
              <p:ext uri="{D42A27DB-BD31-4B8C-83A1-F6EECF244321}">
                <p14:modId xmlns:p14="http://schemas.microsoft.com/office/powerpoint/2010/main" val="42458842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6" progId="TCLayout.ActiveDocument.1">
                  <p:embed/>
                </p:oleObj>
              </mc:Choice>
              <mc:Fallback>
                <p:oleObj name="think-cell Slide" r:id="rId15" imgW="473" imgH="476" progId="TCLayout.ActiveDocument.1">
                  <p:embed/>
                  <p:pic>
                    <p:nvPicPr>
                      <p:cNvPr id="5" name="Object 2" hidden="1">
                        <a:extLst>
                          <a:ext uri="{FF2B5EF4-FFF2-40B4-BE49-F238E27FC236}">
                            <a16:creationId xmlns:a16="http://schemas.microsoft.com/office/drawing/2014/main" id="{537A2C50-FD24-1681-5E54-A9D512D906BD}"/>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AD703A54-E63D-9ECD-850D-C9AA80A317D2}"/>
              </a:ext>
            </a:extLst>
          </p:cNvPr>
          <p:cNvSpPr/>
          <p:nvPr/>
        </p:nvSpPr>
        <p:spPr>
          <a:xfrm>
            <a:off x="3392130" y="2101461"/>
            <a:ext cx="5664626" cy="3639483"/>
          </a:xfrm>
          <a:prstGeom prst="rect">
            <a:avLst/>
          </a:prstGeom>
          <a:solidFill>
            <a:schemeClr val="tx2">
              <a:lumMod val="9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B1274F35-F2F9-04A3-1DFC-F49F169FD015}"/>
              </a:ext>
            </a:extLst>
          </p:cNvPr>
          <p:cNvSpPr/>
          <p:nvPr/>
        </p:nvSpPr>
        <p:spPr>
          <a:xfrm>
            <a:off x="734346" y="3895784"/>
            <a:ext cx="2553798" cy="1153027"/>
          </a:xfrm>
          <a:prstGeom prst="rect">
            <a:avLst/>
          </a:prstGeom>
          <a:solidFill>
            <a:schemeClr val="bg1"/>
          </a:solidFill>
          <a:ln w="6350" cap="sq">
            <a:solidFill>
              <a:schemeClr val="bg1">
                <a:lumMod val="75000"/>
              </a:schemeClr>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4" name="2. Slide Title">
            <a:extLst>
              <a:ext uri="{FF2B5EF4-FFF2-40B4-BE49-F238E27FC236}">
                <a16:creationId xmlns:a16="http://schemas.microsoft.com/office/drawing/2014/main" id="{CA24259D-5961-1570-2359-22F9CA8E1DF7}"/>
              </a:ext>
            </a:extLst>
          </p:cNvPr>
          <p:cNvSpPr>
            <a:spLocks noGrp="1"/>
          </p:cNvSpPr>
          <p:nvPr>
            <p:ph type="title"/>
            <p:custDataLst>
              <p:tags r:id="rId2"/>
            </p:custDataLst>
          </p:nvPr>
        </p:nvSpPr>
        <p:spPr>
          <a:xfrm>
            <a:off x="554735" y="492892"/>
            <a:ext cx="11249675" cy="731520"/>
          </a:xfrm>
        </p:spPr>
        <p:txBody>
          <a:bodyPr vert="horz">
            <a:normAutofit fontScale="90000"/>
          </a:bodyPr>
          <a:lstStyle/>
          <a:p>
            <a:r>
              <a:rPr lang="en-US" i="1" dirty="0"/>
              <a:t>Code generation</a:t>
            </a:r>
            <a:r>
              <a:rPr lang="en-US" dirty="0"/>
              <a:t>: Training alone is often insufficient – for our pilots, we will embed coaches into sprints and deploy a comprehensive change management program</a:t>
            </a:r>
          </a:p>
        </p:txBody>
      </p:sp>
      <p:sp>
        <p:nvSpPr>
          <p:cNvPr id="10" name="Arrow: Notched Right 9">
            <a:extLst>
              <a:ext uri="{FF2B5EF4-FFF2-40B4-BE49-F238E27FC236}">
                <a16:creationId xmlns:a16="http://schemas.microsoft.com/office/drawing/2014/main" id="{36365319-0519-32DE-E7B9-5ABD305D42C4}"/>
              </a:ext>
            </a:extLst>
          </p:cNvPr>
          <p:cNvSpPr>
            <a:spLocks noChangeAspect="1"/>
          </p:cNvSpPr>
          <p:nvPr/>
        </p:nvSpPr>
        <p:spPr>
          <a:xfrm>
            <a:off x="452982" y="1441999"/>
            <a:ext cx="11351429" cy="521109"/>
          </a:xfrm>
          <a:prstGeom prst="notchedRightArrow">
            <a:avLst>
              <a:gd name="adj1" fmla="val 70000"/>
              <a:gd name="adj2" fmla="val 37678"/>
            </a:avLst>
          </a:prstGeom>
          <a:solidFill>
            <a:schemeClr val="accent3">
              <a:lumMod val="20000"/>
              <a:lumOff val="8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13" name="Arrow: Chevron 12">
            <a:extLst>
              <a:ext uri="{FF2B5EF4-FFF2-40B4-BE49-F238E27FC236}">
                <a16:creationId xmlns:a16="http://schemas.microsoft.com/office/drawing/2014/main" id="{D672C1E3-AC2A-593A-2DAB-C0047383D357}"/>
              </a:ext>
            </a:extLst>
          </p:cNvPr>
          <p:cNvSpPr/>
          <p:nvPr/>
        </p:nvSpPr>
        <p:spPr>
          <a:xfrm>
            <a:off x="8829368" y="1195849"/>
            <a:ext cx="3524864" cy="983226"/>
          </a:xfrm>
          <a:prstGeom prst="chevron">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1600" b="1" i="0" u="none" strike="noStrike" kern="1200" cap="none" spc="0" normalizeH="0" baseline="0" noProof="0" dirty="0">
                <a:ln>
                  <a:noFill/>
                </a:ln>
                <a:solidFill>
                  <a:srgbClr val="000000"/>
                </a:solidFill>
                <a:effectLst/>
                <a:uLnTx/>
                <a:uFillTx/>
                <a:latin typeface="Arial"/>
                <a:ea typeface="+mn-ea"/>
                <a:cs typeface="+mn-cs"/>
              </a:rPr>
              <a:t>Change management</a:t>
            </a:r>
          </a:p>
        </p:txBody>
      </p:sp>
      <p:grpSp>
        <p:nvGrpSpPr>
          <p:cNvPr id="57" name="CustomIcon">
            <a:extLst>
              <a:ext uri="{FF2B5EF4-FFF2-40B4-BE49-F238E27FC236}">
                <a16:creationId xmlns:a16="http://schemas.microsoft.com/office/drawing/2014/main" id="{414130EA-05B5-28B9-B3A9-E158FDD13BAF}"/>
              </a:ext>
            </a:extLst>
          </p:cNvPr>
          <p:cNvGrpSpPr>
            <a:grpSpLocks noChangeAspect="1"/>
          </p:cNvGrpSpPr>
          <p:nvPr>
            <p:custDataLst>
              <p:tags r:id="rId3"/>
            </p:custDataLst>
          </p:nvPr>
        </p:nvGrpSpPr>
        <p:grpSpPr>
          <a:xfrm>
            <a:off x="1566472" y="2362473"/>
            <a:ext cx="814705" cy="814705"/>
            <a:chOff x="-205105" y="-205105"/>
            <a:chExt cx="1019810" cy="1019810"/>
          </a:xfrm>
          <a:solidFill>
            <a:schemeClr val="accent3">
              <a:lumMod val="20000"/>
              <a:lumOff val="80000"/>
            </a:schemeClr>
          </a:solidFill>
        </p:grpSpPr>
        <p:sp>
          <p:nvSpPr>
            <p:cNvPr id="58" name="Oval 57">
              <a:extLst>
                <a:ext uri="{FF2B5EF4-FFF2-40B4-BE49-F238E27FC236}">
                  <a16:creationId xmlns:a16="http://schemas.microsoft.com/office/drawing/2014/main" id="{7CACA6F3-0A09-19F0-0DA0-E46182EEBC60}"/>
                </a:ext>
              </a:extLst>
            </p:cNvPr>
            <p:cNvSpPr>
              <a:spLocks noChangeAspect="1"/>
            </p:cNvSpPr>
            <p:nvPr/>
          </p:nvSpPr>
          <p:spPr>
            <a:xfrm>
              <a:off x="-205105" y="-205105"/>
              <a:ext cx="1019810" cy="1019810"/>
            </a:xfrm>
            <a:prstGeom prst="ellipse">
              <a:avLst/>
            </a:prstGeom>
            <a:grp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pic>
          <p:nvPicPr>
            <p:cNvPr id="59" name="Graphic 58">
              <a:extLst>
                <a:ext uri="{FF2B5EF4-FFF2-40B4-BE49-F238E27FC236}">
                  <a16:creationId xmlns:a16="http://schemas.microsoft.com/office/drawing/2014/main" id="{04BA8956-0766-DF64-3765-A77BBC91B5C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0" y="0"/>
              <a:ext cx="609600" cy="609600"/>
            </a:xfrm>
            <a:prstGeom prst="rect">
              <a:avLst/>
            </a:prstGeom>
          </p:spPr>
        </p:pic>
      </p:grpSp>
      <p:grpSp>
        <p:nvGrpSpPr>
          <p:cNvPr id="60" name="CustomIcon">
            <a:extLst>
              <a:ext uri="{FF2B5EF4-FFF2-40B4-BE49-F238E27FC236}">
                <a16:creationId xmlns:a16="http://schemas.microsoft.com/office/drawing/2014/main" id="{12A32255-7426-7D14-16CD-6DEE4159E307}"/>
              </a:ext>
            </a:extLst>
          </p:cNvPr>
          <p:cNvGrpSpPr>
            <a:grpSpLocks noChangeAspect="1"/>
          </p:cNvGrpSpPr>
          <p:nvPr>
            <p:custDataLst>
              <p:tags r:id="rId4"/>
            </p:custDataLst>
          </p:nvPr>
        </p:nvGrpSpPr>
        <p:grpSpPr>
          <a:xfrm>
            <a:off x="4331156" y="2349646"/>
            <a:ext cx="814705" cy="814705"/>
            <a:chOff x="-205105" y="-205105"/>
            <a:chExt cx="1019810" cy="1019810"/>
          </a:xfrm>
          <a:solidFill>
            <a:schemeClr val="accent3"/>
          </a:solidFill>
        </p:grpSpPr>
        <p:sp>
          <p:nvSpPr>
            <p:cNvPr id="61" name="Oval 60">
              <a:extLst>
                <a:ext uri="{FF2B5EF4-FFF2-40B4-BE49-F238E27FC236}">
                  <a16:creationId xmlns:a16="http://schemas.microsoft.com/office/drawing/2014/main" id="{903220D4-2DA8-4455-0543-07918E261737}"/>
                </a:ext>
              </a:extLst>
            </p:cNvPr>
            <p:cNvSpPr>
              <a:spLocks noChangeAspect="1"/>
            </p:cNvSpPr>
            <p:nvPr/>
          </p:nvSpPr>
          <p:spPr>
            <a:xfrm>
              <a:off x="-205105" y="-205105"/>
              <a:ext cx="1019810" cy="1019810"/>
            </a:xfrm>
            <a:prstGeom prst="ellipse">
              <a:avLst/>
            </a:prstGeom>
            <a:grp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pic>
          <p:nvPicPr>
            <p:cNvPr id="62" name="Graphic 61">
              <a:extLst>
                <a:ext uri="{FF2B5EF4-FFF2-40B4-BE49-F238E27FC236}">
                  <a16:creationId xmlns:a16="http://schemas.microsoft.com/office/drawing/2014/main" id="{18D53CB8-8230-6829-D492-CABC51F9E2C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0" y="0"/>
              <a:ext cx="609600" cy="609600"/>
            </a:xfrm>
            <a:prstGeom prst="rect">
              <a:avLst/>
            </a:prstGeom>
          </p:spPr>
        </p:pic>
      </p:grpSp>
      <p:grpSp>
        <p:nvGrpSpPr>
          <p:cNvPr id="63" name="CustomIcon">
            <a:extLst>
              <a:ext uri="{FF2B5EF4-FFF2-40B4-BE49-F238E27FC236}">
                <a16:creationId xmlns:a16="http://schemas.microsoft.com/office/drawing/2014/main" id="{D48C28AF-9C07-9BAD-01BE-61F6FB98F695}"/>
              </a:ext>
            </a:extLst>
          </p:cNvPr>
          <p:cNvGrpSpPr>
            <a:grpSpLocks noChangeAspect="1"/>
          </p:cNvGrpSpPr>
          <p:nvPr>
            <p:custDataLst>
              <p:tags r:id="rId5"/>
            </p:custDataLst>
          </p:nvPr>
        </p:nvGrpSpPr>
        <p:grpSpPr>
          <a:xfrm>
            <a:off x="7043042" y="2349646"/>
            <a:ext cx="814705" cy="814705"/>
            <a:chOff x="-205105" y="-205105"/>
            <a:chExt cx="1019810" cy="1019810"/>
          </a:xfrm>
          <a:solidFill>
            <a:schemeClr val="accent3"/>
          </a:solidFill>
        </p:grpSpPr>
        <p:sp>
          <p:nvSpPr>
            <p:cNvPr id="64" name="Oval 63">
              <a:extLst>
                <a:ext uri="{FF2B5EF4-FFF2-40B4-BE49-F238E27FC236}">
                  <a16:creationId xmlns:a16="http://schemas.microsoft.com/office/drawing/2014/main" id="{F7DD6672-61D8-DCED-5FAD-B1B746DB25E7}"/>
                </a:ext>
              </a:extLst>
            </p:cNvPr>
            <p:cNvSpPr>
              <a:spLocks noChangeAspect="1"/>
            </p:cNvSpPr>
            <p:nvPr/>
          </p:nvSpPr>
          <p:spPr>
            <a:xfrm>
              <a:off x="-205105" y="-205105"/>
              <a:ext cx="1019810" cy="1019810"/>
            </a:xfrm>
            <a:prstGeom prst="ellipse">
              <a:avLst/>
            </a:prstGeom>
            <a:grp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pic>
          <p:nvPicPr>
            <p:cNvPr id="65" name="Graphic 64">
              <a:extLst>
                <a:ext uri="{FF2B5EF4-FFF2-40B4-BE49-F238E27FC236}">
                  <a16:creationId xmlns:a16="http://schemas.microsoft.com/office/drawing/2014/main" id="{B29A6FA2-7C0E-4FE7-F8C5-0BD79B0F95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0" y="0"/>
              <a:ext cx="609600" cy="609600"/>
            </a:xfrm>
            <a:prstGeom prst="rect">
              <a:avLst/>
            </a:prstGeom>
          </p:spPr>
        </p:pic>
      </p:grpSp>
      <p:grpSp>
        <p:nvGrpSpPr>
          <p:cNvPr id="66" name="CustomIcon">
            <a:extLst>
              <a:ext uri="{FF2B5EF4-FFF2-40B4-BE49-F238E27FC236}">
                <a16:creationId xmlns:a16="http://schemas.microsoft.com/office/drawing/2014/main" id="{D07DE0A9-22C7-F4C4-E85B-29062A84D449}"/>
              </a:ext>
            </a:extLst>
          </p:cNvPr>
          <p:cNvGrpSpPr>
            <a:grpSpLocks noChangeAspect="1"/>
          </p:cNvGrpSpPr>
          <p:nvPr>
            <p:custDataLst>
              <p:tags r:id="rId6"/>
            </p:custDataLst>
          </p:nvPr>
        </p:nvGrpSpPr>
        <p:grpSpPr>
          <a:xfrm>
            <a:off x="9897257" y="2349646"/>
            <a:ext cx="814705" cy="814705"/>
            <a:chOff x="-205105" y="-205105"/>
            <a:chExt cx="1019810" cy="1019810"/>
          </a:xfrm>
          <a:solidFill>
            <a:schemeClr val="accent3">
              <a:lumMod val="20000"/>
              <a:lumOff val="80000"/>
            </a:schemeClr>
          </a:solidFill>
        </p:grpSpPr>
        <p:sp>
          <p:nvSpPr>
            <p:cNvPr id="67" name="Oval 66">
              <a:extLst>
                <a:ext uri="{FF2B5EF4-FFF2-40B4-BE49-F238E27FC236}">
                  <a16:creationId xmlns:a16="http://schemas.microsoft.com/office/drawing/2014/main" id="{FCA113E7-DF3E-145D-83B2-3E615C3BF07C}"/>
                </a:ext>
              </a:extLst>
            </p:cNvPr>
            <p:cNvSpPr>
              <a:spLocks noChangeAspect="1"/>
            </p:cNvSpPr>
            <p:nvPr/>
          </p:nvSpPr>
          <p:spPr>
            <a:xfrm>
              <a:off x="-205105" y="-205105"/>
              <a:ext cx="1019810" cy="1019810"/>
            </a:xfrm>
            <a:prstGeom prst="ellipse">
              <a:avLst/>
            </a:prstGeom>
            <a:grp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pic>
          <p:nvPicPr>
            <p:cNvPr id="68" name="Graphic 67">
              <a:extLst>
                <a:ext uri="{FF2B5EF4-FFF2-40B4-BE49-F238E27FC236}">
                  <a16:creationId xmlns:a16="http://schemas.microsoft.com/office/drawing/2014/main" id="{6C71748C-714F-8468-505A-0FB8CE5F1E6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0" y="0"/>
              <a:ext cx="609600" cy="609600"/>
            </a:xfrm>
            <a:prstGeom prst="rect">
              <a:avLst/>
            </a:prstGeom>
          </p:spPr>
        </p:pic>
      </p:grpSp>
      <p:sp>
        <p:nvSpPr>
          <p:cNvPr id="6" name="TextBox 5">
            <a:extLst>
              <a:ext uri="{FF2B5EF4-FFF2-40B4-BE49-F238E27FC236}">
                <a16:creationId xmlns:a16="http://schemas.microsoft.com/office/drawing/2014/main" id="{088DEF48-E547-433D-3173-6B7FFF0D42BC}"/>
              </a:ext>
            </a:extLst>
          </p:cNvPr>
          <p:cNvSpPr txBox="1"/>
          <p:nvPr/>
        </p:nvSpPr>
        <p:spPr>
          <a:xfrm>
            <a:off x="3544998" y="3273289"/>
            <a:ext cx="2387021" cy="2015936"/>
          </a:xfrm>
          <a:prstGeom prst="rect">
            <a:avLst/>
          </a:prstGeom>
        </p:spPr>
        <p:txBody>
          <a:bodyPr vert="horz" wrap="square" lIns="0" tIns="0" rIns="0" bIns="0" rtlCol="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Learn how to leverage GenAI when coding </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Hands-on exercises </a:t>
            </a:r>
            <a:r>
              <a:rPr kumimoji="0" lang="en-US" sz="1400" b="0" i="0" u="none" strike="noStrike" kern="1200" cap="none" spc="0" normalizeH="0" baseline="0" noProof="0" dirty="0">
                <a:ln>
                  <a:noFill/>
                </a:ln>
                <a:solidFill>
                  <a:srgbClr val="000000"/>
                </a:solidFill>
                <a:effectLst/>
                <a:uLnTx/>
                <a:uFillTx/>
                <a:latin typeface="Arial"/>
                <a:ea typeface="+mn-ea"/>
                <a:cs typeface="+mn-cs"/>
              </a:rPr>
              <a:t>show how GenAI can generate code, documentation and unit tests </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Context-specific content </a:t>
            </a:r>
            <a:r>
              <a:rPr kumimoji="0" lang="en-US" sz="1400" b="0" i="0" u="none" strike="noStrike" kern="1200" cap="none" spc="0" normalizeH="0" baseline="0" noProof="0" dirty="0">
                <a:ln>
                  <a:noFill/>
                </a:ln>
                <a:solidFill>
                  <a:srgbClr val="000000"/>
                </a:solidFill>
                <a:effectLst/>
                <a:uLnTx/>
                <a:uFillTx/>
                <a:latin typeface="Arial"/>
                <a:ea typeface="+mn-ea"/>
                <a:cs typeface="+mn-cs"/>
              </a:rPr>
              <a:t>is customized to apply GenAI to your backlog </a:t>
            </a:r>
          </a:p>
        </p:txBody>
      </p:sp>
      <p:sp>
        <p:nvSpPr>
          <p:cNvPr id="7" name="TextBox 6">
            <a:extLst>
              <a:ext uri="{FF2B5EF4-FFF2-40B4-BE49-F238E27FC236}">
                <a16:creationId xmlns:a16="http://schemas.microsoft.com/office/drawing/2014/main" id="{9A25DBD7-4FFC-5858-F751-46FA6380D5AE}"/>
              </a:ext>
            </a:extLst>
          </p:cNvPr>
          <p:cNvSpPr txBox="1"/>
          <p:nvPr/>
        </p:nvSpPr>
        <p:spPr>
          <a:xfrm>
            <a:off x="882484" y="3273289"/>
            <a:ext cx="2272067" cy="1661993"/>
          </a:xfrm>
          <a:prstGeom prst="rect">
            <a:avLst/>
          </a:prstGeom>
        </p:spPr>
        <p:txBody>
          <a:bodyPr vert="horz" wrap="square" lIns="0" tIns="0" rIns="0" bIns="0" rtlCol="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Receive early access to GenAI tool </a:t>
            </a:r>
          </a:p>
          <a:p>
            <a:pPr marL="0" marR="0" lvl="1" indent="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None/>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a:p>
            <a:pPr marL="0" marR="0" lvl="1" indent="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Pre-work:</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Install the IDE plugin</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Get familiar with GenAI via intro articles</a:t>
            </a:r>
          </a:p>
        </p:txBody>
      </p:sp>
      <p:sp>
        <p:nvSpPr>
          <p:cNvPr id="8" name="TextBox 7">
            <a:extLst>
              <a:ext uri="{FF2B5EF4-FFF2-40B4-BE49-F238E27FC236}">
                <a16:creationId xmlns:a16="http://schemas.microsoft.com/office/drawing/2014/main" id="{CEC7363B-7B27-BBD0-0FA3-C6F209BFDB55}"/>
              </a:ext>
            </a:extLst>
          </p:cNvPr>
          <p:cNvSpPr txBox="1"/>
          <p:nvPr/>
        </p:nvSpPr>
        <p:spPr>
          <a:xfrm>
            <a:off x="6211811" y="3273289"/>
            <a:ext cx="2477166" cy="2015936"/>
          </a:xfrm>
          <a:prstGeom prst="rect">
            <a:avLst/>
          </a:prstGeom>
        </p:spPr>
        <p:txBody>
          <a:bodyPr vert="horz" wrap="square" lIns="0" tIns="0" rIns="0" bIns="0" rtlCol="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Apply GenAI in your next sprint with expert support</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Tackle sprint tickets </a:t>
            </a:r>
            <a:r>
              <a:rPr kumimoji="0" lang="en-US" sz="1400" b="0" i="0" u="none" strike="noStrike" kern="1200" cap="none" spc="0" normalizeH="0" baseline="0" noProof="0" dirty="0">
                <a:ln>
                  <a:noFill/>
                </a:ln>
                <a:solidFill>
                  <a:srgbClr val="000000"/>
                </a:solidFill>
                <a:effectLst/>
                <a:uLnTx/>
                <a:uFillTx/>
                <a:latin typeface="Arial"/>
                <a:ea typeface="+mn-ea"/>
                <a:cs typeface="+mn-cs"/>
              </a:rPr>
              <a:t>using GenAI to accelerate progress</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Leverage embedded coaches to resolve open questions </a:t>
            </a:r>
            <a:r>
              <a:rPr kumimoji="0" lang="en-US" sz="1400" b="0" i="0" u="none" strike="noStrike" kern="1200" cap="none" spc="0" normalizeH="0" baseline="0" noProof="0" dirty="0">
                <a:ln>
                  <a:noFill/>
                </a:ln>
                <a:solidFill>
                  <a:srgbClr val="000000"/>
                </a:solidFill>
                <a:effectLst/>
                <a:uLnTx/>
                <a:uFillTx/>
                <a:latin typeface="Arial"/>
                <a:ea typeface="+mn-ea"/>
                <a:cs typeface="+mn-cs"/>
              </a:rPr>
              <a:t>in</a:t>
            </a:r>
            <a:r>
              <a:rPr kumimoji="0" lang="en-US" sz="1400" b="1" i="0" u="none" strike="noStrike" kern="1200" cap="none" spc="0" normalizeH="0" baseline="0" noProof="0" dirty="0">
                <a:ln>
                  <a:noFill/>
                </a:ln>
                <a:solidFill>
                  <a:srgbClr val="000000"/>
                </a:solidFill>
                <a:effectLst/>
                <a:uLnTx/>
                <a:uFillTx/>
                <a:latin typeface="Arial"/>
                <a:ea typeface="+mn-ea"/>
                <a:cs typeface="+mn-cs"/>
              </a:rPr>
              <a:t> </a:t>
            </a:r>
            <a:r>
              <a:rPr kumimoji="0" lang="en-US" sz="1400" b="0" i="0" u="none" strike="noStrike" kern="1200" cap="none" spc="0" normalizeH="0" baseline="0" noProof="0" dirty="0">
                <a:ln>
                  <a:noFill/>
                </a:ln>
                <a:solidFill>
                  <a:srgbClr val="000000"/>
                </a:solidFill>
                <a:effectLst/>
                <a:uLnTx/>
                <a:uFillTx/>
                <a:latin typeface="Arial"/>
                <a:ea typeface="+mn-ea"/>
                <a:cs typeface="+mn-cs"/>
              </a:rPr>
              <a:t>expert hours, 1:1s, and in daily standups</a:t>
            </a:r>
          </a:p>
        </p:txBody>
      </p:sp>
      <p:sp>
        <p:nvSpPr>
          <p:cNvPr id="9" name="TextBox 8">
            <a:extLst>
              <a:ext uri="{FF2B5EF4-FFF2-40B4-BE49-F238E27FC236}">
                <a16:creationId xmlns:a16="http://schemas.microsoft.com/office/drawing/2014/main" id="{D1210F21-053A-67A6-3E90-ECCEF24BB3C5}"/>
              </a:ext>
            </a:extLst>
          </p:cNvPr>
          <p:cNvSpPr txBox="1"/>
          <p:nvPr/>
        </p:nvSpPr>
        <p:spPr>
          <a:xfrm>
            <a:off x="9212826" y="3273289"/>
            <a:ext cx="2415459" cy="2092881"/>
          </a:xfrm>
          <a:prstGeom prst="rect">
            <a:avLst/>
          </a:prstGeom>
        </p:spPr>
        <p:txBody>
          <a:bodyPr vert="horz" wrap="square" lIns="0" tIns="0" rIns="0" bIns="0" rtlCol="0">
            <a:sp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28600" lvl="1" indent="-228600">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38912" lvl="2" indent="-210312">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4360" lvl="3" indent="-15544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3816" lvl="4" indent="-146304">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
                <a:srgbClr val="000000"/>
              </a:buClr>
              <a:buSzPct val="100000"/>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GenAI Center of Excellence (CoE) led change mgmt. </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Roll out playbooks for Tech Leads </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GenAI Insight Hours</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GenAI Champions in each team (often also coaches)</a:t>
            </a:r>
          </a:p>
          <a:p>
            <a:pPr marL="228600" marR="0" lvl="1" indent="-228600" algn="l" defTabSz="914400" rtl="0" eaLnBrk="1" fontAlgn="auto" latinLnBrk="0" hangingPunct="1">
              <a:lnSpc>
                <a:spcPct val="100000"/>
              </a:lnSpc>
              <a:spcBef>
                <a:spcPts val="0"/>
              </a:spcBef>
              <a:spcAft>
                <a:spcPts val="300"/>
              </a:spcAft>
              <a:buClr>
                <a:srgbClr val="000000"/>
              </a:buClr>
              <a:buSzPct val="11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Communications plan with cascaded change stories</a:t>
            </a:r>
          </a:p>
        </p:txBody>
      </p:sp>
      <p:cxnSp>
        <p:nvCxnSpPr>
          <p:cNvPr id="15" name="LineBasicImpact 16">
            <a:extLst>
              <a:ext uri="{FF2B5EF4-FFF2-40B4-BE49-F238E27FC236}">
                <a16:creationId xmlns:a16="http://schemas.microsoft.com/office/drawing/2014/main" id="{B7C1C1BA-D809-4CE4-EE30-9A0943F303BE}"/>
              </a:ext>
            </a:extLst>
          </p:cNvPr>
          <p:cNvCxnSpPr/>
          <p:nvPr>
            <p:custDataLst>
              <p:tags r:id="rId7"/>
            </p:custDataLst>
          </p:nvPr>
        </p:nvCxnSpPr>
        <p:spPr>
          <a:xfrm>
            <a:off x="554735" y="5759645"/>
            <a:ext cx="11073549" cy="0"/>
          </a:xfrm>
          <a:prstGeom prst="straightConnector1">
            <a:avLst/>
          </a:prstGeom>
          <a:ln w="190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EDF18AA0-ABA1-B565-8361-8647D5468CC7}"/>
              </a:ext>
            </a:extLst>
          </p:cNvPr>
          <p:cNvGrpSpPr/>
          <p:nvPr/>
        </p:nvGrpSpPr>
        <p:grpSpPr>
          <a:xfrm>
            <a:off x="554735" y="5883343"/>
            <a:ext cx="11073549" cy="430887"/>
            <a:chOff x="734345" y="6024019"/>
            <a:chExt cx="8066933" cy="430887"/>
          </a:xfrm>
        </p:grpSpPr>
        <p:sp>
          <p:nvSpPr>
            <p:cNvPr id="24" name="TextBox 23">
              <a:extLst>
                <a:ext uri="{FF2B5EF4-FFF2-40B4-BE49-F238E27FC236}">
                  <a16:creationId xmlns:a16="http://schemas.microsoft.com/office/drawing/2014/main" id="{3E72F518-9B33-195E-8572-D6B77CF08EA2}"/>
                </a:ext>
              </a:extLst>
            </p:cNvPr>
            <p:cNvSpPr txBox="1"/>
            <p:nvPr/>
          </p:nvSpPr>
          <p:spPr>
            <a:xfrm>
              <a:off x="734345" y="6024019"/>
              <a:ext cx="2553799" cy="43088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Existing training content shares GenAI best practices and immersive exercises</a:t>
              </a:r>
            </a:p>
          </p:txBody>
        </p:sp>
        <p:sp>
          <p:nvSpPr>
            <p:cNvPr id="25" name="TextBox 24">
              <a:extLst>
                <a:ext uri="{FF2B5EF4-FFF2-40B4-BE49-F238E27FC236}">
                  <a16:creationId xmlns:a16="http://schemas.microsoft.com/office/drawing/2014/main" id="{F67F12ED-BD1C-0979-3ACF-06D78C5CAE95}"/>
                </a:ext>
              </a:extLst>
            </p:cNvPr>
            <p:cNvSpPr txBox="1"/>
            <p:nvPr/>
          </p:nvSpPr>
          <p:spPr>
            <a:xfrm>
              <a:off x="6247479" y="6024019"/>
              <a:ext cx="2553799" cy="43088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Structured retrospectives help measure impact and identify barriers to overcome</a:t>
              </a:r>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26" name="TextBox 25">
              <a:extLst>
                <a:ext uri="{FF2B5EF4-FFF2-40B4-BE49-F238E27FC236}">
                  <a16:creationId xmlns:a16="http://schemas.microsoft.com/office/drawing/2014/main" id="{DFE464AF-B447-7B0B-1ECF-4CB8E62CD691}"/>
                </a:ext>
              </a:extLst>
            </p:cNvPr>
            <p:cNvSpPr txBox="1"/>
            <p:nvPr/>
          </p:nvSpPr>
          <p:spPr>
            <a:xfrm>
              <a:off x="3555064" y="6024019"/>
              <a:ext cx="2553799" cy="43088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Experienced coaches help developers overcome barriers to adoption</a:t>
              </a:r>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grpSp>
      <p:grpSp>
        <p:nvGrpSpPr>
          <p:cNvPr id="18" name="Group 17">
            <a:extLst>
              <a:ext uri="{FF2B5EF4-FFF2-40B4-BE49-F238E27FC236}">
                <a16:creationId xmlns:a16="http://schemas.microsoft.com/office/drawing/2014/main" id="{6B7BEACB-8D8C-00BF-C47A-416BADC947CE}"/>
              </a:ext>
            </a:extLst>
          </p:cNvPr>
          <p:cNvGrpSpPr/>
          <p:nvPr>
            <p:custDataLst>
              <p:tags r:id="rId8"/>
            </p:custDataLst>
          </p:nvPr>
        </p:nvGrpSpPr>
        <p:grpSpPr>
          <a:xfrm>
            <a:off x="3392130" y="1412585"/>
            <a:ext cx="2605548" cy="579938"/>
            <a:chOff x="3392130" y="-203070"/>
            <a:chExt cx="2605548" cy="915647"/>
          </a:xfrm>
        </p:grpSpPr>
        <p:sp>
          <p:nvSpPr>
            <p:cNvPr id="16" name="Freeform 85">
              <a:extLst>
                <a:ext uri="{FF2B5EF4-FFF2-40B4-BE49-F238E27FC236}">
                  <a16:creationId xmlns:a16="http://schemas.microsoft.com/office/drawing/2014/main" id="{0832C4E1-062A-A8E7-0B6D-8BE98308FE4F}"/>
                </a:ext>
              </a:extLst>
            </p:cNvPr>
            <p:cNvSpPr/>
            <p:nvPr>
              <p:custDataLst>
                <p:tags r:id="rId12"/>
              </p:custDataLst>
            </p:nvPr>
          </p:nvSpPr>
          <p:spPr bwMode="auto">
            <a:xfrm>
              <a:off x="3392130" y="-203070"/>
              <a:ext cx="2605548" cy="915647"/>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9400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1"/>
                <a:gd name="connsiteX1" fmla="*/ 1749400 w 1828800"/>
                <a:gd name="connsiteY1" fmla="*/ 0 h 914401"/>
                <a:gd name="connsiteX2" fmla="*/ 1828800 w 1828800"/>
                <a:gd name="connsiteY2" fmla="*/ 457200 h 914401"/>
                <a:gd name="connsiteX3" fmla="*/ 1749400 w 1828800"/>
                <a:gd name="connsiteY3" fmla="*/ 914401 h 914401"/>
                <a:gd name="connsiteX4" fmla="*/ 0 w 1828800"/>
                <a:gd name="connsiteY4" fmla="*/ 914400 h 914401"/>
                <a:gd name="connsiteX5" fmla="*/ 0 w 1828800"/>
                <a:gd name="connsiteY5" fmla="*/ 457200 h 914401"/>
                <a:gd name="connsiteX0" fmla="*/ 0 w 1828800"/>
                <a:gd name="connsiteY0" fmla="*/ 0 h 914401"/>
                <a:gd name="connsiteX1" fmla="*/ 1749400 w 1828800"/>
                <a:gd name="connsiteY1" fmla="*/ 0 h 914401"/>
                <a:gd name="connsiteX2" fmla="*/ 1828800 w 1828800"/>
                <a:gd name="connsiteY2" fmla="*/ 457200 h 914401"/>
                <a:gd name="connsiteX3" fmla="*/ 1749400 w 1828800"/>
                <a:gd name="connsiteY3" fmla="*/ 914401 h 914401"/>
                <a:gd name="connsiteX4" fmla="*/ 0 w 1828800"/>
                <a:gd name="connsiteY4" fmla="*/ 914400 h 914401"/>
                <a:gd name="connsiteX5" fmla="*/ 0 w 1828800"/>
                <a:gd name="connsiteY5" fmla="*/ 457200 h 914401"/>
                <a:gd name="connsiteX0" fmla="*/ 0 w 1828800"/>
                <a:gd name="connsiteY0" fmla="*/ 0 h 914401"/>
                <a:gd name="connsiteX1" fmla="*/ 1720808 w 1828800"/>
                <a:gd name="connsiteY1" fmla="*/ 0 h 914401"/>
                <a:gd name="connsiteX2" fmla="*/ 1828800 w 1828800"/>
                <a:gd name="connsiteY2" fmla="*/ 457200 h 914401"/>
                <a:gd name="connsiteX3" fmla="*/ 1749400 w 1828800"/>
                <a:gd name="connsiteY3" fmla="*/ 914401 h 914401"/>
                <a:gd name="connsiteX4" fmla="*/ 0 w 1828800"/>
                <a:gd name="connsiteY4" fmla="*/ 914400 h 914401"/>
                <a:gd name="connsiteX5" fmla="*/ 0 w 1828800"/>
                <a:gd name="connsiteY5" fmla="*/ 457200 h 914401"/>
                <a:gd name="connsiteX0" fmla="*/ 0 w 1828800"/>
                <a:gd name="connsiteY0" fmla="*/ 0 h 914401"/>
                <a:gd name="connsiteX1" fmla="*/ 1720808 w 1828800"/>
                <a:gd name="connsiteY1" fmla="*/ 0 h 914401"/>
                <a:gd name="connsiteX2" fmla="*/ 1828800 w 1828800"/>
                <a:gd name="connsiteY2" fmla="*/ 457200 h 914401"/>
                <a:gd name="connsiteX3" fmla="*/ 1720808 w 1828800"/>
                <a:gd name="connsiteY3" fmla="*/ 914401 h 914401"/>
                <a:gd name="connsiteX4" fmla="*/ 0 w 1828800"/>
                <a:gd name="connsiteY4" fmla="*/ 914400 h 914401"/>
                <a:gd name="connsiteX5" fmla="*/ 0 w 1828800"/>
                <a:gd name="connsiteY5" fmla="*/ 457200 h 914401"/>
                <a:gd name="connsiteX0" fmla="*/ 0 w 1828800"/>
                <a:gd name="connsiteY0" fmla="*/ 0 h 914401"/>
                <a:gd name="connsiteX1" fmla="*/ 1720808 w 1828800"/>
                <a:gd name="connsiteY1" fmla="*/ 0 h 914401"/>
                <a:gd name="connsiteX2" fmla="*/ 1828800 w 1828800"/>
                <a:gd name="connsiteY2" fmla="*/ 457200 h 914401"/>
                <a:gd name="connsiteX3" fmla="*/ 1720808 w 1828800"/>
                <a:gd name="connsiteY3" fmla="*/ 914401 h 914401"/>
                <a:gd name="connsiteX4" fmla="*/ 0 w 1828800"/>
                <a:gd name="connsiteY4" fmla="*/ 914400 h 914401"/>
                <a:gd name="connsiteX5" fmla="*/ 116561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20808 w 1828800"/>
                <a:gd name="connsiteY3" fmla="*/ 914401 h 914401"/>
                <a:gd name="connsiteX4" fmla="*/ 0 w 1828800"/>
                <a:gd name="connsiteY4" fmla="*/ 914400 h 914401"/>
                <a:gd name="connsiteX5" fmla="*/ 116561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116561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5682 w 1828800"/>
                <a:gd name="connsiteY5" fmla="*/ 457201 h 914401"/>
                <a:gd name="connsiteX0" fmla="*/ 0 w 1828800"/>
                <a:gd name="connsiteY0" fmla="*/ 0 h 914401"/>
                <a:gd name="connsiteX1" fmla="*/ 1713118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5682 w 1828800"/>
                <a:gd name="connsiteY5" fmla="*/ 457201 h 914401"/>
                <a:gd name="connsiteX0" fmla="*/ 0 w 1828800"/>
                <a:gd name="connsiteY0" fmla="*/ 0 h 914401"/>
                <a:gd name="connsiteX1" fmla="*/ 1713118 w 1828800"/>
                <a:gd name="connsiteY1" fmla="*/ 0 h 914401"/>
                <a:gd name="connsiteX2" fmla="*/ 1828800 w 1828800"/>
                <a:gd name="connsiteY2" fmla="*/ 457200 h 914401"/>
                <a:gd name="connsiteX3" fmla="*/ 1713118 w 1828800"/>
                <a:gd name="connsiteY3" fmla="*/ 914401 h 914401"/>
                <a:gd name="connsiteX4" fmla="*/ 0 w 1828800"/>
                <a:gd name="connsiteY4" fmla="*/ 914400 h 914401"/>
                <a:gd name="connsiteX5" fmla="*/ 115682 w 1828800"/>
                <a:gd name="connsiteY5" fmla="*/ 457201 h 91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1">
                  <a:moveTo>
                    <a:pt x="0" y="0"/>
                  </a:moveTo>
                  <a:lnTo>
                    <a:pt x="1713118" y="0"/>
                  </a:lnTo>
                  <a:lnTo>
                    <a:pt x="1828800" y="457200"/>
                  </a:lnTo>
                  <a:lnTo>
                    <a:pt x="1713118" y="914401"/>
                  </a:lnTo>
                  <a:lnTo>
                    <a:pt x="0" y="914400"/>
                  </a:lnTo>
                  <a:lnTo>
                    <a:pt x="115682" y="457201"/>
                  </a:lnTo>
                  <a:close/>
                </a:path>
              </a:pathLst>
            </a:custGeom>
            <a:solidFill>
              <a:srgbClr val="2251FF"/>
            </a:solidFill>
            <a:ln w="19050" cap="flat" cmpd="sng">
              <a:solidFill>
                <a:schemeClr val="bg1"/>
              </a:solidFill>
              <a:prstDash val="solid"/>
              <a:round/>
              <a:headEnd/>
              <a:tailEnd/>
            </a:ln>
            <a:effectLst/>
          </p:spPr>
          <p:txBody>
            <a:bodyPr wrap="none" lIns="45720" tIns="0" rIns="4572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17" name="Rectangle 4">
              <a:extLst>
                <a:ext uri="{FF2B5EF4-FFF2-40B4-BE49-F238E27FC236}">
                  <a16:creationId xmlns:a16="http://schemas.microsoft.com/office/drawing/2014/main" id="{109AB80D-306F-0D81-0D7B-600035592C69}"/>
                </a:ext>
              </a:extLst>
            </p:cNvPr>
            <p:cNvSpPr txBox="1"/>
            <p:nvPr>
              <p:custDataLst>
                <p:tags r:id="rId13"/>
              </p:custDataLst>
            </p:nvPr>
          </p:nvSpPr>
          <p:spPr>
            <a:xfrm>
              <a:off x="3607746" y="131475"/>
              <a:ext cx="2225115" cy="246557"/>
            </a:xfrm>
            <a:prstGeom prst="rect">
              <a:avLst/>
            </a:prstGeom>
            <a:solidFill>
              <a:srgbClr val="2251FF"/>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marL="0" lvl="0" indent="0" defTabSz="895350" eaLnBrk="1" hangingPunct="1">
                <a:buClr>
                  <a:schemeClr val="tx2"/>
                </a:buClr>
                <a:defRPr>
                  <a:latin typeface="+mn-lt"/>
                </a:defRPr>
              </a:lvl1pPr>
              <a:lvl2pPr marL="193675" lvl="1" indent="-192088" defTabSz="895350" eaLnBrk="1" hangingPunct="1">
                <a:buClr>
                  <a:schemeClr val="tx2"/>
                </a:buClr>
                <a:buSzPct val="125000"/>
                <a:buFont typeface="Arial" charset="0"/>
                <a:buChar char="▪"/>
                <a:defRPr>
                  <a:latin typeface="+mn-lt"/>
                </a:defRPr>
              </a:lvl2pPr>
              <a:lvl3pPr marL="457200" lvl="2" indent="-261938" defTabSz="895350" eaLnBrk="1" hangingPunct="1">
                <a:buClr>
                  <a:schemeClr val="tx2"/>
                </a:buClr>
                <a:buSzPct val="120000"/>
                <a:buFont typeface="Arial" charset="0"/>
                <a:buChar char="–"/>
                <a:defRPr>
                  <a:latin typeface="+mn-lt"/>
                </a:defRPr>
              </a:lvl3pPr>
              <a:lvl4pPr marL="614363" lvl="3" indent="-155575" defTabSz="895350" eaLnBrk="1" hangingPunct="1">
                <a:buClr>
                  <a:schemeClr val="tx2"/>
                </a:buClr>
                <a:buSzPct val="120000"/>
                <a:buFont typeface="Arial" charset="0"/>
                <a:buChar char="▫"/>
                <a:defRPr>
                  <a:latin typeface="+mn-lt"/>
                </a:defRPr>
              </a:lvl4pPr>
              <a:lvl5pPr marL="746125" lvl="4" indent="-130175" defTabSz="895350" eaLnBrk="1" hangingPunct="1">
                <a:buClr>
                  <a:schemeClr val="tx2"/>
                </a:buClr>
                <a:buSzPct val="89000"/>
                <a:buFont typeface="Arial" charset="0"/>
                <a:buChar char="-"/>
                <a:defRPr>
                  <a:latin typeface="+mn-lt"/>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Immersive GenAI training</a:t>
              </a:r>
            </a:p>
          </p:txBody>
        </p:sp>
      </p:grpSp>
      <p:grpSp>
        <p:nvGrpSpPr>
          <p:cNvPr id="29" name="Group 28">
            <a:extLst>
              <a:ext uri="{FF2B5EF4-FFF2-40B4-BE49-F238E27FC236}">
                <a16:creationId xmlns:a16="http://schemas.microsoft.com/office/drawing/2014/main" id="{C13F49FE-D009-9DB4-3F58-DA3556A630E1}"/>
              </a:ext>
            </a:extLst>
          </p:cNvPr>
          <p:cNvGrpSpPr/>
          <p:nvPr>
            <p:custDataLst>
              <p:tags r:id="rId9"/>
            </p:custDataLst>
          </p:nvPr>
        </p:nvGrpSpPr>
        <p:grpSpPr>
          <a:xfrm>
            <a:off x="5875020" y="1412585"/>
            <a:ext cx="3337806" cy="579938"/>
            <a:chOff x="5687962" y="-203070"/>
            <a:chExt cx="3524864" cy="915647"/>
          </a:xfrm>
        </p:grpSpPr>
        <p:sp>
          <p:nvSpPr>
            <p:cNvPr id="21" name="Freeform 85">
              <a:extLst>
                <a:ext uri="{FF2B5EF4-FFF2-40B4-BE49-F238E27FC236}">
                  <a16:creationId xmlns:a16="http://schemas.microsoft.com/office/drawing/2014/main" id="{12312086-68EB-84CD-7878-DEDE45FACD3D}"/>
                </a:ext>
              </a:extLst>
            </p:cNvPr>
            <p:cNvSpPr/>
            <p:nvPr>
              <p:custDataLst>
                <p:tags r:id="rId10"/>
              </p:custDataLst>
            </p:nvPr>
          </p:nvSpPr>
          <p:spPr bwMode="auto">
            <a:xfrm>
              <a:off x="5687962" y="-203070"/>
              <a:ext cx="3524864" cy="915647"/>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49400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1"/>
                <a:gd name="connsiteX1" fmla="*/ 1749400 w 1828800"/>
                <a:gd name="connsiteY1" fmla="*/ 0 h 914401"/>
                <a:gd name="connsiteX2" fmla="*/ 1828800 w 1828800"/>
                <a:gd name="connsiteY2" fmla="*/ 457200 h 914401"/>
                <a:gd name="connsiteX3" fmla="*/ 1749400 w 1828800"/>
                <a:gd name="connsiteY3" fmla="*/ 914401 h 914401"/>
                <a:gd name="connsiteX4" fmla="*/ 0 w 1828800"/>
                <a:gd name="connsiteY4" fmla="*/ 914400 h 914401"/>
                <a:gd name="connsiteX5" fmla="*/ 0 w 1828800"/>
                <a:gd name="connsiteY5" fmla="*/ 457200 h 914401"/>
                <a:gd name="connsiteX0" fmla="*/ 0 w 1828800"/>
                <a:gd name="connsiteY0" fmla="*/ 0 h 914401"/>
                <a:gd name="connsiteX1" fmla="*/ 1749400 w 1828800"/>
                <a:gd name="connsiteY1" fmla="*/ 0 h 914401"/>
                <a:gd name="connsiteX2" fmla="*/ 1828800 w 1828800"/>
                <a:gd name="connsiteY2" fmla="*/ 457200 h 914401"/>
                <a:gd name="connsiteX3" fmla="*/ 1749400 w 1828800"/>
                <a:gd name="connsiteY3" fmla="*/ 914401 h 914401"/>
                <a:gd name="connsiteX4" fmla="*/ 0 w 1828800"/>
                <a:gd name="connsiteY4" fmla="*/ 914400 h 914401"/>
                <a:gd name="connsiteX5" fmla="*/ 0 w 1828800"/>
                <a:gd name="connsiteY5" fmla="*/ 457200 h 914401"/>
                <a:gd name="connsiteX0" fmla="*/ 0 w 1828800"/>
                <a:gd name="connsiteY0" fmla="*/ 0 h 914401"/>
                <a:gd name="connsiteX1" fmla="*/ 1720808 w 1828800"/>
                <a:gd name="connsiteY1" fmla="*/ 0 h 914401"/>
                <a:gd name="connsiteX2" fmla="*/ 1828800 w 1828800"/>
                <a:gd name="connsiteY2" fmla="*/ 457200 h 914401"/>
                <a:gd name="connsiteX3" fmla="*/ 1749400 w 1828800"/>
                <a:gd name="connsiteY3" fmla="*/ 914401 h 914401"/>
                <a:gd name="connsiteX4" fmla="*/ 0 w 1828800"/>
                <a:gd name="connsiteY4" fmla="*/ 914400 h 914401"/>
                <a:gd name="connsiteX5" fmla="*/ 0 w 1828800"/>
                <a:gd name="connsiteY5" fmla="*/ 457200 h 914401"/>
                <a:gd name="connsiteX0" fmla="*/ 0 w 1828800"/>
                <a:gd name="connsiteY0" fmla="*/ 0 h 914401"/>
                <a:gd name="connsiteX1" fmla="*/ 1720808 w 1828800"/>
                <a:gd name="connsiteY1" fmla="*/ 0 h 914401"/>
                <a:gd name="connsiteX2" fmla="*/ 1828800 w 1828800"/>
                <a:gd name="connsiteY2" fmla="*/ 457200 h 914401"/>
                <a:gd name="connsiteX3" fmla="*/ 1720808 w 1828800"/>
                <a:gd name="connsiteY3" fmla="*/ 914401 h 914401"/>
                <a:gd name="connsiteX4" fmla="*/ 0 w 1828800"/>
                <a:gd name="connsiteY4" fmla="*/ 914400 h 914401"/>
                <a:gd name="connsiteX5" fmla="*/ 0 w 1828800"/>
                <a:gd name="connsiteY5" fmla="*/ 457200 h 914401"/>
                <a:gd name="connsiteX0" fmla="*/ 0 w 1828800"/>
                <a:gd name="connsiteY0" fmla="*/ 0 h 914401"/>
                <a:gd name="connsiteX1" fmla="*/ 1720808 w 1828800"/>
                <a:gd name="connsiteY1" fmla="*/ 0 h 914401"/>
                <a:gd name="connsiteX2" fmla="*/ 1828800 w 1828800"/>
                <a:gd name="connsiteY2" fmla="*/ 457200 h 914401"/>
                <a:gd name="connsiteX3" fmla="*/ 1720808 w 1828800"/>
                <a:gd name="connsiteY3" fmla="*/ 914401 h 914401"/>
                <a:gd name="connsiteX4" fmla="*/ 0 w 1828800"/>
                <a:gd name="connsiteY4" fmla="*/ 914400 h 914401"/>
                <a:gd name="connsiteX5" fmla="*/ 116561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20808 w 1828800"/>
                <a:gd name="connsiteY3" fmla="*/ 914401 h 914401"/>
                <a:gd name="connsiteX4" fmla="*/ 0 w 1828800"/>
                <a:gd name="connsiteY4" fmla="*/ 914400 h 914401"/>
                <a:gd name="connsiteX5" fmla="*/ 116561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116561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239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239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678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12020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5682 w 1828800"/>
                <a:gd name="connsiteY5" fmla="*/ 457201 h 914401"/>
                <a:gd name="connsiteX0" fmla="*/ 0 w 1828800"/>
                <a:gd name="connsiteY0" fmla="*/ 0 h 914401"/>
                <a:gd name="connsiteX1" fmla="*/ 1713118 w 1828800"/>
                <a:gd name="connsiteY1" fmla="*/ 0 h 914401"/>
                <a:gd name="connsiteX2" fmla="*/ 1828800 w 1828800"/>
                <a:gd name="connsiteY2" fmla="*/ 457200 h 914401"/>
                <a:gd name="connsiteX3" fmla="*/ 1712020 w 1828800"/>
                <a:gd name="connsiteY3" fmla="*/ 914401 h 914401"/>
                <a:gd name="connsiteX4" fmla="*/ 0 w 1828800"/>
                <a:gd name="connsiteY4" fmla="*/ 914400 h 914401"/>
                <a:gd name="connsiteX5" fmla="*/ 115682 w 1828800"/>
                <a:gd name="connsiteY5" fmla="*/ 457201 h 914401"/>
                <a:gd name="connsiteX0" fmla="*/ 0 w 1828800"/>
                <a:gd name="connsiteY0" fmla="*/ 0 h 914401"/>
                <a:gd name="connsiteX1" fmla="*/ 1713118 w 1828800"/>
                <a:gd name="connsiteY1" fmla="*/ 0 h 914401"/>
                <a:gd name="connsiteX2" fmla="*/ 1828800 w 1828800"/>
                <a:gd name="connsiteY2" fmla="*/ 457200 h 914401"/>
                <a:gd name="connsiteX3" fmla="*/ 1713118 w 1828800"/>
                <a:gd name="connsiteY3" fmla="*/ 914401 h 914401"/>
                <a:gd name="connsiteX4" fmla="*/ 0 w 1828800"/>
                <a:gd name="connsiteY4" fmla="*/ 914400 h 914401"/>
                <a:gd name="connsiteX5" fmla="*/ 115682 w 1828800"/>
                <a:gd name="connsiteY5" fmla="*/ 457201 h 914401"/>
                <a:gd name="connsiteX0" fmla="*/ 0 w 1828800"/>
                <a:gd name="connsiteY0" fmla="*/ 0 h 914401"/>
                <a:gd name="connsiteX1" fmla="*/ 1713118 w 1828800"/>
                <a:gd name="connsiteY1" fmla="*/ 0 h 914401"/>
                <a:gd name="connsiteX2" fmla="*/ 1828800 w 1828800"/>
                <a:gd name="connsiteY2" fmla="*/ 457200 h 914401"/>
                <a:gd name="connsiteX3" fmla="*/ 1713118 w 1828800"/>
                <a:gd name="connsiteY3" fmla="*/ 914401 h 914401"/>
                <a:gd name="connsiteX4" fmla="*/ 0 w 1828800"/>
                <a:gd name="connsiteY4" fmla="*/ 914400 h 914401"/>
                <a:gd name="connsiteX5" fmla="*/ 85511 w 1828800"/>
                <a:gd name="connsiteY5" fmla="*/ 457201 h 914401"/>
                <a:gd name="connsiteX0" fmla="*/ 0 w 1828800"/>
                <a:gd name="connsiteY0" fmla="*/ 0 h 914401"/>
                <a:gd name="connsiteX1" fmla="*/ 1743289 w 1828800"/>
                <a:gd name="connsiteY1" fmla="*/ 0 h 914401"/>
                <a:gd name="connsiteX2" fmla="*/ 1828800 w 1828800"/>
                <a:gd name="connsiteY2" fmla="*/ 457200 h 914401"/>
                <a:gd name="connsiteX3" fmla="*/ 1713118 w 1828800"/>
                <a:gd name="connsiteY3" fmla="*/ 914401 h 914401"/>
                <a:gd name="connsiteX4" fmla="*/ 0 w 1828800"/>
                <a:gd name="connsiteY4" fmla="*/ 914400 h 914401"/>
                <a:gd name="connsiteX5" fmla="*/ 85511 w 1828800"/>
                <a:gd name="connsiteY5" fmla="*/ 457201 h 914401"/>
                <a:gd name="connsiteX0" fmla="*/ 0 w 1828800"/>
                <a:gd name="connsiteY0" fmla="*/ 0 h 914401"/>
                <a:gd name="connsiteX1" fmla="*/ 1743289 w 1828800"/>
                <a:gd name="connsiteY1" fmla="*/ 0 h 914401"/>
                <a:gd name="connsiteX2" fmla="*/ 1828800 w 1828800"/>
                <a:gd name="connsiteY2" fmla="*/ 457200 h 914401"/>
                <a:gd name="connsiteX3" fmla="*/ 1743289 w 1828800"/>
                <a:gd name="connsiteY3" fmla="*/ 914401 h 914401"/>
                <a:gd name="connsiteX4" fmla="*/ 0 w 1828800"/>
                <a:gd name="connsiteY4" fmla="*/ 914400 h 914401"/>
                <a:gd name="connsiteX5" fmla="*/ 85511 w 1828800"/>
                <a:gd name="connsiteY5" fmla="*/ 457201 h 914401"/>
                <a:gd name="connsiteX0" fmla="*/ 0 w 1828800"/>
                <a:gd name="connsiteY0" fmla="*/ 0 h 914401"/>
                <a:gd name="connsiteX1" fmla="*/ 1743289 w 1828800"/>
                <a:gd name="connsiteY1" fmla="*/ 0 h 914401"/>
                <a:gd name="connsiteX2" fmla="*/ 1828800 w 1828800"/>
                <a:gd name="connsiteY2" fmla="*/ 457200 h 914401"/>
                <a:gd name="connsiteX3" fmla="*/ 1743289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43289 w 1828800"/>
                <a:gd name="connsiteY1" fmla="*/ 0 h 914401"/>
                <a:gd name="connsiteX2" fmla="*/ 1828800 w 1828800"/>
                <a:gd name="connsiteY2" fmla="*/ 457200 h 914401"/>
                <a:gd name="connsiteX3" fmla="*/ 1743289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43289 w 1828800"/>
                <a:gd name="connsiteY1" fmla="*/ 0 h 914401"/>
                <a:gd name="connsiteX2" fmla="*/ 1828800 w 1828800"/>
                <a:gd name="connsiteY2" fmla="*/ 457200 h 914401"/>
                <a:gd name="connsiteX3" fmla="*/ 1743289 w 1828800"/>
                <a:gd name="connsiteY3" fmla="*/ 914401 h 914401"/>
                <a:gd name="connsiteX4" fmla="*/ 0 w 1828800"/>
                <a:gd name="connsiteY4" fmla="*/ 914400 h 914401"/>
                <a:gd name="connsiteX5" fmla="*/ 0 w 1828800"/>
                <a:gd name="connsiteY5" fmla="*/ 457201 h 914401"/>
                <a:gd name="connsiteX0" fmla="*/ 0 w 1828800"/>
                <a:gd name="connsiteY0" fmla="*/ 0 h 914401"/>
                <a:gd name="connsiteX1" fmla="*/ 1743289 w 1828800"/>
                <a:gd name="connsiteY1" fmla="*/ 0 h 914401"/>
                <a:gd name="connsiteX2" fmla="*/ 1828800 w 1828800"/>
                <a:gd name="connsiteY2" fmla="*/ 457200 h 914401"/>
                <a:gd name="connsiteX3" fmla="*/ 1743289 w 1828800"/>
                <a:gd name="connsiteY3" fmla="*/ 914401 h 914401"/>
                <a:gd name="connsiteX4" fmla="*/ 0 w 1828800"/>
                <a:gd name="connsiteY4" fmla="*/ 914400 h 914401"/>
                <a:gd name="connsiteX5" fmla="*/ 85511 w 1828800"/>
                <a:gd name="connsiteY5" fmla="*/ 457201 h 914401"/>
                <a:gd name="connsiteX0" fmla="*/ 0 w 1828800"/>
                <a:gd name="connsiteY0" fmla="*/ 0 h 914401"/>
                <a:gd name="connsiteX1" fmla="*/ 1743289 w 1828800"/>
                <a:gd name="connsiteY1" fmla="*/ 0 h 914401"/>
                <a:gd name="connsiteX2" fmla="*/ 1828800 w 1828800"/>
                <a:gd name="connsiteY2" fmla="*/ 457200 h 914401"/>
                <a:gd name="connsiteX3" fmla="*/ 1743289 w 1828800"/>
                <a:gd name="connsiteY3" fmla="*/ 914401 h 914401"/>
                <a:gd name="connsiteX4" fmla="*/ 0 w 1828800"/>
                <a:gd name="connsiteY4" fmla="*/ 914400 h 914401"/>
                <a:gd name="connsiteX5" fmla="*/ 85511 w 1828800"/>
                <a:gd name="connsiteY5" fmla="*/ 457201 h 914401"/>
                <a:gd name="connsiteX0" fmla="*/ 0 w 1828800"/>
                <a:gd name="connsiteY0" fmla="*/ 0 h 914401"/>
                <a:gd name="connsiteX1" fmla="*/ 1743289 w 1828800"/>
                <a:gd name="connsiteY1" fmla="*/ 0 h 914401"/>
                <a:gd name="connsiteX2" fmla="*/ 1828800 w 1828800"/>
                <a:gd name="connsiteY2" fmla="*/ 457200 h 914401"/>
                <a:gd name="connsiteX3" fmla="*/ 1743289 w 1828800"/>
                <a:gd name="connsiteY3" fmla="*/ 914401 h 914401"/>
                <a:gd name="connsiteX4" fmla="*/ 0 w 1828800"/>
                <a:gd name="connsiteY4" fmla="*/ 914400 h 914401"/>
                <a:gd name="connsiteX5" fmla="*/ 85511 w 1828800"/>
                <a:gd name="connsiteY5" fmla="*/ 457201 h 91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1">
                  <a:moveTo>
                    <a:pt x="0" y="0"/>
                  </a:moveTo>
                  <a:lnTo>
                    <a:pt x="1743289" y="0"/>
                  </a:lnTo>
                  <a:lnTo>
                    <a:pt x="1828800" y="457200"/>
                  </a:lnTo>
                  <a:lnTo>
                    <a:pt x="1743289" y="914401"/>
                  </a:lnTo>
                  <a:lnTo>
                    <a:pt x="0" y="914400"/>
                  </a:lnTo>
                  <a:lnTo>
                    <a:pt x="85511" y="457201"/>
                  </a:lnTo>
                  <a:close/>
                </a:path>
              </a:pathLst>
            </a:custGeom>
            <a:solidFill>
              <a:srgbClr val="2251FF"/>
            </a:solidFill>
            <a:ln w="19050" cap="flat" cmpd="sng">
              <a:solidFill>
                <a:schemeClr val="bg1"/>
              </a:solidFill>
              <a:prstDash val="solid"/>
              <a:round/>
              <a:headEnd/>
              <a:tailEnd/>
            </a:ln>
            <a:effectLst/>
          </p:spPr>
          <p:txBody>
            <a:bodyPr wrap="none" lIns="45720" tIns="0" rIns="4572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Arial"/>
                <a:ea typeface="+mn-ea"/>
                <a:cs typeface="+mn-cs"/>
              </a:endParaRPr>
            </a:p>
          </p:txBody>
        </p:sp>
        <p:sp>
          <p:nvSpPr>
            <p:cNvPr id="22" name="Rectangle 4">
              <a:extLst>
                <a:ext uri="{FF2B5EF4-FFF2-40B4-BE49-F238E27FC236}">
                  <a16:creationId xmlns:a16="http://schemas.microsoft.com/office/drawing/2014/main" id="{308D18DC-4242-A3C1-7673-C4FBE50AE94A}"/>
                </a:ext>
              </a:extLst>
            </p:cNvPr>
            <p:cNvSpPr txBox="1"/>
            <p:nvPr>
              <p:custDataLst>
                <p:tags r:id="rId11"/>
              </p:custDataLst>
            </p:nvPr>
          </p:nvSpPr>
          <p:spPr>
            <a:xfrm>
              <a:off x="5903578" y="131475"/>
              <a:ext cx="3144431" cy="246557"/>
            </a:xfrm>
            <a:prstGeom prst="rect">
              <a:avLst/>
            </a:prstGeom>
            <a:solidFill>
              <a:srgbClr val="2251FF"/>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marL="0" lvl="0" indent="0" defTabSz="895350" eaLnBrk="1" hangingPunct="1">
                <a:buClr>
                  <a:schemeClr val="tx2"/>
                </a:buClr>
                <a:defRPr>
                  <a:latin typeface="+mn-lt"/>
                </a:defRPr>
              </a:lvl1pPr>
              <a:lvl2pPr marL="193675" lvl="1" indent="-192088" defTabSz="895350" eaLnBrk="1" hangingPunct="1">
                <a:buClr>
                  <a:schemeClr val="tx2"/>
                </a:buClr>
                <a:buSzPct val="125000"/>
                <a:buFont typeface="Arial" charset="0"/>
                <a:buChar char="▪"/>
                <a:defRPr>
                  <a:latin typeface="+mn-lt"/>
                </a:defRPr>
              </a:lvl2pPr>
              <a:lvl3pPr marL="457200" lvl="2" indent="-261938" defTabSz="895350" eaLnBrk="1" hangingPunct="1">
                <a:buClr>
                  <a:schemeClr val="tx2"/>
                </a:buClr>
                <a:buSzPct val="120000"/>
                <a:buFont typeface="Arial" charset="0"/>
                <a:buChar char="–"/>
                <a:defRPr>
                  <a:latin typeface="+mn-lt"/>
                </a:defRPr>
              </a:lvl3pPr>
              <a:lvl4pPr marL="614363" lvl="3" indent="-155575" defTabSz="895350" eaLnBrk="1" hangingPunct="1">
                <a:buClr>
                  <a:schemeClr val="tx2"/>
                </a:buClr>
                <a:buSzPct val="120000"/>
                <a:buFont typeface="Arial" charset="0"/>
                <a:buChar char="▫"/>
                <a:defRPr>
                  <a:latin typeface="+mn-lt"/>
                </a:defRPr>
              </a:lvl4pPr>
              <a:lvl5pPr marL="746125" lvl="4" indent="-130175" defTabSz="895350" eaLnBrk="1" hangingPunct="1">
                <a:buClr>
                  <a:schemeClr val="tx2"/>
                </a:buClr>
                <a:buSzPct val="89000"/>
                <a:buFont typeface="Arial" charset="0"/>
                <a:buChar char="-"/>
                <a:defRPr>
                  <a:latin typeface="+mn-lt"/>
                </a:defRPr>
              </a:lvl5pPr>
              <a:lvl6pPr marL="749808" indent="-130175" defTabSz="895350" fontAlgn="base">
                <a:spcBef>
                  <a:spcPct val="0"/>
                </a:spcBef>
                <a:spcAft>
                  <a:spcPct val="0"/>
                </a:spcAft>
                <a:buClr>
                  <a:schemeClr val="tx2"/>
                </a:buClr>
                <a:buSzPct val="89000"/>
                <a:buFont typeface="Arial" charset="0"/>
                <a:buChar char="-"/>
                <a:defRPr>
                  <a:latin typeface="+mn-lt"/>
                </a:defRPr>
              </a:lvl6pPr>
              <a:lvl7pPr marL="749808" indent="-130175" defTabSz="895350" fontAlgn="base">
                <a:spcBef>
                  <a:spcPct val="0"/>
                </a:spcBef>
                <a:spcAft>
                  <a:spcPct val="0"/>
                </a:spcAft>
                <a:buClr>
                  <a:schemeClr val="tx2"/>
                </a:buClr>
                <a:buSzPct val="89000"/>
                <a:buFont typeface="Arial" charset="0"/>
                <a:buChar char="-"/>
                <a:defRPr>
                  <a:latin typeface="+mn-lt"/>
                </a:defRPr>
              </a:lvl7pPr>
              <a:lvl8pPr marL="749808" indent="-130175" defTabSz="895350" fontAlgn="base">
                <a:spcBef>
                  <a:spcPct val="0"/>
                </a:spcBef>
                <a:spcAft>
                  <a:spcPct val="0"/>
                </a:spcAft>
                <a:buClr>
                  <a:schemeClr val="tx2"/>
                </a:buClr>
                <a:buSzPct val="89000"/>
                <a:buFont typeface="Arial" charset="0"/>
                <a:buChar char="-"/>
                <a:defRPr>
                  <a:latin typeface="+mn-lt"/>
                </a:defRPr>
              </a:lvl8pPr>
              <a:lvl9pPr marL="749808" indent="-130175" defTabSz="895350" fontAlgn="base">
                <a:spcBef>
                  <a:spcPct val="0"/>
                </a:spcBef>
                <a:spcAft>
                  <a:spcPct val="0"/>
                </a:spcAft>
                <a:buClr>
                  <a:schemeClr val="tx2"/>
                </a:buClr>
                <a:buSzPct val="89000"/>
                <a:buFont typeface="Arial" charset="0"/>
                <a:buChar char="-"/>
                <a:defRPr>
                  <a:latin typeface="+mn-lt"/>
                </a:defRPr>
              </a:lvl9pPr>
            </a:lstStyle>
            <a:p>
              <a:pPr marL="0" marR="0" lvl="0" indent="0" algn="l" defTabSz="895350" rtl="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Embedded </a:t>
              </a:r>
              <a:r>
                <a:rPr kumimoji="0" lang="en-US" sz="1800" b="1" i="0" u="none" strike="noStrike" kern="1200" cap="none" spc="0" normalizeH="0" baseline="0" noProof="0" dirty="0" err="1">
                  <a:ln>
                    <a:noFill/>
                  </a:ln>
                  <a:solidFill>
                    <a:srgbClr val="FFFFFF"/>
                  </a:solidFill>
                  <a:effectLst/>
                  <a:uLnTx/>
                  <a:uFillTx/>
                  <a:latin typeface="Arial"/>
                  <a:ea typeface="+mn-ea"/>
                  <a:cs typeface="+mn-cs"/>
                </a:rPr>
                <a:t>GenAI</a:t>
              </a:r>
              <a:r>
                <a:rPr kumimoji="0" lang="en-US" sz="1800" b="1" i="0" u="none" strike="noStrike" kern="1200" cap="none" spc="0" normalizeH="0" baseline="0" noProof="0" dirty="0">
                  <a:ln>
                    <a:noFill/>
                  </a:ln>
                  <a:solidFill>
                    <a:srgbClr val="FFFFFF"/>
                  </a:solidFill>
                  <a:effectLst/>
                  <a:uLnTx/>
                  <a:uFillTx/>
                  <a:latin typeface="Arial"/>
                  <a:ea typeface="+mn-ea"/>
                  <a:cs typeface="+mn-cs"/>
                </a:rPr>
                <a:t> coaching</a:t>
              </a:r>
            </a:p>
            <a:p>
              <a:pPr marL="0" marR="0" lvl="0" indent="0" algn="l" defTabSz="895350" rtl="0" eaLnBrk="1" fontAlgn="auto" latinLnBrk="0" hangingPunct="1">
                <a:lnSpc>
                  <a:spcPct val="100000"/>
                </a:lnSpc>
                <a:spcBef>
                  <a:spcPts val="0"/>
                </a:spcBef>
                <a:spcAft>
                  <a:spcPts val="0"/>
                </a:spcAft>
                <a:buClr>
                  <a:srgbClr val="FFFFFF"/>
                </a:buClr>
                <a:buSzTx/>
                <a:buFontTx/>
                <a:buNone/>
                <a:tabLst/>
                <a:defRPr/>
              </a:pPr>
              <a:r>
                <a:rPr kumimoji="0" lang="en-US" sz="1800" b="1" i="0" u="none" strike="noStrike" kern="1200" cap="none" spc="0" normalizeH="0" baseline="0" noProof="0" dirty="0">
                  <a:ln>
                    <a:noFill/>
                  </a:ln>
                  <a:solidFill>
                    <a:srgbClr val="FFFFFF"/>
                  </a:solidFill>
                  <a:effectLst/>
                  <a:uLnTx/>
                  <a:uFillTx/>
                  <a:latin typeface="Arial"/>
                  <a:ea typeface="+mn-ea"/>
                  <a:cs typeface="+mn-cs"/>
                </a:rPr>
                <a:t>into sprint process</a:t>
              </a:r>
            </a:p>
          </p:txBody>
        </p:sp>
      </p:grpSp>
    </p:spTree>
    <p:extLst>
      <p:ext uri="{BB962C8B-B14F-4D97-AF65-F5344CB8AC3E}">
        <p14:creationId xmlns:p14="http://schemas.microsoft.com/office/powerpoint/2010/main" val="33523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Object 2" hidden="1">
            <a:extLst>
              <a:ext uri="{FF2B5EF4-FFF2-40B4-BE49-F238E27FC236}">
                <a16:creationId xmlns:a16="http://schemas.microsoft.com/office/drawing/2014/main" id="{037AFE7E-EE4E-1053-A9DC-F5B3F12002BD}"/>
              </a:ext>
            </a:extLst>
          </p:cNvPr>
          <p:cNvGraphicFramePr>
            <a:graphicFrameLocks noChangeAspect="1"/>
          </p:cNvGraphicFramePr>
          <p:nvPr>
            <p:custDataLst>
              <p:tags r:id="rId1"/>
            </p:custDataLst>
            <p:extLst>
              <p:ext uri="{D42A27DB-BD31-4B8C-83A1-F6EECF244321}">
                <p14:modId xmlns:p14="http://schemas.microsoft.com/office/powerpoint/2010/main" val="26998388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2" imgW="7772400" imgH="10058400" progId="TCLayout.ActiveDocument.1">
                  <p:embed/>
                </p:oleObj>
              </mc:Choice>
              <mc:Fallback>
                <p:oleObj name="think-cell Slide" r:id="rId12" imgW="7772400" imgH="10058400" progId="TCLayout.ActiveDocument.1">
                  <p:embed/>
                  <p:pic>
                    <p:nvPicPr>
                      <p:cNvPr id="42" name="Object 2" hidden="1">
                        <a:extLst>
                          <a:ext uri="{FF2B5EF4-FFF2-40B4-BE49-F238E27FC236}">
                            <a16:creationId xmlns:a16="http://schemas.microsoft.com/office/drawing/2014/main" id="{037AFE7E-EE4E-1053-A9DC-F5B3F12002BD}"/>
                          </a:ext>
                        </a:extLst>
                      </p:cNvPr>
                      <p:cNvPicPr/>
                      <p:nvPr/>
                    </p:nvPicPr>
                    <p:blipFill>
                      <a:blip r:embed="rId13"/>
                      <a:stretch>
                        <a:fillRect/>
                      </a:stretch>
                    </p:blipFill>
                    <p:spPr>
                      <a:xfrm>
                        <a:off x="1588" y="1588"/>
                        <a:ext cx="1227" cy="1588"/>
                      </a:xfrm>
                      <a:prstGeom prst="rect">
                        <a:avLst/>
                      </a:prstGeom>
                    </p:spPr>
                  </p:pic>
                </p:oleObj>
              </mc:Fallback>
            </mc:AlternateContent>
          </a:graphicData>
        </a:graphic>
      </p:graphicFrame>
      <p:cxnSp>
        <p:nvCxnSpPr>
          <p:cNvPr id="9" name="Straight Connector 8">
            <a:extLst>
              <a:ext uri="{FF2B5EF4-FFF2-40B4-BE49-F238E27FC236}">
                <a16:creationId xmlns:a16="http://schemas.microsoft.com/office/drawing/2014/main" id="{AE00351B-DFDD-8DCA-FC7C-04523399B8CD}"/>
              </a:ext>
            </a:extLst>
          </p:cNvPr>
          <p:cNvCxnSpPr>
            <a:cxnSpLocks/>
          </p:cNvCxnSpPr>
          <p:nvPr/>
        </p:nvCxnSpPr>
        <p:spPr>
          <a:xfrm>
            <a:off x="1312925" y="2160193"/>
            <a:ext cx="0" cy="4125307"/>
          </a:xfrm>
          <a:prstGeom prst="line">
            <a:avLst/>
          </a:prstGeom>
          <a:ln w="19050" cap="flat">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 name="2. Slide Title">
            <a:extLst>
              <a:ext uri="{FF2B5EF4-FFF2-40B4-BE49-F238E27FC236}">
                <a16:creationId xmlns:a16="http://schemas.microsoft.com/office/drawing/2014/main" id="{F04C2842-CD12-0289-13B5-185AE20AC71E}"/>
              </a:ext>
            </a:extLst>
          </p:cNvPr>
          <p:cNvSpPr>
            <a:spLocks noGrp="1"/>
          </p:cNvSpPr>
          <p:nvPr>
            <p:ph type="title"/>
            <p:custDataLst>
              <p:tags r:id="rId2"/>
            </p:custDataLst>
          </p:nvPr>
        </p:nvSpPr>
        <p:spPr>
          <a:xfrm>
            <a:off x="554736" y="198311"/>
            <a:ext cx="8031480" cy="715581"/>
          </a:xfrm>
          <a:noFill/>
          <a:ln/>
          <a:extLst>
            <a:ext uri="{909E8E84-426E-40DD-AFC4-6F175D3DCCD1}">
              <a14:hiddenFill xmlns:a14="http://schemas.microsoft.com/office/drawing/2010/main">
                <a:solidFill>
                  <a:srgbClr val="FFFFFF"/>
                </a:solidFill>
              </a14:hiddenFill>
            </a:ext>
          </a:extLst>
        </p:spPr>
        <p:txBody>
          <a:bodyPr vert="horz" wrap="square" anchor="b" anchorCtr="0">
            <a:spAutoFit/>
          </a:bodyPr>
          <a:lstStyle/>
          <a:p>
            <a:r>
              <a:rPr lang="en-GB" i="1" dirty="0"/>
              <a:t>Code generation</a:t>
            </a:r>
            <a:r>
              <a:rPr lang="en-GB" dirty="0"/>
              <a:t>: </a:t>
            </a:r>
            <a:r>
              <a:rPr lang="en-US" dirty="0"/>
              <a:t>Developers with capability building exhibit significantly higher productivity</a:t>
            </a:r>
            <a:endParaRPr lang="en-GB" dirty="0"/>
          </a:p>
        </p:txBody>
      </p:sp>
      <p:sp>
        <p:nvSpPr>
          <p:cNvPr id="35" name="Subtitle 34">
            <a:extLst>
              <a:ext uri="{FF2B5EF4-FFF2-40B4-BE49-F238E27FC236}">
                <a16:creationId xmlns:a16="http://schemas.microsoft.com/office/drawing/2014/main" id="{68125377-A65F-BC8E-29D6-C943BB193745}"/>
              </a:ext>
            </a:extLst>
          </p:cNvPr>
          <p:cNvSpPr>
            <a:spLocks noGrp="1"/>
          </p:cNvSpPr>
          <p:nvPr>
            <p:ph type="subTitle" idx="1"/>
          </p:nvPr>
        </p:nvSpPr>
        <p:spPr/>
        <p:txBody>
          <a:bodyPr>
            <a:normAutofit fontScale="55000" lnSpcReduction="20000"/>
          </a:bodyPr>
          <a:lstStyle/>
          <a:p>
            <a:r>
              <a:rPr lang="en-US" dirty="0"/>
              <a:t>Example code challenge: Both users worked on the same story (add to shopping cart)</a:t>
            </a:r>
          </a:p>
        </p:txBody>
      </p:sp>
      <p:sp>
        <p:nvSpPr>
          <p:cNvPr id="7" name="TextBox 6">
            <a:extLst>
              <a:ext uri="{FF2B5EF4-FFF2-40B4-BE49-F238E27FC236}">
                <a16:creationId xmlns:a16="http://schemas.microsoft.com/office/drawing/2014/main" id="{552D97F0-9C25-03CC-9DB2-366009BE59D4}"/>
              </a:ext>
            </a:extLst>
          </p:cNvPr>
          <p:cNvSpPr txBox="1"/>
          <p:nvPr/>
        </p:nvSpPr>
        <p:spPr>
          <a:xfrm>
            <a:off x="579326" y="1537348"/>
            <a:ext cx="3740672" cy="43088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GB" sz="1400" b="1" i="0" u="none" strike="noStrike" kern="1200" cap="none" spc="0" normalizeH="0" baseline="0" noProof="0" dirty="0">
                <a:ln>
                  <a:noFill/>
                </a:ln>
                <a:solidFill>
                  <a:srgbClr val="061F79"/>
                </a:solidFill>
                <a:effectLst/>
                <a:uLnTx/>
                <a:uFillTx/>
                <a:latin typeface="Arial"/>
                <a:ea typeface="+mn-ea"/>
                <a:cs typeface="Arial" panose="020B0604020202020204" pitchFamily="34" charset="0"/>
              </a:rPr>
              <a:t>An untrained user</a:t>
            </a:r>
            <a:r>
              <a:rPr kumimoji="0" lang="en-GB" sz="1400" b="1" i="0" u="none" strike="noStrike" kern="1200" cap="none" spc="0" normalizeH="0" baseline="0" noProof="0" dirty="0">
                <a:ln>
                  <a:noFill/>
                </a:ln>
                <a:solidFill>
                  <a:srgbClr val="C00000"/>
                </a:solidFill>
                <a:effectLst/>
                <a:uLnTx/>
                <a:uFillTx/>
                <a:latin typeface="Arial"/>
                <a:ea typeface="+mn-ea"/>
                <a:cs typeface="Arial" panose="020B0604020202020204" pitchFamily="34" charset="0"/>
              </a:rPr>
              <a:t> </a:t>
            </a:r>
            <a:r>
              <a:rPr kumimoji="0" lang="en-GB" sz="1400" b="1" i="0" u="none" strike="noStrike" kern="1200" cap="none" spc="0" normalizeH="0" baseline="0" noProof="0" dirty="0">
                <a:ln>
                  <a:noFill/>
                </a:ln>
                <a:solidFill>
                  <a:prstClr val="black"/>
                </a:solidFill>
                <a:effectLst/>
                <a:uLnTx/>
                <a:uFillTx/>
                <a:latin typeface="Arial"/>
                <a:ea typeface="+mn-ea"/>
                <a:cs typeface="Arial" panose="020B0604020202020204" pitchFamily="34" charset="0"/>
              </a:rPr>
              <a:t>takes 10+ prompts over ~30 mins and gets a sub-optimal output</a:t>
            </a:r>
          </a:p>
        </p:txBody>
      </p:sp>
      <p:sp>
        <p:nvSpPr>
          <p:cNvPr id="10" name="Oval 9">
            <a:extLst>
              <a:ext uri="{FF2B5EF4-FFF2-40B4-BE49-F238E27FC236}">
                <a16:creationId xmlns:a16="http://schemas.microsoft.com/office/drawing/2014/main" id="{45AFC557-A9C8-512D-BAC8-4E3C8B5E35A3}"/>
              </a:ext>
            </a:extLst>
          </p:cNvPr>
          <p:cNvSpPr/>
          <p:nvPr/>
        </p:nvSpPr>
        <p:spPr>
          <a:xfrm>
            <a:off x="1241306" y="2217554"/>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6" name="TextBox 5">
            <a:extLst>
              <a:ext uri="{FF2B5EF4-FFF2-40B4-BE49-F238E27FC236}">
                <a16:creationId xmlns:a16="http://schemas.microsoft.com/office/drawing/2014/main" id="{F98BDDA3-35BF-1C3C-2853-C82F30EABE61}"/>
              </a:ext>
            </a:extLst>
          </p:cNvPr>
          <p:cNvSpPr txBox="1"/>
          <p:nvPr/>
        </p:nvSpPr>
        <p:spPr>
          <a:xfrm>
            <a:off x="726329" y="2217554"/>
            <a:ext cx="499937" cy="1384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2:44 min</a:t>
            </a:r>
          </a:p>
        </p:txBody>
      </p:sp>
      <p:sp>
        <p:nvSpPr>
          <p:cNvPr id="8" name="TextBox 7">
            <a:extLst>
              <a:ext uri="{FF2B5EF4-FFF2-40B4-BE49-F238E27FC236}">
                <a16:creationId xmlns:a16="http://schemas.microsoft.com/office/drawing/2014/main" id="{92647538-6236-B50B-B792-8BEDDE34168F}"/>
              </a:ext>
            </a:extLst>
          </p:cNvPr>
          <p:cNvSpPr txBox="1">
            <a:spLocks/>
          </p:cNvSpPr>
          <p:nvPr/>
        </p:nvSpPr>
        <p:spPr>
          <a:xfrm>
            <a:off x="1447917" y="2217554"/>
            <a:ext cx="2808708" cy="3385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I need to add a quantity field and "add to cart" button to my page.</a:t>
            </a:r>
          </a:p>
        </p:txBody>
      </p:sp>
      <p:sp>
        <p:nvSpPr>
          <p:cNvPr id="16" name="TextBox 15">
            <a:extLst>
              <a:ext uri="{FF2B5EF4-FFF2-40B4-BE49-F238E27FC236}">
                <a16:creationId xmlns:a16="http://schemas.microsoft.com/office/drawing/2014/main" id="{9F6E7D3E-BCE6-5CF3-091C-229FC19EFBB0}"/>
              </a:ext>
            </a:extLst>
          </p:cNvPr>
          <p:cNvSpPr txBox="1"/>
          <p:nvPr/>
        </p:nvSpPr>
        <p:spPr>
          <a:xfrm>
            <a:off x="747062" y="2693304"/>
            <a:ext cx="921896" cy="138499"/>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5:19 min</a:t>
            </a:r>
          </a:p>
        </p:txBody>
      </p:sp>
      <p:sp>
        <p:nvSpPr>
          <p:cNvPr id="17" name="TextBox 16">
            <a:extLst>
              <a:ext uri="{FF2B5EF4-FFF2-40B4-BE49-F238E27FC236}">
                <a16:creationId xmlns:a16="http://schemas.microsoft.com/office/drawing/2014/main" id="{CDD6A7E0-A2D1-ACB6-6D4C-82475C9BF363}"/>
              </a:ext>
            </a:extLst>
          </p:cNvPr>
          <p:cNvSpPr txBox="1">
            <a:spLocks/>
          </p:cNvSpPr>
          <p:nvPr/>
        </p:nvSpPr>
        <p:spPr>
          <a:xfrm>
            <a:off x="1447917" y="2693304"/>
            <a:ext cx="2808708" cy="169277"/>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Can you add the </a:t>
            </a:r>
            <a:r>
              <a:rPr kumimoji="0" lang="en-US" sz="1100" b="0" i="1" u="none" strike="noStrike" kern="1200" cap="none" spc="0" normalizeH="0" baseline="0" noProof="0" dirty="0" err="1">
                <a:ln>
                  <a:noFill/>
                </a:ln>
                <a:solidFill>
                  <a:srgbClr val="FFFFFF">
                    <a:lumMod val="50000"/>
                  </a:srgbClr>
                </a:solidFill>
                <a:effectLst/>
                <a:uLnTx/>
                <a:uFillTx/>
                <a:latin typeface="Arial"/>
                <a:ea typeface="+mn-ea"/>
                <a:cs typeface="Calibri" panose="020F0502020204030204" pitchFamily="34" charset="0"/>
                <a:sym typeface=""/>
              </a:rPr>
              <a:t>add_to_cart</a:t>
            </a: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 route in this file</a:t>
            </a:r>
          </a:p>
        </p:txBody>
      </p:sp>
      <p:sp>
        <p:nvSpPr>
          <p:cNvPr id="40" name="Oval 39">
            <a:extLst>
              <a:ext uri="{FF2B5EF4-FFF2-40B4-BE49-F238E27FC236}">
                <a16:creationId xmlns:a16="http://schemas.microsoft.com/office/drawing/2014/main" id="{73CA1257-68E0-F587-B862-9BAC327730C0}"/>
              </a:ext>
            </a:extLst>
          </p:cNvPr>
          <p:cNvSpPr/>
          <p:nvPr/>
        </p:nvSpPr>
        <p:spPr>
          <a:xfrm>
            <a:off x="1241306" y="2693304"/>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20" name="TextBox 19">
            <a:extLst>
              <a:ext uri="{FF2B5EF4-FFF2-40B4-BE49-F238E27FC236}">
                <a16:creationId xmlns:a16="http://schemas.microsoft.com/office/drawing/2014/main" id="{E893368C-A226-A037-7329-F61F6AA82414}"/>
              </a:ext>
            </a:extLst>
          </p:cNvPr>
          <p:cNvSpPr txBox="1">
            <a:spLocks/>
          </p:cNvSpPr>
          <p:nvPr/>
        </p:nvSpPr>
        <p:spPr>
          <a:xfrm>
            <a:off x="1447917" y="3015166"/>
            <a:ext cx="2808708" cy="169277"/>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I just need the new code please</a:t>
            </a:r>
          </a:p>
        </p:txBody>
      </p:sp>
      <p:sp>
        <p:nvSpPr>
          <p:cNvPr id="43" name="Oval 42">
            <a:extLst>
              <a:ext uri="{FF2B5EF4-FFF2-40B4-BE49-F238E27FC236}">
                <a16:creationId xmlns:a16="http://schemas.microsoft.com/office/drawing/2014/main" id="{2453143A-1109-F139-643C-B7B215A32EBF}"/>
              </a:ext>
            </a:extLst>
          </p:cNvPr>
          <p:cNvSpPr/>
          <p:nvPr/>
        </p:nvSpPr>
        <p:spPr>
          <a:xfrm>
            <a:off x="1241306" y="3015166"/>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56" name="TextBox 55">
            <a:extLst>
              <a:ext uri="{FF2B5EF4-FFF2-40B4-BE49-F238E27FC236}">
                <a16:creationId xmlns:a16="http://schemas.microsoft.com/office/drawing/2014/main" id="{60F547EC-389D-CE10-7787-388B4F77CA6A}"/>
              </a:ext>
            </a:extLst>
          </p:cNvPr>
          <p:cNvSpPr txBox="1"/>
          <p:nvPr/>
        </p:nvSpPr>
        <p:spPr>
          <a:xfrm>
            <a:off x="747062" y="3015166"/>
            <a:ext cx="921896" cy="138499"/>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6:02 min</a:t>
            </a:r>
          </a:p>
        </p:txBody>
      </p:sp>
      <p:sp>
        <p:nvSpPr>
          <p:cNvPr id="25" name="TextBox 24">
            <a:extLst>
              <a:ext uri="{FF2B5EF4-FFF2-40B4-BE49-F238E27FC236}">
                <a16:creationId xmlns:a16="http://schemas.microsoft.com/office/drawing/2014/main" id="{0427DD5F-08CD-2395-9A66-5F5A2E3A126C}"/>
              </a:ext>
            </a:extLst>
          </p:cNvPr>
          <p:cNvSpPr txBox="1">
            <a:spLocks/>
          </p:cNvSpPr>
          <p:nvPr/>
        </p:nvSpPr>
        <p:spPr>
          <a:xfrm>
            <a:off x="1447917" y="3321639"/>
            <a:ext cx="2808708" cy="338554"/>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The redirect in line 69 is wrong, can you help fix it?</a:t>
            </a:r>
          </a:p>
        </p:txBody>
      </p:sp>
      <p:sp>
        <p:nvSpPr>
          <p:cNvPr id="44" name="Oval 43">
            <a:extLst>
              <a:ext uri="{FF2B5EF4-FFF2-40B4-BE49-F238E27FC236}">
                <a16:creationId xmlns:a16="http://schemas.microsoft.com/office/drawing/2014/main" id="{E8F1774B-3037-6850-ADDB-DF38F127D989}"/>
              </a:ext>
            </a:extLst>
          </p:cNvPr>
          <p:cNvSpPr/>
          <p:nvPr/>
        </p:nvSpPr>
        <p:spPr>
          <a:xfrm>
            <a:off x="1241306" y="3321639"/>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57" name="TextBox 56">
            <a:extLst>
              <a:ext uri="{FF2B5EF4-FFF2-40B4-BE49-F238E27FC236}">
                <a16:creationId xmlns:a16="http://schemas.microsoft.com/office/drawing/2014/main" id="{190F9BAA-6EFF-FEC0-D07F-4C6CE5FCDB81}"/>
              </a:ext>
            </a:extLst>
          </p:cNvPr>
          <p:cNvSpPr txBox="1"/>
          <p:nvPr/>
        </p:nvSpPr>
        <p:spPr>
          <a:xfrm>
            <a:off x="669410" y="3321639"/>
            <a:ext cx="921896" cy="138499"/>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10:14 min</a:t>
            </a:r>
          </a:p>
        </p:txBody>
      </p:sp>
      <p:sp>
        <p:nvSpPr>
          <p:cNvPr id="28" name="TextBox 27">
            <a:extLst>
              <a:ext uri="{FF2B5EF4-FFF2-40B4-BE49-F238E27FC236}">
                <a16:creationId xmlns:a16="http://schemas.microsoft.com/office/drawing/2014/main" id="{0E85AE49-F388-6BB0-AFCE-C91E345A6870}"/>
              </a:ext>
            </a:extLst>
          </p:cNvPr>
          <p:cNvSpPr txBox="1">
            <a:spLocks/>
          </p:cNvSpPr>
          <p:nvPr/>
        </p:nvSpPr>
        <p:spPr>
          <a:xfrm>
            <a:off x="1447917" y="3797389"/>
            <a:ext cx="2808708" cy="338554"/>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I need the logic to add the product into the cart in database</a:t>
            </a:r>
          </a:p>
        </p:txBody>
      </p:sp>
      <p:sp>
        <p:nvSpPr>
          <p:cNvPr id="45" name="Oval 44">
            <a:extLst>
              <a:ext uri="{FF2B5EF4-FFF2-40B4-BE49-F238E27FC236}">
                <a16:creationId xmlns:a16="http://schemas.microsoft.com/office/drawing/2014/main" id="{4260EAFA-CEB5-A2C2-C320-562D2EAB4B33}"/>
              </a:ext>
            </a:extLst>
          </p:cNvPr>
          <p:cNvSpPr/>
          <p:nvPr/>
        </p:nvSpPr>
        <p:spPr>
          <a:xfrm>
            <a:off x="1241306" y="3797389"/>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62" name="TextBox 61">
            <a:extLst>
              <a:ext uri="{FF2B5EF4-FFF2-40B4-BE49-F238E27FC236}">
                <a16:creationId xmlns:a16="http://schemas.microsoft.com/office/drawing/2014/main" id="{5BE021F4-7FE1-0D38-7E2B-A50D1A3AAC71}"/>
              </a:ext>
            </a:extLst>
          </p:cNvPr>
          <p:cNvSpPr txBox="1"/>
          <p:nvPr/>
        </p:nvSpPr>
        <p:spPr>
          <a:xfrm>
            <a:off x="669410" y="3797389"/>
            <a:ext cx="921896" cy="138499"/>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15:59 min</a:t>
            </a:r>
          </a:p>
        </p:txBody>
      </p:sp>
      <p:sp>
        <p:nvSpPr>
          <p:cNvPr id="31" name="TextBox 30">
            <a:extLst>
              <a:ext uri="{FF2B5EF4-FFF2-40B4-BE49-F238E27FC236}">
                <a16:creationId xmlns:a16="http://schemas.microsoft.com/office/drawing/2014/main" id="{7AAC3086-31D1-1642-E1AB-8A5C10D4B6B1}"/>
              </a:ext>
            </a:extLst>
          </p:cNvPr>
          <p:cNvSpPr txBox="1">
            <a:spLocks/>
          </p:cNvSpPr>
          <p:nvPr/>
        </p:nvSpPr>
        <p:spPr>
          <a:xfrm>
            <a:off x="1447917" y="4283789"/>
            <a:ext cx="2808708" cy="338554"/>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Should the </a:t>
            </a:r>
            <a:r>
              <a:rPr kumimoji="0" lang="en-US" sz="1100" b="0" i="1" u="none" strike="noStrike" kern="1200" cap="none" spc="0" normalizeH="0" baseline="0" noProof="0" dirty="0" err="1">
                <a:ln>
                  <a:noFill/>
                </a:ln>
                <a:solidFill>
                  <a:srgbClr val="FFFFFF">
                    <a:lumMod val="50000"/>
                  </a:srgbClr>
                </a:solidFill>
                <a:effectLst/>
                <a:uLnTx/>
                <a:uFillTx/>
                <a:latin typeface="Arial"/>
                <a:ea typeface="+mn-ea"/>
                <a:cs typeface="Calibri" panose="020F0502020204030204" pitchFamily="34" charset="0"/>
                <a:sym typeface=""/>
              </a:rPr>
              <a:t>add_to_cart</a:t>
            </a: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 logic reside in product.py or cart.py?</a:t>
            </a:r>
          </a:p>
        </p:txBody>
      </p:sp>
      <p:sp>
        <p:nvSpPr>
          <p:cNvPr id="46" name="Oval 45">
            <a:extLst>
              <a:ext uri="{FF2B5EF4-FFF2-40B4-BE49-F238E27FC236}">
                <a16:creationId xmlns:a16="http://schemas.microsoft.com/office/drawing/2014/main" id="{04AE3AEF-DD03-B366-F9C4-5383351B634C}"/>
              </a:ext>
            </a:extLst>
          </p:cNvPr>
          <p:cNvSpPr/>
          <p:nvPr/>
        </p:nvSpPr>
        <p:spPr>
          <a:xfrm>
            <a:off x="1241306" y="4283789"/>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63" name="TextBox 62">
            <a:extLst>
              <a:ext uri="{FF2B5EF4-FFF2-40B4-BE49-F238E27FC236}">
                <a16:creationId xmlns:a16="http://schemas.microsoft.com/office/drawing/2014/main" id="{68166A43-4348-D37A-556D-5D30975DEE5B}"/>
              </a:ext>
            </a:extLst>
          </p:cNvPr>
          <p:cNvSpPr txBox="1"/>
          <p:nvPr/>
        </p:nvSpPr>
        <p:spPr>
          <a:xfrm>
            <a:off x="669410" y="4273139"/>
            <a:ext cx="921896" cy="138499"/>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18:00 min</a:t>
            </a:r>
          </a:p>
        </p:txBody>
      </p:sp>
      <p:sp>
        <p:nvSpPr>
          <p:cNvPr id="34" name="TextBox 33">
            <a:extLst>
              <a:ext uri="{FF2B5EF4-FFF2-40B4-BE49-F238E27FC236}">
                <a16:creationId xmlns:a16="http://schemas.microsoft.com/office/drawing/2014/main" id="{651D4A1C-26BA-1132-2CAE-BC10A96B60C7}"/>
              </a:ext>
            </a:extLst>
          </p:cNvPr>
          <p:cNvSpPr txBox="1">
            <a:spLocks/>
          </p:cNvSpPr>
          <p:nvPr/>
        </p:nvSpPr>
        <p:spPr>
          <a:xfrm>
            <a:off x="1447917" y="4759539"/>
            <a:ext cx="2808708" cy="507831"/>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I have imported the Carts and </a:t>
            </a:r>
            <a:r>
              <a:rPr kumimoji="0" lang="en-US" sz="1100" b="0" i="1" u="none" strike="noStrike" kern="1200" cap="none" spc="0" normalizeH="0" baseline="0" noProof="0" dirty="0" err="1">
                <a:ln>
                  <a:noFill/>
                </a:ln>
                <a:solidFill>
                  <a:srgbClr val="FFFFFF">
                    <a:lumMod val="50000"/>
                  </a:srgbClr>
                </a:solidFill>
                <a:effectLst/>
                <a:uLnTx/>
                <a:uFillTx/>
                <a:latin typeface="Arial"/>
                <a:ea typeface="+mn-ea"/>
                <a:cs typeface="Calibri" panose="020F0502020204030204" pitchFamily="34" charset="0"/>
                <a:sym typeface=""/>
              </a:rPr>
              <a:t>CartContent</a:t>
            </a: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 models. can you give me the code to use those models to add products to user cart? </a:t>
            </a:r>
          </a:p>
        </p:txBody>
      </p:sp>
      <p:sp>
        <p:nvSpPr>
          <p:cNvPr id="65" name="TextBox 64">
            <a:extLst>
              <a:ext uri="{FF2B5EF4-FFF2-40B4-BE49-F238E27FC236}">
                <a16:creationId xmlns:a16="http://schemas.microsoft.com/office/drawing/2014/main" id="{A9BF99FD-C29C-62AE-3EDC-4114A764FE1A}"/>
              </a:ext>
            </a:extLst>
          </p:cNvPr>
          <p:cNvSpPr txBox="1"/>
          <p:nvPr/>
        </p:nvSpPr>
        <p:spPr>
          <a:xfrm>
            <a:off x="669410" y="4759539"/>
            <a:ext cx="921896" cy="138499"/>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20:05 min</a:t>
            </a:r>
          </a:p>
        </p:txBody>
      </p:sp>
      <p:sp>
        <p:nvSpPr>
          <p:cNvPr id="67" name="Oval 66">
            <a:extLst>
              <a:ext uri="{FF2B5EF4-FFF2-40B4-BE49-F238E27FC236}">
                <a16:creationId xmlns:a16="http://schemas.microsoft.com/office/drawing/2014/main" id="{2E7C129F-2442-ED15-579A-C060D7D96E54}"/>
              </a:ext>
            </a:extLst>
          </p:cNvPr>
          <p:cNvSpPr/>
          <p:nvPr/>
        </p:nvSpPr>
        <p:spPr>
          <a:xfrm>
            <a:off x="1241306" y="4759539"/>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37" name="TextBox 36">
            <a:extLst>
              <a:ext uri="{FF2B5EF4-FFF2-40B4-BE49-F238E27FC236}">
                <a16:creationId xmlns:a16="http://schemas.microsoft.com/office/drawing/2014/main" id="{ED8DC81E-35D6-36B3-2204-DCEE2BA1842F}"/>
              </a:ext>
            </a:extLst>
          </p:cNvPr>
          <p:cNvSpPr txBox="1">
            <a:spLocks/>
          </p:cNvSpPr>
          <p:nvPr/>
        </p:nvSpPr>
        <p:spPr>
          <a:xfrm>
            <a:off x="1447917" y="5450733"/>
            <a:ext cx="2808708" cy="169277"/>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How do I render products in this html?</a:t>
            </a:r>
          </a:p>
        </p:txBody>
      </p:sp>
      <p:sp>
        <p:nvSpPr>
          <p:cNvPr id="68" name="TextBox 67">
            <a:extLst>
              <a:ext uri="{FF2B5EF4-FFF2-40B4-BE49-F238E27FC236}">
                <a16:creationId xmlns:a16="http://schemas.microsoft.com/office/drawing/2014/main" id="{C996D534-83E6-40D9-FB88-2A20EF5D8758}"/>
              </a:ext>
            </a:extLst>
          </p:cNvPr>
          <p:cNvSpPr txBox="1"/>
          <p:nvPr/>
        </p:nvSpPr>
        <p:spPr>
          <a:xfrm>
            <a:off x="669410" y="5450733"/>
            <a:ext cx="921896" cy="138499"/>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28:12 min</a:t>
            </a:r>
          </a:p>
        </p:txBody>
      </p:sp>
      <p:sp>
        <p:nvSpPr>
          <p:cNvPr id="69" name="Oval 68">
            <a:extLst>
              <a:ext uri="{FF2B5EF4-FFF2-40B4-BE49-F238E27FC236}">
                <a16:creationId xmlns:a16="http://schemas.microsoft.com/office/drawing/2014/main" id="{90306E8E-6CEB-584C-9949-AC1AC5243E51}"/>
              </a:ext>
            </a:extLst>
          </p:cNvPr>
          <p:cNvSpPr/>
          <p:nvPr/>
        </p:nvSpPr>
        <p:spPr>
          <a:xfrm>
            <a:off x="1241306" y="5450733"/>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75" name="TextBox 74">
            <a:extLst>
              <a:ext uri="{FF2B5EF4-FFF2-40B4-BE49-F238E27FC236}">
                <a16:creationId xmlns:a16="http://schemas.microsoft.com/office/drawing/2014/main" id="{2F293837-BD00-133E-07F5-2B7624BDE163}"/>
              </a:ext>
            </a:extLst>
          </p:cNvPr>
          <p:cNvSpPr txBox="1">
            <a:spLocks/>
          </p:cNvSpPr>
          <p:nvPr/>
        </p:nvSpPr>
        <p:spPr>
          <a:xfrm>
            <a:off x="1447917" y="5772595"/>
            <a:ext cx="2808708" cy="338554"/>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I want to just print the products as a </a:t>
            </a:r>
            <a:r>
              <a:rPr kumimoji="0" lang="en-US" sz="1100" b="0" i="1" u="none" strike="noStrike" kern="1200" cap="none" spc="0" normalizeH="0" baseline="0" noProof="0" dirty="0" err="1">
                <a:ln>
                  <a:noFill/>
                </a:ln>
                <a:solidFill>
                  <a:srgbClr val="FFFFFF">
                    <a:lumMod val="50000"/>
                  </a:srgbClr>
                </a:solidFill>
                <a:effectLst/>
                <a:uLnTx/>
                <a:uFillTx/>
                <a:latin typeface="Arial"/>
                <a:ea typeface="+mn-ea"/>
                <a:cs typeface="Calibri" panose="020F0502020204030204" pitchFamily="34" charset="0"/>
                <a:sym typeface=""/>
              </a:rPr>
              <a:t>json</a:t>
            </a: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 in this html, how can I do it?</a:t>
            </a:r>
          </a:p>
        </p:txBody>
      </p:sp>
      <p:sp>
        <p:nvSpPr>
          <p:cNvPr id="76" name="TextBox 75">
            <a:extLst>
              <a:ext uri="{FF2B5EF4-FFF2-40B4-BE49-F238E27FC236}">
                <a16:creationId xmlns:a16="http://schemas.microsoft.com/office/drawing/2014/main" id="{9BA0D29E-295B-EDC2-E119-0A53A6CF3DAF}"/>
              </a:ext>
            </a:extLst>
          </p:cNvPr>
          <p:cNvSpPr txBox="1"/>
          <p:nvPr/>
        </p:nvSpPr>
        <p:spPr>
          <a:xfrm>
            <a:off x="669410" y="5772595"/>
            <a:ext cx="921896" cy="138499"/>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28:35 min</a:t>
            </a:r>
          </a:p>
        </p:txBody>
      </p:sp>
      <p:sp>
        <p:nvSpPr>
          <p:cNvPr id="77" name="Oval 76">
            <a:extLst>
              <a:ext uri="{FF2B5EF4-FFF2-40B4-BE49-F238E27FC236}">
                <a16:creationId xmlns:a16="http://schemas.microsoft.com/office/drawing/2014/main" id="{F80EA613-E044-5022-04A8-2A0493C2E774}"/>
              </a:ext>
            </a:extLst>
          </p:cNvPr>
          <p:cNvSpPr/>
          <p:nvPr/>
        </p:nvSpPr>
        <p:spPr>
          <a:xfrm>
            <a:off x="1241306" y="5772595"/>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78" name="TextBox 77">
            <a:extLst>
              <a:ext uri="{FF2B5EF4-FFF2-40B4-BE49-F238E27FC236}">
                <a16:creationId xmlns:a16="http://schemas.microsoft.com/office/drawing/2014/main" id="{AB9FFBD5-3AA6-3B84-CBD4-944B75A6FED1}"/>
              </a:ext>
            </a:extLst>
          </p:cNvPr>
          <p:cNvSpPr txBox="1">
            <a:spLocks/>
          </p:cNvSpPr>
          <p:nvPr/>
        </p:nvSpPr>
        <p:spPr>
          <a:xfrm>
            <a:off x="1447917" y="6279120"/>
            <a:ext cx="2808708" cy="169277"/>
          </a:xfrm>
          <a:prstGeom prst="rect">
            <a:avLst/>
          </a:prstGeom>
          <a:noFill/>
          <a:extLst>
            <a:ext uri="{909E8E84-426E-40DD-AFC4-6F175D3DCCD1}">
              <a14:hiddenFill xmlns:a14="http://schemas.microsoft.com/office/drawing/2010/main">
                <a:solidFill>
                  <a:srgbClr val="FFFFFF"/>
                </a:solidFill>
              </a14:hiddenFill>
            </a:ext>
          </a:extLst>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FFFFFF">
                    <a:lumMod val="50000"/>
                  </a:srgbClr>
                </a:solidFill>
                <a:effectLst/>
                <a:uLnTx/>
                <a:uFillTx/>
                <a:latin typeface="Arial"/>
                <a:ea typeface="+mn-ea"/>
                <a:cs typeface="Calibri" panose="020F0502020204030204" pitchFamily="34" charset="0"/>
                <a:sym typeface=""/>
              </a:rPr>
              <a:t>How do I render products in this html?</a:t>
            </a:r>
          </a:p>
        </p:txBody>
      </p:sp>
      <p:sp>
        <p:nvSpPr>
          <p:cNvPr id="79" name="TextBox 78">
            <a:extLst>
              <a:ext uri="{FF2B5EF4-FFF2-40B4-BE49-F238E27FC236}">
                <a16:creationId xmlns:a16="http://schemas.microsoft.com/office/drawing/2014/main" id="{D554D641-63A2-B645-9FF2-07BEED13F0C7}"/>
              </a:ext>
            </a:extLst>
          </p:cNvPr>
          <p:cNvSpPr txBox="1"/>
          <p:nvPr/>
        </p:nvSpPr>
        <p:spPr>
          <a:xfrm>
            <a:off x="257175" y="6227628"/>
            <a:ext cx="1372231" cy="24622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600" b="1" i="0" u="none" strike="noStrike" kern="1200" cap="none" spc="0" normalizeH="0" baseline="0" noProof="0" dirty="0">
                <a:ln>
                  <a:noFill/>
                </a:ln>
                <a:solidFill>
                  <a:srgbClr val="061F79"/>
                </a:solidFill>
                <a:effectLst/>
                <a:uLnTx/>
                <a:uFillTx/>
                <a:latin typeface="Arial"/>
                <a:ea typeface="+mn-ea"/>
                <a:cs typeface="Calibri" panose="020F0502020204030204" pitchFamily="34" charset="0"/>
                <a:sym typeface=""/>
              </a:rPr>
              <a:t>31:01 min</a:t>
            </a:r>
          </a:p>
        </p:txBody>
      </p:sp>
      <p:sp>
        <p:nvSpPr>
          <p:cNvPr id="80" name="Oval 79">
            <a:extLst>
              <a:ext uri="{FF2B5EF4-FFF2-40B4-BE49-F238E27FC236}">
                <a16:creationId xmlns:a16="http://schemas.microsoft.com/office/drawing/2014/main" id="{7255071E-17AB-5769-49B6-DD5E8202CDA4}"/>
              </a:ext>
            </a:extLst>
          </p:cNvPr>
          <p:cNvSpPr/>
          <p:nvPr/>
        </p:nvSpPr>
        <p:spPr>
          <a:xfrm>
            <a:off x="1241306" y="6279120"/>
            <a:ext cx="143238" cy="143238"/>
          </a:xfrm>
          <a:prstGeom prst="ellipse">
            <a:avLst/>
          </a:prstGeom>
          <a:solidFill>
            <a:schemeClr val="accent1"/>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cxnSp>
        <p:nvCxnSpPr>
          <p:cNvPr id="93" name="LineBasicStrong 93">
            <a:extLst>
              <a:ext uri="{FF2B5EF4-FFF2-40B4-BE49-F238E27FC236}">
                <a16:creationId xmlns:a16="http://schemas.microsoft.com/office/drawing/2014/main" id="{1B43AB15-D1B8-520B-17E5-92CF814B1488}"/>
              </a:ext>
            </a:extLst>
          </p:cNvPr>
          <p:cNvCxnSpPr>
            <a:cxnSpLocks/>
          </p:cNvCxnSpPr>
          <p:nvPr>
            <p:custDataLst>
              <p:tags r:id="rId3"/>
            </p:custDataLst>
          </p:nvPr>
        </p:nvCxnSpPr>
        <p:spPr>
          <a:xfrm>
            <a:off x="554736" y="2035560"/>
            <a:ext cx="7918704" cy="0"/>
          </a:xfrm>
          <a:prstGeom prst="straightConnector1">
            <a:avLst/>
          </a:prstGeom>
          <a:ln w="1270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CA5F75F7-D3A0-6ECA-4B61-31670E07BD56}"/>
              </a:ext>
            </a:extLst>
          </p:cNvPr>
          <p:cNvSpPr txBox="1"/>
          <p:nvPr/>
        </p:nvSpPr>
        <p:spPr>
          <a:xfrm>
            <a:off x="4956058" y="1537348"/>
            <a:ext cx="3517382" cy="43088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GB" sz="1400" b="1" i="0" u="none" strike="noStrike" kern="1200" cap="none" spc="0" normalizeH="0" baseline="0" noProof="0" dirty="0">
                <a:ln>
                  <a:noFill/>
                </a:ln>
                <a:solidFill>
                  <a:srgbClr val="2251FF"/>
                </a:solidFill>
                <a:effectLst/>
                <a:uLnTx/>
                <a:uFillTx/>
                <a:latin typeface="Arial"/>
                <a:ea typeface="+mn-ea"/>
                <a:cs typeface="Arial" panose="020B0604020202020204" pitchFamily="34" charset="0"/>
              </a:rPr>
              <a:t>A trained user</a:t>
            </a:r>
            <a:r>
              <a:rPr kumimoji="0" lang="en-GB" sz="1400" b="1" i="0" u="none" strike="noStrike" kern="1200" cap="none" spc="0" normalizeH="0" baseline="0" noProof="0" dirty="0">
                <a:ln>
                  <a:noFill/>
                </a:ln>
                <a:solidFill>
                  <a:srgbClr val="00A9F4"/>
                </a:solidFill>
                <a:effectLst/>
                <a:uLnTx/>
                <a:uFillTx/>
                <a:latin typeface="Arial"/>
                <a:ea typeface="+mn-ea"/>
                <a:cs typeface="Arial" panose="020B0604020202020204" pitchFamily="34" charset="0"/>
              </a:rPr>
              <a:t> </a:t>
            </a:r>
            <a:r>
              <a:rPr kumimoji="0" lang="en-GB" sz="1400" b="1" i="0" u="none" strike="noStrike" kern="1200" cap="none" spc="0" normalizeH="0" baseline="0" noProof="0" dirty="0">
                <a:ln>
                  <a:noFill/>
                </a:ln>
                <a:solidFill>
                  <a:prstClr val="black"/>
                </a:solidFill>
                <a:effectLst/>
                <a:uLnTx/>
                <a:uFillTx/>
                <a:latin typeface="Arial"/>
                <a:ea typeface="+mn-ea"/>
                <a:cs typeface="Arial" panose="020B0604020202020204" pitchFamily="34" charset="0"/>
              </a:rPr>
              <a:t>takes 4 prompts in ~10 mins and gets a higher-fidelity output</a:t>
            </a:r>
          </a:p>
        </p:txBody>
      </p:sp>
      <p:sp>
        <p:nvSpPr>
          <p:cNvPr id="106" name="TextBox 105">
            <a:extLst>
              <a:ext uri="{FF2B5EF4-FFF2-40B4-BE49-F238E27FC236}">
                <a16:creationId xmlns:a16="http://schemas.microsoft.com/office/drawing/2014/main" id="{2A782193-84CC-B1AB-7FCA-575B42F0274B}"/>
              </a:ext>
            </a:extLst>
          </p:cNvPr>
          <p:cNvSpPr txBox="1"/>
          <p:nvPr/>
        </p:nvSpPr>
        <p:spPr>
          <a:xfrm>
            <a:off x="4985797" y="2228424"/>
            <a:ext cx="499937" cy="1384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1:01 min</a:t>
            </a:r>
          </a:p>
        </p:txBody>
      </p:sp>
      <p:sp>
        <p:nvSpPr>
          <p:cNvPr id="107" name="TextBox 106">
            <a:extLst>
              <a:ext uri="{FF2B5EF4-FFF2-40B4-BE49-F238E27FC236}">
                <a16:creationId xmlns:a16="http://schemas.microsoft.com/office/drawing/2014/main" id="{29E284E6-F849-0302-6D87-1C2EC2B103A2}"/>
              </a:ext>
            </a:extLst>
          </p:cNvPr>
          <p:cNvSpPr txBox="1">
            <a:spLocks/>
          </p:cNvSpPr>
          <p:nvPr>
            <p:custDataLst>
              <p:tags r:id="rId4"/>
            </p:custDataLst>
          </p:nvPr>
        </p:nvSpPr>
        <p:spPr>
          <a:xfrm>
            <a:off x="5707385" y="2228424"/>
            <a:ext cx="2808708" cy="3385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Explain this auth implementation </a:t>
            </a:r>
          </a:p>
          <a:p>
            <a:pPr marL="0" marR="0" lvl="0" indent="0" algn="l" defTabSz="914400" rtl="0" eaLnBrk="1" fontAlgn="auto" latinLnBrk="0" hangingPunct="1">
              <a:lnSpc>
                <a:spcPct val="100000"/>
              </a:lnSpc>
              <a:spcBef>
                <a:spcPts val="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Explain the </a:t>
            </a:r>
            <a:r>
              <a:rPr kumimoji="0" lang="en-US" sz="1100" b="0" i="1" u="none" strike="noStrike" kern="1200" cap="none" spc="0" normalizeH="0" baseline="0" noProof="0" dirty="0" err="1">
                <a:ln>
                  <a:noFill/>
                </a:ln>
                <a:solidFill>
                  <a:srgbClr val="000000"/>
                </a:solidFill>
                <a:effectLst/>
                <a:uLnTx/>
                <a:uFillTx/>
                <a:latin typeface="Arial"/>
                <a:ea typeface="+mn-ea"/>
                <a:cs typeface="Calibri" panose="020F0502020204030204" pitchFamily="34" charset="0"/>
                <a:sym typeface=""/>
              </a:rPr>
              <a:t>view_product</a:t>
            </a: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 template</a:t>
            </a:r>
          </a:p>
          <a:p>
            <a:pPr marL="0" marR="0" lvl="0" indent="0" algn="l" defTabSz="914400" rtl="0" eaLnBrk="1" fontAlgn="auto" latinLnBrk="0" hangingPunct="1">
              <a:lnSpc>
                <a:spcPct val="100000"/>
              </a:lnSpc>
              <a:spcBef>
                <a:spcPts val="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Explain the carts model</a:t>
            </a:r>
          </a:p>
          <a:p>
            <a:pPr marL="0" marR="0" lvl="0" indent="0" algn="l" defTabSz="914400" rtl="0" eaLnBrk="1" fontAlgn="auto" latinLnBrk="0" hangingPunct="1">
              <a:lnSpc>
                <a:spcPct val="100000"/>
              </a:lnSpc>
              <a:spcBef>
                <a:spcPts val="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Explain the </a:t>
            </a:r>
            <a:r>
              <a:rPr kumimoji="0" lang="en-US" sz="1100" b="0" i="1" u="none" strike="noStrike" kern="1200" cap="none" spc="0" normalizeH="0" baseline="0" noProof="0" dirty="0" err="1">
                <a:ln>
                  <a:noFill/>
                </a:ln>
                <a:solidFill>
                  <a:srgbClr val="000000"/>
                </a:solidFill>
                <a:effectLst/>
                <a:uLnTx/>
                <a:uFillTx/>
                <a:latin typeface="Arial"/>
                <a:ea typeface="+mn-ea"/>
                <a:cs typeface="Calibri" panose="020F0502020204030204" pitchFamily="34" charset="0"/>
                <a:sym typeface=""/>
              </a:rPr>
              <a:t>cart_content</a:t>
            </a: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 model </a:t>
            </a:r>
          </a:p>
        </p:txBody>
      </p:sp>
      <p:sp>
        <p:nvSpPr>
          <p:cNvPr id="149" name="TextBox 148">
            <a:extLst>
              <a:ext uri="{FF2B5EF4-FFF2-40B4-BE49-F238E27FC236}">
                <a16:creationId xmlns:a16="http://schemas.microsoft.com/office/drawing/2014/main" id="{1393B9CF-1C91-5B56-D4CE-A2D5CDA0D8BE}"/>
              </a:ext>
            </a:extLst>
          </p:cNvPr>
          <p:cNvSpPr txBox="1"/>
          <p:nvPr/>
        </p:nvSpPr>
        <p:spPr>
          <a:xfrm>
            <a:off x="4985797" y="3153665"/>
            <a:ext cx="499937" cy="1384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2:40 min</a:t>
            </a:r>
          </a:p>
        </p:txBody>
      </p:sp>
      <p:sp>
        <p:nvSpPr>
          <p:cNvPr id="150" name="TextBox 149">
            <a:extLst>
              <a:ext uri="{FF2B5EF4-FFF2-40B4-BE49-F238E27FC236}">
                <a16:creationId xmlns:a16="http://schemas.microsoft.com/office/drawing/2014/main" id="{7C935C0F-9582-E1B6-4C4C-53275E7DCAF6}"/>
              </a:ext>
            </a:extLst>
          </p:cNvPr>
          <p:cNvSpPr txBox="1">
            <a:spLocks/>
          </p:cNvSpPr>
          <p:nvPr>
            <p:custDataLst>
              <p:tags r:id="rId5"/>
            </p:custDataLst>
          </p:nvPr>
        </p:nvSpPr>
        <p:spPr>
          <a:xfrm>
            <a:off x="5707385" y="3153665"/>
            <a:ext cx="2808708" cy="3385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List briefly how to implement an "Add to cart" button with the corresponding router function and </a:t>
            </a:r>
            <a:r>
              <a:rPr kumimoji="0" lang="en-US" sz="1100" b="0" i="1" u="none" strike="noStrike" kern="1200" cap="none" spc="0" normalizeH="0" baseline="0" noProof="0" dirty="0" err="1">
                <a:ln>
                  <a:noFill/>
                </a:ln>
                <a:solidFill>
                  <a:srgbClr val="000000"/>
                </a:solidFill>
                <a:effectLst/>
                <a:uLnTx/>
                <a:uFillTx/>
                <a:latin typeface="Arial"/>
                <a:ea typeface="+mn-ea"/>
                <a:cs typeface="Calibri" panose="020F0502020204030204" pitchFamily="34" charset="0"/>
                <a:sym typeface=""/>
              </a:rPr>
              <a:t>cart_content</a:t>
            </a: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 Model. Include a button that invokes the "Add to Cart" function using the </a:t>
            </a:r>
            <a:r>
              <a:rPr kumimoji="0" lang="en-US" sz="1100" b="0" i="1" u="none" strike="noStrike" kern="1200" cap="none" spc="0" normalizeH="0" baseline="0" noProof="0" dirty="0" err="1">
                <a:ln>
                  <a:noFill/>
                </a:ln>
                <a:solidFill>
                  <a:srgbClr val="000000"/>
                </a:solidFill>
                <a:effectLst/>
                <a:uLnTx/>
                <a:uFillTx/>
                <a:latin typeface="Arial"/>
                <a:ea typeface="+mn-ea"/>
                <a:cs typeface="Calibri" panose="020F0502020204030204" pitchFamily="34" charset="0"/>
                <a:sym typeface=""/>
              </a:rPr>
              <a:t>view_product</a:t>
            </a: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 template. Make sure to use the auth.py implementation for logged users’ sessions. Follow Python best practices in terms of modularity, security and performance</a:t>
            </a:r>
          </a:p>
          <a:p>
            <a:pPr marL="0" marR="0" lvl="0" indent="0" algn="l" defTabSz="914400" rtl="0" eaLnBrk="1" fontAlgn="auto" latinLnBrk="0" hangingPunct="1">
              <a:lnSpc>
                <a:spcPct val="100000"/>
              </a:lnSpc>
              <a:spcBef>
                <a:spcPts val="0"/>
              </a:spcBef>
              <a:spcAft>
                <a:spcPts val="300"/>
              </a:spcAft>
              <a:buClrTx/>
              <a:buSzPct val="100000"/>
              <a:buFont typeface="Segoe UI" panose="020B0502040204020203" pitchFamily="34" charset="0"/>
              <a:buChar char="​"/>
              <a:tabLst/>
              <a:defRPr/>
            </a:pPr>
            <a:endPar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endParaRPr>
          </a:p>
        </p:txBody>
      </p:sp>
      <p:sp>
        <p:nvSpPr>
          <p:cNvPr id="152" name="TextBox 151">
            <a:extLst>
              <a:ext uri="{FF2B5EF4-FFF2-40B4-BE49-F238E27FC236}">
                <a16:creationId xmlns:a16="http://schemas.microsoft.com/office/drawing/2014/main" id="{D6B04CAC-7AD2-6F5E-D775-C67D00A42071}"/>
              </a:ext>
            </a:extLst>
          </p:cNvPr>
          <p:cNvSpPr txBox="1"/>
          <p:nvPr/>
        </p:nvSpPr>
        <p:spPr>
          <a:xfrm>
            <a:off x="4985797" y="4778003"/>
            <a:ext cx="499937" cy="1384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900" b="1" i="0"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5:09 min</a:t>
            </a:r>
          </a:p>
        </p:txBody>
      </p:sp>
      <p:sp>
        <p:nvSpPr>
          <p:cNvPr id="153" name="TextBox 152">
            <a:extLst>
              <a:ext uri="{FF2B5EF4-FFF2-40B4-BE49-F238E27FC236}">
                <a16:creationId xmlns:a16="http://schemas.microsoft.com/office/drawing/2014/main" id="{96493580-9362-D565-E5C0-C41A943BA2D1}"/>
              </a:ext>
            </a:extLst>
          </p:cNvPr>
          <p:cNvSpPr txBox="1">
            <a:spLocks/>
          </p:cNvSpPr>
          <p:nvPr>
            <p:custDataLst>
              <p:tags r:id="rId6"/>
            </p:custDataLst>
          </p:nvPr>
        </p:nvSpPr>
        <p:spPr>
          <a:xfrm>
            <a:off x="5707385" y="4778003"/>
            <a:ext cx="2808708" cy="3385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Refactor this router by implementing </a:t>
            </a:r>
            <a:r>
              <a:rPr kumimoji="0" lang="en-US" sz="1100" b="0" i="1" u="none" strike="noStrike" kern="1200" cap="none" spc="0" normalizeH="0" baseline="0" noProof="0" dirty="0" err="1">
                <a:ln>
                  <a:noFill/>
                </a:ln>
                <a:solidFill>
                  <a:srgbClr val="000000"/>
                </a:solidFill>
                <a:effectLst/>
                <a:uLnTx/>
                <a:uFillTx/>
                <a:latin typeface="Arial"/>
                <a:ea typeface="+mn-ea"/>
                <a:cs typeface="Calibri" panose="020F0502020204030204" pitchFamily="34" charset="0"/>
                <a:sym typeface=""/>
              </a:rPr>
              <a:t>auth_bp</a:t>
            </a: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 for retrieving session of logged user</a:t>
            </a:r>
          </a:p>
          <a:p>
            <a:pPr marL="0" marR="0" lvl="0" indent="0" algn="l" defTabSz="914400" rtl="0" eaLnBrk="1" fontAlgn="auto" latinLnBrk="0" hangingPunct="1">
              <a:lnSpc>
                <a:spcPct val="100000"/>
              </a:lnSpc>
              <a:spcBef>
                <a:spcPts val="0"/>
              </a:spcBef>
              <a:spcAft>
                <a:spcPts val="300"/>
              </a:spcAft>
              <a:buClrTx/>
              <a:buSzPct val="100000"/>
              <a:buFont typeface="Segoe UI" panose="020B0502040204020203" pitchFamily="34" charset="0"/>
              <a:buChar char="​"/>
              <a:tabLst/>
              <a:defRPr/>
            </a:pPr>
            <a:endPar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endParaRPr>
          </a:p>
        </p:txBody>
      </p:sp>
      <p:sp>
        <p:nvSpPr>
          <p:cNvPr id="155" name="TextBox 154">
            <a:extLst>
              <a:ext uri="{FF2B5EF4-FFF2-40B4-BE49-F238E27FC236}">
                <a16:creationId xmlns:a16="http://schemas.microsoft.com/office/drawing/2014/main" id="{A0F9FFB6-C180-F45A-9FD7-D71B5B2352CC}"/>
              </a:ext>
            </a:extLst>
          </p:cNvPr>
          <p:cNvSpPr txBox="1"/>
          <p:nvPr/>
        </p:nvSpPr>
        <p:spPr>
          <a:xfrm>
            <a:off x="4409885" y="5193094"/>
            <a:ext cx="1045821" cy="5693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r"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600" b="1" i="0" u="none" strike="noStrike" kern="1200" cap="none" spc="0" normalizeH="0" baseline="0" noProof="0" dirty="0">
                <a:ln>
                  <a:noFill/>
                </a:ln>
                <a:solidFill>
                  <a:srgbClr val="2251FF"/>
                </a:solidFill>
                <a:effectLst/>
                <a:uLnTx/>
                <a:uFillTx/>
                <a:latin typeface="Arial"/>
                <a:ea typeface="+mn-ea"/>
                <a:cs typeface="Calibri" panose="020F0502020204030204" pitchFamily="34" charset="0"/>
                <a:sym typeface=""/>
              </a:rPr>
              <a:t>10:10 min</a:t>
            </a:r>
          </a:p>
          <a:p>
            <a:pPr marL="0" marR="0" lvl="0" indent="0" algn="r" defTabSz="914400" rtl="0" eaLnBrk="1" fontAlgn="auto" latinLnBrk="0" hangingPunct="1">
              <a:lnSpc>
                <a:spcPct val="100000"/>
              </a:lnSpc>
              <a:spcBef>
                <a:spcPts val="300"/>
              </a:spcBef>
              <a:spcAft>
                <a:spcPts val="300"/>
              </a:spcAft>
              <a:buClrTx/>
              <a:buSzPct val="100000"/>
              <a:buFont typeface="Segoe UI" panose="020B0502040204020203" pitchFamily="34" charset="0"/>
              <a:buChar char="​"/>
              <a:tabLst/>
              <a:defRPr/>
            </a:pPr>
            <a:r>
              <a:rPr kumimoji="0" lang="en-US" sz="1600" b="1" i="0" u="none" strike="noStrike" kern="1200" cap="none" spc="0" normalizeH="0" baseline="0" noProof="0" dirty="0">
                <a:ln>
                  <a:noFill/>
                </a:ln>
                <a:solidFill>
                  <a:srgbClr val="2251FF"/>
                </a:solidFill>
                <a:effectLst/>
                <a:uLnTx/>
                <a:uFillTx/>
                <a:latin typeface="Arial"/>
                <a:ea typeface="+mn-ea"/>
                <a:cs typeface="Calibri" panose="020F0502020204030204" pitchFamily="34" charset="0"/>
                <a:sym typeface=""/>
              </a:rPr>
              <a:t>(3x faster)</a:t>
            </a:r>
          </a:p>
        </p:txBody>
      </p:sp>
      <p:sp>
        <p:nvSpPr>
          <p:cNvPr id="156" name="TextBox 155">
            <a:extLst>
              <a:ext uri="{FF2B5EF4-FFF2-40B4-BE49-F238E27FC236}">
                <a16:creationId xmlns:a16="http://schemas.microsoft.com/office/drawing/2014/main" id="{D94B8912-1A5A-94AB-B9C6-4CFEEA9C4C4E}"/>
              </a:ext>
            </a:extLst>
          </p:cNvPr>
          <p:cNvSpPr txBox="1">
            <a:spLocks/>
          </p:cNvSpPr>
          <p:nvPr>
            <p:custDataLst>
              <p:tags r:id="rId7"/>
            </p:custDataLst>
          </p:nvPr>
        </p:nvSpPr>
        <p:spPr>
          <a:xfrm>
            <a:off x="5707385" y="5242747"/>
            <a:ext cx="2808708" cy="8463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300"/>
              </a:spcAft>
              <a:buClrTx/>
              <a:buSzPct val="100000"/>
              <a:buFont typeface="Segoe UI" panose="020B0502040204020203" pitchFamily="34" charset="0"/>
              <a:buChar char="​"/>
              <a:tabLst/>
              <a:defRPr/>
            </a:pP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Refactor </a:t>
            </a:r>
            <a:r>
              <a:rPr kumimoji="0" lang="en-US" sz="1100" b="0" i="1" u="none" strike="noStrike" kern="1200" cap="none" spc="0" normalizeH="0" baseline="0" noProof="0" dirty="0" err="1">
                <a:ln>
                  <a:noFill/>
                </a:ln>
                <a:solidFill>
                  <a:srgbClr val="000000"/>
                </a:solidFill>
                <a:effectLst/>
                <a:uLnTx/>
                <a:uFillTx/>
                <a:latin typeface="Arial"/>
                <a:ea typeface="+mn-ea"/>
                <a:cs typeface="Calibri" panose="020F0502020204030204" pitchFamily="34" charset="0"/>
                <a:sym typeface=""/>
              </a:rPr>
              <a:t>viewCart</a:t>
            </a:r>
            <a:r>
              <a:rPr kumimoji="0" lang="en-US" sz="1100" b="0" i="1" u="none" strike="noStrike" kern="1200" cap="none" spc="0" normalizeH="0" baseline="0" noProof="0" dirty="0">
                <a:ln>
                  <a:noFill/>
                </a:ln>
                <a:solidFill>
                  <a:srgbClr val="000000"/>
                </a:solidFill>
                <a:effectLst/>
                <a:uLnTx/>
                <a:uFillTx/>
                <a:latin typeface="Arial"/>
                <a:ea typeface="+mn-ea"/>
                <a:cs typeface="Calibri" panose="020F0502020204030204" pitchFamily="34" charset="0"/>
                <a:sym typeface=""/>
              </a:rPr>
              <a:t> router to send dynamically cart of logged user. Generate template content for the cart.html adding conditions when the shopping cart is empty or contains products</a:t>
            </a:r>
          </a:p>
        </p:txBody>
      </p:sp>
      <p:cxnSp>
        <p:nvCxnSpPr>
          <p:cNvPr id="103" name="Straight Connector 102">
            <a:extLst>
              <a:ext uri="{FF2B5EF4-FFF2-40B4-BE49-F238E27FC236}">
                <a16:creationId xmlns:a16="http://schemas.microsoft.com/office/drawing/2014/main" id="{7C15B059-BABB-9B55-FFCD-B8BE8B8CD4A4}"/>
              </a:ext>
            </a:extLst>
          </p:cNvPr>
          <p:cNvCxnSpPr>
            <a:cxnSpLocks/>
          </p:cNvCxnSpPr>
          <p:nvPr/>
        </p:nvCxnSpPr>
        <p:spPr>
          <a:xfrm>
            <a:off x="5572393" y="2160193"/>
            <a:ext cx="0" cy="3107177"/>
          </a:xfrm>
          <a:prstGeom prst="line">
            <a:avLst/>
          </a:prstGeom>
          <a:ln w="19050" cap="flat">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015ACD47-C45A-8DE6-BC69-6590BCD9B1AD}"/>
              </a:ext>
            </a:extLst>
          </p:cNvPr>
          <p:cNvSpPr/>
          <p:nvPr/>
        </p:nvSpPr>
        <p:spPr>
          <a:xfrm>
            <a:off x="5500774" y="2228424"/>
            <a:ext cx="143238" cy="143238"/>
          </a:xfrm>
          <a:prstGeom prst="ellipse">
            <a:avLst/>
          </a:prstGeom>
          <a:solidFill>
            <a:schemeClr val="accent3"/>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148" name="Oval 147">
            <a:extLst>
              <a:ext uri="{FF2B5EF4-FFF2-40B4-BE49-F238E27FC236}">
                <a16:creationId xmlns:a16="http://schemas.microsoft.com/office/drawing/2014/main" id="{40CEDD95-4492-BBB7-2CC6-D8BF499D1FD8}"/>
              </a:ext>
            </a:extLst>
          </p:cNvPr>
          <p:cNvSpPr/>
          <p:nvPr/>
        </p:nvSpPr>
        <p:spPr>
          <a:xfrm>
            <a:off x="5500774" y="3153665"/>
            <a:ext cx="143238" cy="143238"/>
          </a:xfrm>
          <a:prstGeom prst="ellipse">
            <a:avLst/>
          </a:prstGeom>
          <a:solidFill>
            <a:schemeClr val="accent3"/>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151" name="Oval 150">
            <a:extLst>
              <a:ext uri="{FF2B5EF4-FFF2-40B4-BE49-F238E27FC236}">
                <a16:creationId xmlns:a16="http://schemas.microsoft.com/office/drawing/2014/main" id="{13DFB9E3-15A5-FA96-1B63-B2A8F9A2CC04}"/>
              </a:ext>
            </a:extLst>
          </p:cNvPr>
          <p:cNvSpPr/>
          <p:nvPr/>
        </p:nvSpPr>
        <p:spPr>
          <a:xfrm>
            <a:off x="5500774" y="4778003"/>
            <a:ext cx="143238" cy="143238"/>
          </a:xfrm>
          <a:prstGeom prst="ellipse">
            <a:avLst/>
          </a:prstGeom>
          <a:solidFill>
            <a:schemeClr val="accent3"/>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154" name="Oval 153">
            <a:extLst>
              <a:ext uri="{FF2B5EF4-FFF2-40B4-BE49-F238E27FC236}">
                <a16:creationId xmlns:a16="http://schemas.microsoft.com/office/drawing/2014/main" id="{EB8DBE31-1786-4951-A0D5-C577B4DE055F}"/>
              </a:ext>
            </a:extLst>
          </p:cNvPr>
          <p:cNvSpPr/>
          <p:nvPr/>
        </p:nvSpPr>
        <p:spPr>
          <a:xfrm>
            <a:off x="5500774" y="5242747"/>
            <a:ext cx="143238" cy="143238"/>
          </a:xfrm>
          <a:prstGeom prst="ellipse">
            <a:avLst/>
          </a:prstGeom>
          <a:solidFill>
            <a:schemeClr val="accent3"/>
          </a:solid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GB" sz="1400" b="0" i="0" u="none" strike="noStrike" kern="1200" cap="none" spc="0" normalizeH="0" baseline="0" noProof="0" dirty="0" err="1">
              <a:ln>
                <a:noFill/>
              </a:ln>
              <a:solidFill>
                <a:prstClr val="white"/>
              </a:solidFill>
              <a:effectLst/>
              <a:uLnTx/>
              <a:uFillTx/>
              <a:latin typeface="Arial"/>
              <a:ea typeface="+mn-ea"/>
              <a:cs typeface="+mn-cs"/>
            </a:endParaRPr>
          </a:p>
        </p:txBody>
      </p:sp>
      <p:sp>
        <p:nvSpPr>
          <p:cNvPr id="3" name="TextBox 2">
            <a:extLst>
              <a:ext uri="{FF2B5EF4-FFF2-40B4-BE49-F238E27FC236}">
                <a16:creationId xmlns:a16="http://schemas.microsoft.com/office/drawing/2014/main" id="{50AB35F0-25C3-0C47-EAE9-AB9937B48E83}"/>
              </a:ext>
            </a:extLst>
          </p:cNvPr>
          <p:cNvSpPr txBox="1">
            <a:spLocks/>
          </p:cNvSpPr>
          <p:nvPr>
            <p:custDataLst>
              <p:tags r:id="rId8"/>
            </p:custDataLst>
          </p:nvPr>
        </p:nvSpPr>
        <p:spPr>
          <a:xfrm>
            <a:off x="9119860" y="2227092"/>
            <a:ext cx="2520451" cy="3531736"/>
          </a:xfrm>
          <a:prstGeom prst="rect">
            <a:avLst/>
          </a:prstGeom>
        </p:spPr>
        <p:txBody>
          <a:bodyPr vert="horz" wrap="square" lIns="0" tIns="0" rIns="0" bIns="0" rtlCol="0" anchor="t" anchorCtr="0">
            <a:spAutoFit/>
          </a:bodyPr>
          <a:lstStyle>
            <a:defPPr>
              <a:defRPr lang="en-US"/>
            </a:defPPr>
            <a:lvl1pPr marR="0" lvl="0" indent="0" fontAlgn="auto">
              <a:lnSpc>
                <a:spcPct val="100000"/>
              </a:lnSpc>
              <a:spcBef>
                <a:spcPts val="300"/>
              </a:spcBef>
              <a:spcAft>
                <a:spcPts val="300"/>
              </a:spcAft>
              <a:buClrTx/>
              <a:buSzTx/>
              <a:buFont typeface="Segoe UI" panose="020B0502040204020203" pitchFamily="34" charset="0"/>
              <a:buChar char="​"/>
              <a:tabLst/>
              <a:defRPr kumimoji="0" sz="1200" b="0" i="0" u="none" strike="noStrike" cap="none" spc="0" normalizeH="0" baseline="0">
                <a:ln>
                  <a:noFill/>
                </a:ln>
                <a:effectLst/>
                <a:uLnTx/>
                <a:uFillTx/>
                <a:cs typeface="Arial" panose="020B0604020202020204" pitchFamily="34" charset="0"/>
              </a:defRPr>
            </a:lvl1pPr>
            <a:lvl2pPr marL="228600" marR="0" lvl="1" indent="-225425" fontAlgn="auto">
              <a:lnSpc>
                <a:spcPct val="100000"/>
              </a:lnSpc>
              <a:spcBef>
                <a:spcPts val="0"/>
              </a:spcBef>
              <a:spcAft>
                <a:spcPts val="300"/>
              </a:spcAft>
              <a:buClrTx/>
              <a:buSzTx/>
              <a:buFont typeface="Wingdings" panose="05000000000000000000" pitchFamily="2" charset="2"/>
              <a:buChar char=""/>
              <a:tabLst/>
              <a:defRPr kumimoji="0" sz="1200" b="0" i="0" u="none" strike="noStrike" cap="none" spc="0" normalizeH="0" baseline="0">
                <a:ln>
                  <a:noFill/>
                </a:ln>
                <a:effectLst/>
                <a:uLnTx/>
                <a:uFillTx/>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latin typeface="Myriad Pro" panose="020B0503030403020204" pitchFamily="34" charset="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latin typeface="Myriad Pro" panose="020B0503030403020204" pitchFamily="34" charset="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latin typeface="Myriad Pro" panose="020B0503030403020204" pitchFamily="34" charset="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175" marR="0" lvl="1" indent="0" algn="l" defTabSz="914400" rtl="0" eaLnBrk="1" fontAlgn="auto" latinLnBrk="0" hangingPunct="1">
              <a:lnSpc>
                <a:spcPct val="100000"/>
              </a:lnSpc>
              <a:spcBef>
                <a:spcPct val="25000"/>
              </a:spcBef>
              <a:spcAft>
                <a:spcPts val="300"/>
              </a:spcAft>
              <a:buClr>
                <a:schemeClr val="tx1"/>
              </a:buClr>
              <a:buSzTx/>
              <a:buFont typeface="Wingdings" panose="05000000000000000000" pitchFamily="2" charset="2"/>
              <a:buNone/>
              <a:tabLst/>
              <a:defRPr/>
            </a:pPr>
            <a:r>
              <a:rPr kumimoji="0" lang="en-GB" sz="1200" b="1" i="0" u="none" strike="noStrike" kern="1200" cap="none" spc="0" normalizeH="0" baseline="0" noProof="0" dirty="0">
                <a:ln>
                  <a:noFill/>
                </a:ln>
                <a:effectLst/>
                <a:uLnTx/>
                <a:uFillTx/>
                <a:latin typeface="Arial"/>
                <a:ea typeface="+mn-ea"/>
                <a:cs typeface="Arial" panose="020B0604020202020204" pitchFamily="34" charset="0"/>
              </a:rPr>
              <a:t>Trained users exhibit up to </a:t>
            </a:r>
            <a:r>
              <a:rPr kumimoji="0" lang="en-GB" sz="1200" b="0" i="0" u="none" strike="noStrike" kern="1200" cap="none" spc="0" normalizeH="0" baseline="0" noProof="0" dirty="0">
                <a:ln>
                  <a:noFill/>
                </a:ln>
                <a:effectLst/>
                <a:uLnTx/>
                <a:uFillTx/>
                <a:latin typeface="Arial"/>
                <a:ea typeface="+mn-ea"/>
                <a:cs typeface="Arial" panose="020B0604020202020204" pitchFamily="34" charset="0"/>
              </a:rPr>
              <a:t>~</a:t>
            </a:r>
            <a:r>
              <a:rPr kumimoji="0" lang="en-GB" sz="1200" b="1" i="0" u="none" strike="noStrike" kern="1200" cap="none" spc="0" normalizeH="0" baseline="0" noProof="0" dirty="0">
                <a:ln>
                  <a:noFill/>
                </a:ln>
                <a:effectLst/>
                <a:uLnTx/>
                <a:uFillTx/>
                <a:latin typeface="Arial"/>
                <a:ea typeface="+mn-ea"/>
                <a:cs typeface="Arial" panose="020B0604020202020204" pitchFamily="34" charset="0"/>
              </a:rPr>
              <a:t>65% faster task completion</a:t>
            </a:r>
            <a:r>
              <a:rPr kumimoji="0" lang="en-GB" sz="1200" b="0" i="0" u="none" strike="noStrike" kern="1200" cap="none" spc="0" normalizeH="0" baseline="0" noProof="0" dirty="0">
                <a:ln>
                  <a:noFill/>
                </a:ln>
                <a:effectLst/>
                <a:uLnTx/>
                <a:uFillTx/>
                <a:latin typeface="Arial"/>
                <a:ea typeface="+mn-ea"/>
                <a:cs typeface="Arial" panose="020B0604020202020204" pitchFamily="34" charset="0"/>
              </a:rPr>
              <a:t> using GenAI tools through the following shifts:</a:t>
            </a:r>
          </a:p>
          <a:p>
            <a:pPr marL="228600" marR="0" lvl="1" indent="-225425" algn="l" defTabSz="914400" rtl="0" eaLnBrk="1" fontAlgn="auto" latinLnBrk="0" hangingPunct="1">
              <a:lnSpc>
                <a:spcPct val="100000"/>
              </a:lnSpc>
              <a:spcBef>
                <a:spcPts val="600"/>
              </a:spcBef>
              <a:spcAft>
                <a:spcPts val="300"/>
              </a:spcAft>
              <a:buClr>
                <a:schemeClr val="tx1"/>
              </a:buClr>
              <a:buSzTx/>
              <a:buFont typeface="Wingdings" panose="05000000000000000000" pitchFamily="2" charset="2"/>
              <a:buChar char=""/>
              <a:tabLst/>
              <a:defRPr/>
            </a:pPr>
            <a:r>
              <a:rPr kumimoji="0" lang="en-GB" sz="1200" b="1" i="0" u="none" strike="noStrike" kern="1200" cap="none" spc="0" normalizeH="0" baseline="0" noProof="0" dirty="0">
                <a:ln>
                  <a:noFill/>
                </a:ln>
                <a:effectLst/>
                <a:uLnTx/>
                <a:uFillTx/>
                <a:latin typeface="Arial"/>
                <a:ea typeface="+mn-ea"/>
                <a:cs typeface="Arial" panose="020B0604020202020204" pitchFamily="34" charset="0"/>
              </a:rPr>
              <a:t>Give clear direction and comprehensive examples </a:t>
            </a:r>
            <a:r>
              <a:rPr kumimoji="0" lang="en-GB" sz="1200" b="0" i="0" u="none" strike="noStrike" kern="1200" cap="none" spc="0" normalizeH="0" baseline="0" noProof="0" dirty="0">
                <a:ln>
                  <a:noFill/>
                </a:ln>
                <a:effectLst/>
                <a:uLnTx/>
                <a:uFillTx/>
                <a:latin typeface="Arial"/>
                <a:ea typeface="+mn-ea"/>
                <a:cs typeface="Arial" panose="020B0604020202020204" pitchFamily="34" charset="0"/>
              </a:rPr>
              <a:t>using the Chain of Thought technique</a:t>
            </a:r>
          </a:p>
          <a:p>
            <a:pPr marL="228600" marR="0" lvl="1" indent="-225425" algn="l" defTabSz="914400" rtl="0" eaLnBrk="1" fontAlgn="auto" latinLnBrk="0" hangingPunct="1">
              <a:lnSpc>
                <a:spcPct val="100000"/>
              </a:lnSpc>
              <a:spcBef>
                <a:spcPts val="600"/>
              </a:spcBef>
              <a:spcAft>
                <a:spcPts val="300"/>
              </a:spcAft>
              <a:buClr>
                <a:schemeClr val="tx1"/>
              </a:buClr>
              <a:buSzTx/>
              <a:buFont typeface="Wingdings" panose="05000000000000000000" pitchFamily="2" charset="2"/>
              <a:buChar char=""/>
              <a:tabLst/>
              <a:defRPr/>
            </a:pPr>
            <a:r>
              <a:rPr kumimoji="0" lang="en-GB" sz="1200" b="1" i="0" u="none" strike="noStrike" kern="1200" cap="none" spc="0" normalizeH="0" baseline="0" noProof="0" dirty="0">
                <a:ln>
                  <a:noFill/>
                </a:ln>
                <a:effectLst/>
                <a:uLnTx/>
                <a:uFillTx/>
                <a:latin typeface="Arial"/>
                <a:ea typeface="+mn-ea"/>
                <a:cs typeface="Arial" panose="020B0604020202020204" pitchFamily="34" charset="0"/>
              </a:rPr>
              <a:t>Build contextual prompts </a:t>
            </a:r>
            <a:r>
              <a:rPr kumimoji="0" lang="en-GB" sz="1200" b="0" i="0" u="none" strike="noStrike" kern="1200" cap="none" spc="0" normalizeH="0" baseline="0" noProof="0" dirty="0">
                <a:ln>
                  <a:noFill/>
                </a:ln>
                <a:effectLst/>
                <a:uLnTx/>
                <a:uFillTx/>
                <a:latin typeface="Arial"/>
                <a:ea typeface="+mn-ea"/>
                <a:cs typeface="Arial" panose="020B0604020202020204" pitchFamily="34" charset="0"/>
              </a:rPr>
              <a:t>and surface relevant files</a:t>
            </a:r>
          </a:p>
          <a:p>
            <a:pPr marL="228600" marR="0" lvl="1" indent="-225425" algn="l" defTabSz="914400" rtl="0" eaLnBrk="1" fontAlgn="auto" latinLnBrk="0" hangingPunct="1">
              <a:lnSpc>
                <a:spcPct val="100000"/>
              </a:lnSpc>
              <a:spcBef>
                <a:spcPts val="600"/>
              </a:spcBef>
              <a:spcAft>
                <a:spcPts val="300"/>
              </a:spcAft>
              <a:buClr>
                <a:schemeClr val="tx1"/>
              </a:buClr>
              <a:buSzTx/>
              <a:buFont typeface="Wingdings" panose="05000000000000000000" pitchFamily="2" charset="2"/>
              <a:buChar char=""/>
              <a:tabLst/>
              <a:defRPr/>
            </a:pPr>
            <a:r>
              <a:rPr kumimoji="0" lang="en-GB" sz="1200" b="1" i="0" u="none" strike="noStrike" kern="1200" cap="none" spc="0" normalizeH="0" baseline="0" noProof="0" dirty="0">
                <a:ln>
                  <a:noFill/>
                </a:ln>
                <a:effectLst/>
                <a:uLnTx/>
                <a:uFillTx/>
                <a:latin typeface="Arial"/>
                <a:ea typeface="+mn-ea"/>
                <a:cs typeface="Arial" panose="020B0604020202020204" pitchFamily="34" charset="0"/>
              </a:rPr>
              <a:t>Use specific actions and verbs for precision</a:t>
            </a:r>
            <a:r>
              <a:rPr kumimoji="0" lang="en-GB" sz="1200" b="0" i="0" u="none" strike="noStrike" kern="1200" cap="none" spc="0" normalizeH="0" baseline="0" noProof="0" dirty="0">
                <a:ln>
                  <a:noFill/>
                </a:ln>
                <a:effectLst/>
                <a:uLnTx/>
                <a:uFillTx/>
                <a:latin typeface="Arial"/>
                <a:ea typeface="+mn-ea"/>
                <a:cs typeface="Arial" panose="020B0604020202020204" pitchFamily="34" charset="0"/>
              </a:rPr>
              <a:t>, not ambiguous and vague language</a:t>
            </a:r>
          </a:p>
          <a:p>
            <a:pPr marL="228600" marR="0" lvl="1" indent="-225425" algn="l" defTabSz="914400" rtl="0" eaLnBrk="1" fontAlgn="auto" latinLnBrk="0" hangingPunct="1">
              <a:lnSpc>
                <a:spcPct val="100000"/>
              </a:lnSpc>
              <a:spcBef>
                <a:spcPts val="600"/>
              </a:spcBef>
              <a:spcAft>
                <a:spcPts val="300"/>
              </a:spcAft>
              <a:buClr>
                <a:schemeClr val="tx1"/>
              </a:buClr>
              <a:buSzTx/>
              <a:buFont typeface="Wingdings" panose="05000000000000000000" pitchFamily="2" charset="2"/>
              <a:buChar char=""/>
              <a:tabLst/>
              <a:defRPr/>
            </a:pPr>
            <a:r>
              <a:rPr kumimoji="0" lang="en-GB" sz="1200" b="1" i="0" u="none" strike="noStrike" kern="1200" cap="none" spc="0" normalizeH="0" baseline="0" noProof="0" dirty="0">
                <a:ln>
                  <a:noFill/>
                </a:ln>
                <a:effectLst/>
                <a:uLnTx/>
                <a:uFillTx/>
                <a:latin typeface="Arial"/>
                <a:ea typeface="+mn-ea"/>
                <a:cs typeface="Arial" panose="020B0604020202020204" pitchFamily="34" charset="0"/>
              </a:rPr>
              <a:t>Review Copilot’s code suggestions </a:t>
            </a:r>
            <a:r>
              <a:rPr kumimoji="0" lang="en-GB" sz="1200" b="0" i="0" u="none" strike="noStrike" kern="1200" cap="none" spc="0" normalizeH="0" baseline="0" noProof="0" dirty="0">
                <a:ln>
                  <a:noFill/>
                </a:ln>
                <a:effectLst/>
                <a:uLnTx/>
                <a:uFillTx/>
                <a:latin typeface="Arial"/>
                <a:ea typeface="+mn-ea"/>
                <a:cs typeface="Arial" panose="020B0604020202020204" pitchFamily="34" charset="0"/>
              </a:rPr>
              <a:t>to avoid outputs that introduce complexity</a:t>
            </a:r>
          </a:p>
          <a:p>
            <a:pPr marL="228600" marR="0" lvl="1" indent="-225425" algn="l" defTabSz="914400" rtl="0" eaLnBrk="1" fontAlgn="auto" latinLnBrk="0" hangingPunct="1">
              <a:lnSpc>
                <a:spcPct val="100000"/>
              </a:lnSpc>
              <a:spcBef>
                <a:spcPts val="600"/>
              </a:spcBef>
              <a:spcAft>
                <a:spcPts val="300"/>
              </a:spcAft>
              <a:buClr>
                <a:schemeClr val="tx1"/>
              </a:buClr>
              <a:buSzTx/>
              <a:buFont typeface="Wingdings" panose="05000000000000000000" pitchFamily="2" charset="2"/>
              <a:buChar char=""/>
              <a:tabLst/>
              <a:defRPr/>
            </a:pPr>
            <a:r>
              <a:rPr kumimoji="0" lang="en-GB" sz="1200" b="1" i="0" u="none" strike="noStrike" kern="1200" cap="none" spc="0" normalizeH="0" baseline="0" noProof="0" dirty="0">
                <a:ln>
                  <a:noFill/>
                </a:ln>
                <a:effectLst/>
                <a:uLnTx/>
                <a:uFillTx/>
                <a:latin typeface="Arial"/>
                <a:ea typeface="+mn-ea"/>
                <a:cs typeface="Arial" panose="020B0604020202020204" pitchFamily="34" charset="0"/>
              </a:rPr>
              <a:t>Evaluate code to minimize risks</a:t>
            </a:r>
          </a:p>
        </p:txBody>
      </p:sp>
      <p:sp>
        <p:nvSpPr>
          <p:cNvPr id="5" name="Rectangle 4">
            <a:extLst>
              <a:ext uri="{FF2B5EF4-FFF2-40B4-BE49-F238E27FC236}">
                <a16:creationId xmlns:a16="http://schemas.microsoft.com/office/drawing/2014/main" id="{D32BC6BA-025C-A0A6-A67D-A10899551F31}"/>
              </a:ext>
            </a:extLst>
          </p:cNvPr>
          <p:cNvSpPr>
            <a:spLocks/>
          </p:cNvSpPr>
          <p:nvPr/>
        </p:nvSpPr>
        <p:spPr>
          <a:xfrm>
            <a:off x="9119860" y="1321904"/>
            <a:ext cx="2520451" cy="646331"/>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marL="0" marR="0" lvl="0" indent="0" algn="l" defTabSz="914400" rtl="0" eaLnBrk="1" fontAlgn="auto" latinLnBrk="0" hangingPunct="1">
              <a:lnSpc>
                <a:spcPct val="100000"/>
              </a:lnSpc>
              <a:spcBef>
                <a:spcPts val="300"/>
              </a:spcBef>
              <a:spcAft>
                <a:spcPts val="300"/>
              </a:spcAft>
              <a:buClr>
                <a:schemeClr val="tx1"/>
              </a:buClr>
              <a:buSzTx/>
              <a:buFontTx/>
              <a:buNone/>
              <a:tabLst/>
              <a:defRPr/>
            </a:pPr>
            <a:r>
              <a:rPr kumimoji="0" lang="en-US" sz="1400" b="1" i="0" u="none" strike="noStrike" kern="1200" cap="none" spc="0" normalizeH="0" baseline="0" noProof="0" dirty="0">
                <a:ln>
                  <a:noFill/>
                </a:ln>
                <a:solidFill>
                  <a:schemeClr val="tx1"/>
                </a:solidFill>
                <a:effectLst/>
                <a:uLnTx/>
                <a:uFillTx/>
                <a:latin typeface="Arial"/>
                <a:ea typeface="+mn-ea"/>
                <a:cs typeface="+mn-cs"/>
              </a:rPr>
              <a:t>Key shifts driven by upskilling on prompt engineering techniques </a:t>
            </a:r>
          </a:p>
        </p:txBody>
      </p:sp>
      <p:cxnSp>
        <p:nvCxnSpPr>
          <p:cNvPr id="12" name="LineBasicStrong 93">
            <a:extLst>
              <a:ext uri="{FF2B5EF4-FFF2-40B4-BE49-F238E27FC236}">
                <a16:creationId xmlns:a16="http://schemas.microsoft.com/office/drawing/2014/main" id="{406AE101-4BEF-B336-744B-F122F797164A}"/>
              </a:ext>
            </a:extLst>
          </p:cNvPr>
          <p:cNvCxnSpPr>
            <a:cxnSpLocks/>
          </p:cNvCxnSpPr>
          <p:nvPr>
            <p:custDataLst>
              <p:tags r:id="rId9"/>
            </p:custDataLst>
          </p:nvPr>
        </p:nvCxnSpPr>
        <p:spPr>
          <a:xfrm>
            <a:off x="9119860" y="2035560"/>
            <a:ext cx="2520451" cy="0"/>
          </a:xfrm>
          <a:prstGeom prst="straightConnector1">
            <a:avLst/>
          </a:prstGeom>
          <a:ln w="1270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6B67E7B1-932C-E1C2-E275-6E2FCD5311F4}"/>
              </a:ext>
            </a:extLst>
          </p:cNvPr>
          <p:cNvGrpSpPr/>
          <p:nvPr/>
        </p:nvGrpSpPr>
        <p:grpSpPr>
          <a:xfrm>
            <a:off x="4412482" y="1821365"/>
            <a:ext cx="396228" cy="396228"/>
            <a:chOff x="4236131" y="1422283"/>
            <a:chExt cx="396228" cy="396228"/>
          </a:xfrm>
        </p:grpSpPr>
        <p:sp>
          <p:nvSpPr>
            <p:cNvPr id="49" name="Oval 48">
              <a:extLst>
                <a:ext uri="{FF2B5EF4-FFF2-40B4-BE49-F238E27FC236}">
                  <a16:creationId xmlns:a16="http://schemas.microsoft.com/office/drawing/2014/main" id="{F39FC761-27C4-3CC7-82B5-6FA454158BF1}"/>
                </a:ext>
              </a:extLst>
            </p:cNvPr>
            <p:cNvSpPr/>
            <p:nvPr/>
          </p:nvSpPr>
          <p:spPr>
            <a:xfrm>
              <a:off x="4236131" y="1422283"/>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400" b="0" i="0" u="none" strike="noStrike" kern="1200" cap="none" spc="0" normalizeH="0" baseline="0" noProof="0" dirty="0" err="1">
                <a:ln>
                  <a:noFill/>
                </a:ln>
                <a:solidFill>
                  <a:srgbClr val="FFFFFF"/>
                </a:solidFill>
                <a:effectLst/>
                <a:uLnTx/>
                <a:uFillTx/>
                <a:latin typeface="Arial"/>
                <a:ea typeface="+mn-ea"/>
                <a:cs typeface="+mn-cs"/>
              </a:endParaRPr>
            </a:p>
          </p:txBody>
        </p:sp>
        <p:pic>
          <p:nvPicPr>
            <p:cNvPr id="50" name="Graphic 49">
              <a:extLst>
                <a:ext uri="{FF2B5EF4-FFF2-40B4-BE49-F238E27FC236}">
                  <a16:creationId xmlns:a16="http://schemas.microsoft.com/office/drawing/2014/main" id="{051A14E3-CEC6-44F8-8FD9-81FE7D03F56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43745" y="1429897"/>
              <a:ext cx="381000" cy="381000"/>
            </a:xfrm>
            <a:prstGeom prst="rect">
              <a:avLst/>
            </a:prstGeom>
          </p:spPr>
        </p:pic>
      </p:grpSp>
    </p:spTree>
    <p:extLst>
      <p:ext uri="{BB962C8B-B14F-4D97-AF65-F5344CB8AC3E}">
        <p14:creationId xmlns:p14="http://schemas.microsoft.com/office/powerpoint/2010/main" val="87314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0585821-D8A3-F706-2543-5113446CF04C}"/>
              </a:ext>
            </a:extLst>
          </p:cNvPr>
          <p:cNvGraphicFramePr>
            <a:graphicFrameLocks noChangeAspect="1"/>
          </p:cNvGraphicFramePr>
          <p:nvPr>
            <p:custDataLst>
              <p:tags r:id="rId1"/>
            </p:custDataLst>
            <p:extLst>
              <p:ext uri="{D42A27DB-BD31-4B8C-83A1-F6EECF244321}">
                <p14:modId xmlns:p14="http://schemas.microsoft.com/office/powerpoint/2010/main" val="37574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3" imgW="404" imgH="405" progId="TCLayout.ActiveDocument.1">
                  <p:embed/>
                </p:oleObj>
              </mc:Choice>
              <mc:Fallback>
                <p:oleObj name="think-cell Slide" r:id="rId53" imgW="404" imgH="405" progId="TCLayout.ActiveDocument.1">
                  <p:embed/>
                  <p:pic>
                    <p:nvPicPr>
                      <p:cNvPr id="3" name="Object 2" hidden="1">
                        <a:extLst>
                          <a:ext uri="{FF2B5EF4-FFF2-40B4-BE49-F238E27FC236}">
                            <a16:creationId xmlns:a16="http://schemas.microsoft.com/office/drawing/2014/main" id="{90585821-D8A3-F706-2543-5113446CF04C}"/>
                          </a:ext>
                        </a:extLst>
                      </p:cNvPr>
                      <p:cNvPicPr/>
                      <p:nvPr/>
                    </p:nvPicPr>
                    <p:blipFill>
                      <a:blip r:embed="rId54"/>
                      <a:stretch>
                        <a:fillRect/>
                      </a:stretch>
                    </p:blipFill>
                    <p:spPr>
                      <a:xfrm>
                        <a:off x="1588" y="1588"/>
                        <a:ext cx="1588" cy="1588"/>
                      </a:xfrm>
                      <a:prstGeom prst="rect">
                        <a:avLst/>
                      </a:prstGeom>
                    </p:spPr>
                  </p:pic>
                </p:oleObj>
              </mc:Fallback>
            </mc:AlternateContent>
          </a:graphicData>
        </a:graphic>
      </p:graphicFrame>
      <p:sp>
        <p:nvSpPr>
          <p:cNvPr id="232" name="Title 231">
            <a:extLst>
              <a:ext uri="{FF2B5EF4-FFF2-40B4-BE49-F238E27FC236}">
                <a16:creationId xmlns:a16="http://schemas.microsoft.com/office/drawing/2014/main" id="{7A0E2E9E-573F-2DC8-72F8-3B65AA83F46F}"/>
              </a:ext>
            </a:extLst>
          </p:cNvPr>
          <p:cNvSpPr>
            <a:spLocks noGrp="1"/>
          </p:cNvSpPr>
          <p:nvPr>
            <p:ph type="title"/>
          </p:nvPr>
        </p:nvSpPr>
        <p:spPr>
          <a:xfrm>
            <a:off x="554736" y="198311"/>
            <a:ext cx="11082528" cy="715581"/>
          </a:xfrm>
          <a:noFill/>
          <a:ln/>
          <a:extLst>
            <a:ext uri="{909E8E84-426E-40DD-AFC4-6F175D3DCCD1}">
              <a14:hiddenFill xmlns:a14="http://schemas.microsoft.com/office/drawing/2010/main">
                <a:solidFill>
                  <a:srgbClr val="FFFFFF"/>
                </a:solidFill>
              </a14:hiddenFill>
            </a:ext>
          </a:extLst>
        </p:spPr>
        <p:txBody>
          <a:bodyPr vert="horz" wrap="square" anchor="b" anchorCtr="0">
            <a:spAutoFit/>
          </a:bodyPr>
          <a:lstStyle/>
          <a:p>
            <a:r>
              <a:rPr lang="en-US" i="1" dirty="0"/>
              <a:t>Refinement (team-level)</a:t>
            </a:r>
            <a:r>
              <a:rPr lang="en-US" dirty="0"/>
              <a:t>: Tech Leads spend larger share of their time brainstorming solutions and writing detailed specifications</a:t>
            </a:r>
            <a:endParaRPr lang="en-NZ" dirty="0"/>
          </a:p>
        </p:txBody>
      </p:sp>
      <p:sp>
        <p:nvSpPr>
          <p:cNvPr id="233" name="3. Subtitle">
            <a:extLst>
              <a:ext uri="{FF2B5EF4-FFF2-40B4-BE49-F238E27FC236}">
                <a16:creationId xmlns:a16="http://schemas.microsoft.com/office/drawing/2014/main" id="{4D65E8E9-1E5E-BEF3-9E3E-4D2A827DA949}"/>
              </a:ext>
            </a:extLst>
          </p:cNvPr>
          <p:cNvSpPr>
            <a:spLocks noGrp="1"/>
          </p:cNvSpPr>
          <p:nvPr>
            <p:ph type="subTitle" idx="1"/>
            <p:custDataLst>
              <p:tags r:id="rId2"/>
            </p:custDataLst>
          </p:nvPr>
        </p:nvSpPr>
        <p:spPr>
          <a:noFill/>
          <a:ln/>
          <a:extLst>
            <a:ext uri="{909E8E84-426E-40DD-AFC4-6F175D3DCCD1}">
              <a14:hiddenFill xmlns:a14="http://schemas.microsoft.com/office/drawing/2010/main">
                <a:solidFill>
                  <a:srgbClr val="FFFFFF"/>
                </a:solidFill>
              </a14:hiddenFill>
            </a:ext>
          </a:extLst>
        </p:spPr>
        <p:txBody>
          <a:bodyPr wrap="square" anchor="ctr" anchorCtr="0">
            <a:noAutofit/>
          </a:bodyPr>
          <a:lstStyle/>
          <a:p>
            <a:r>
              <a:rPr lang="en-US" sz="1400" dirty="0"/>
              <a:t>Example for new feature code development at team-level illustrating key activities</a:t>
            </a:r>
          </a:p>
        </p:txBody>
      </p:sp>
      <p:sp>
        <p:nvSpPr>
          <p:cNvPr id="528" name="Rectangle 527">
            <a:extLst>
              <a:ext uri="{FF2B5EF4-FFF2-40B4-BE49-F238E27FC236}">
                <a16:creationId xmlns:a16="http://schemas.microsoft.com/office/drawing/2014/main" id="{259BE762-AC54-E065-1646-C988A88B5A4A}"/>
              </a:ext>
            </a:extLst>
          </p:cNvPr>
          <p:cNvSpPr>
            <a:spLocks/>
          </p:cNvSpPr>
          <p:nvPr/>
        </p:nvSpPr>
        <p:spPr>
          <a:xfrm>
            <a:off x="554736" y="2487613"/>
            <a:ext cx="848614" cy="338138"/>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NZ" sz="1100" b="1" dirty="0">
                <a:solidFill>
                  <a:schemeClr val="tx1"/>
                </a:solidFill>
              </a:rPr>
              <a:t>From – </a:t>
            </a:r>
            <a:r>
              <a:rPr lang="en-NZ" sz="1100" dirty="0">
                <a:solidFill>
                  <a:schemeClr val="tx1"/>
                </a:solidFill>
              </a:rPr>
              <a:t>Current state</a:t>
            </a:r>
          </a:p>
        </p:txBody>
      </p:sp>
      <p:sp>
        <p:nvSpPr>
          <p:cNvPr id="527" name="Rectangle 526">
            <a:extLst>
              <a:ext uri="{FF2B5EF4-FFF2-40B4-BE49-F238E27FC236}">
                <a16:creationId xmlns:a16="http://schemas.microsoft.com/office/drawing/2014/main" id="{78C7B2CC-A7FC-A9D6-C8BB-C329D01256AB}"/>
              </a:ext>
            </a:extLst>
          </p:cNvPr>
          <p:cNvSpPr>
            <a:spLocks/>
          </p:cNvSpPr>
          <p:nvPr/>
        </p:nvSpPr>
        <p:spPr>
          <a:xfrm>
            <a:off x="554736" y="4540250"/>
            <a:ext cx="848614" cy="846138"/>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NZ" sz="1100" b="1" dirty="0">
                <a:solidFill>
                  <a:schemeClr val="tx1"/>
                </a:solidFill>
              </a:rPr>
              <a:t>To – </a:t>
            </a:r>
            <a:br>
              <a:rPr lang="en-NZ" sz="1100" b="1" dirty="0">
                <a:solidFill>
                  <a:schemeClr val="tx1"/>
                </a:solidFill>
              </a:rPr>
            </a:br>
            <a:r>
              <a:rPr lang="en-NZ" sz="1100" dirty="0">
                <a:solidFill>
                  <a:schemeClr val="tx1"/>
                </a:solidFill>
              </a:rPr>
              <a:t>GenAI-enabled accelerated development</a:t>
            </a:r>
          </a:p>
        </p:txBody>
      </p:sp>
      <p:sp>
        <p:nvSpPr>
          <p:cNvPr id="15" name="RectangleLegend1">
            <a:extLst>
              <a:ext uri="{FF2B5EF4-FFF2-40B4-BE49-F238E27FC236}">
                <a16:creationId xmlns:a16="http://schemas.microsoft.com/office/drawing/2014/main" id="{F578628A-B14A-DE70-B2AA-5C9131D7540C}"/>
              </a:ext>
            </a:extLst>
          </p:cNvPr>
          <p:cNvSpPr/>
          <p:nvPr>
            <p:custDataLst>
              <p:tags r:id="rId3"/>
            </p:custDataLst>
          </p:nvPr>
        </p:nvSpPr>
        <p:spPr>
          <a:xfrm>
            <a:off x="6291263" y="1331913"/>
            <a:ext cx="109538" cy="109538"/>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800">
              <a:solidFill>
                <a:schemeClr val="tx1"/>
              </a:solidFill>
              <a:latin typeface="+mn-lt"/>
              <a:ea typeface="+mn-ea"/>
              <a:cs typeface="+mn-cs"/>
            </a:endParaRPr>
          </a:p>
        </p:txBody>
      </p:sp>
      <p:sp>
        <p:nvSpPr>
          <p:cNvPr id="23" name="Legend1">
            <a:extLst>
              <a:ext uri="{FF2B5EF4-FFF2-40B4-BE49-F238E27FC236}">
                <a16:creationId xmlns:a16="http://schemas.microsoft.com/office/drawing/2014/main" id="{A47E6C2D-3683-C46E-6B75-6326C848C571}"/>
              </a:ext>
            </a:extLst>
          </p:cNvPr>
          <p:cNvSpPr txBox="1"/>
          <p:nvPr>
            <p:custDataLst>
              <p:tags r:id="rId4"/>
            </p:custDataLst>
          </p:nvPr>
        </p:nvSpPr>
        <p:spPr>
          <a:xfrm>
            <a:off x="6477000" y="1325563"/>
            <a:ext cx="692150" cy="122238"/>
          </a:xfrm>
          <a:prstGeom prst="rect">
            <a:avLst/>
          </a:prstGeom>
          <a:noFill/>
          <a:ln>
            <a:noFill/>
            <a:miter lim="800000"/>
          </a:ln>
        </p:spPr>
        <p:txBody>
          <a:bodyPr wrap="none" lIns="0" tIns="0" rIns="0" bIns="0" rtlCol="0" anchor="ctr" anchorCtr="0">
            <a:spAutoFit/>
          </a:bodyPr>
          <a:lstStyle/>
          <a:p>
            <a:pPr>
              <a:spcAft>
                <a:spcPts val="600"/>
              </a:spcAft>
            </a:pPr>
            <a:r>
              <a:rPr lang="en-US" sz="800">
                <a:latin typeface="+mn-lt"/>
                <a:ea typeface="+mn-ea"/>
                <a:cs typeface="+mn-cs"/>
              </a:rPr>
              <a:t>GenAI enabled</a:t>
            </a:r>
          </a:p>
        </p:txBody>
      </p:sp>
      <p:graphicFrame>
        <p:nvGraphicFramePr>
          <p:cNvPr id="516" name="Chart 515">
            <a:extLst>
              <a:ext uri="{FF2B5EF4-FFF2-40B4-BE49-F238E27FC236}">
                <a16:creationId xmlns:a16="http://schemas.microsoft.com/office/drawing/2014/main" id="{4C1A83C9-67EC-EB40-244E-738CC2AA2391}"/>
              </a:ext>
            </a:extLst>
          </p:cNvPr>
          <p:cNvGraphicFramePr/>
          <p:nvPr>
            <p:custDataLst>
              <p:tags r:id="rId5"/>
            </p:custDataLst>
            <p:extLst>
              <p:ext uri="{D42A27DB-BD31-4B8C-83A1-F6EECF244321}">
                <p14:modId xmlns:p14="http://schemas.microsoft.com/office/powerpoint/2010/main" val="2896566462"/>
              </p:ext>
            </p:extLst>
          </p:nvPr>
        </p:nvGraphicFramePr>
        <p:xfrm>
          <a:off x="9969500" y="4991100"/>
          <a:ext cx="1430338" cy="1309688"/>
        </p:xfrm>
        <a:graphic>
          <a:graphicData uri="http://schemas.openxmlformats.org/drawingml/2006/chart">
            <c:chart xmlns:c="http://schemas.openxmlformats.org/drawingml/2006/chart" xmlns:r="http://schemas.openxmlformats.org/officeDocument/2006/relationships" r:id="rId55"/>
          </a:graphicData>
        </a:graphic>
      </p:graphicFrame>
      <p:cxnSp>
        <p:nvCxnSpPr>
          <p:cNvPr id="57" name="Straight Connector 56">
            <a:extLst>
              <a:ext uri="{FF2B5EF4-FFF2-40B4-BE49-F238E27FC236}">
                <a16:creationId xmlns:a16="http://schemas.microsoft.com/office/drawing/2014/main" id="{A4F14B9A-0066-9975-5D50-0F1E59CA6FD4}"/>
              </a:ext>
            </a:extLst>
          </p:cNvPr>
          <p:cNvCxnSpPr/>
          <p:nvPr>
            <p:custDataLst>
              <p:tags r:id="rId6"/>
            </p:custDataLst>
          </p:nvPr>
        </p:nvCxnSpPr>
        <p:spPr bwMode="auto">
          <a:xfrm>
            <a:off x="10596563" y="5195888"/>
            <a:ext cx="892175"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4" name="Straight Connector 573">
            <a:extLst>
              <a:ext uri="{FF2B5EF4-FFF2-40B4-BE49-F238E27FC236}">
                <a16:creationId xmlns:a16="http://schemas.microsoft.com/office/drawing/2014/main" id="{A14FAE3C-1639-9864-06EF-320D35867E73}"/>
              </a:ext>
            </a:extLst>
          </p:cNvPr>
          <p:cNvCxnSpPr/>
          <p:nvPr>
            <p:custDataLst>
              <p:tags r:id="rId7"/>
            </p:custDataLst>
          </p:nvPr>
        </p:nvCxnSpPr>
        <p:spPr bwMode="auto">
          <a:xfrm>
            <a:off x="11228389" y="5453063"/>
            <a:ext cx="3175"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E8455F9-A425-8543-2975-26C671BADF33}"/>
              </a:ext>
            </a:extLst>
          </p:cNvPr>
          <p:cNvCxnSpPr/>
          <p:nvPr>
            <p:custDataLst>
              <p:tags r:id="rId8"/>
            </p:custDataLst>
          </p:nvPr>
        </p:nvCxnSpPr>
        <p:spPr bwMode="auto">
          <a:xfrm>
            <a:off x="11345863" y="5453063"/>
            <a:ext cx="142875"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BBE3C1A8-E58B-FF30-79EA-848776684842}"/>
              </a:ext>
            </a:extLst>
          </p:cNvPr>
          <p:cNvCxnSpPr/>
          <p:nvPr>
            <p:custDataLst>
              <p:tags r:id="rId9"/>
            </p:custDataLst>
          </p:nvPr>
        </p:nvCxnSpPr>
        <p:spPr bwMode="auto">
          <a:xfrm>
            <a:off x="11450638" y="5192713"/>
            <a:ext cx="0" cy="263525"/>
          </a:xfrm>
          <a:prstGeom prst="line">
            <a:avLst/>
          </a:prstGeom>
          <a:ln w="1905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8E8715B-6574-2FB0-64BE-4760FD03A681}"/>
              </a:ext>
            </a:extLst>
          </p:cNvPr>
          <p:cNvCxnSpPr/>
          <p:nvPr>
            <p:custDataLst>
              <p:tags r:id="rId10"/>
            </p:custDataLst>
          </p:nvPr>
        </p:nvCxnSpPr>
        <p:spPr bwMode="auto">
          <a:xfrm flipH="1">
            <a:off x="11169650" y="5491163"/>
            <a:ext cx="714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0" name="Text Placeholder 2">
            <a:extLst>
              <a:ext uri="{FF2B5EF4-FFF2-40B4-BE49-F238E27FC236}">
                <a16:creationId xmlns:a16="http://schemas.microsoft.com/office/drawing/2014/main" id="{DCC67E85-06DF-248E-A94C-462B2D59FB8B}"/>
              </a:ext>
            </a:extLst>
          </p:cNvPr>
          <p:cNvSpPr>
            <a:spLocks noGrp="1"/>
          </p:cNvSpPr>
          <p:nvPr>
            <p:custDataLst>
              <p:tags r:id="rId11"/>
            </p:custDataLst>
          </p:nvPr>
        </p:nvSpPr>
        <p:spPr bwMode="auto">
          <a:xfrm>
            <a:off x="10193338" y="6176963"/>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3AE1482D-9B79-4868-BB2C-EA7A19D19902}" type="datetime'''''''''''''F''''''''''''''''''''''''''R''''O''M'''''">
              <a:rPr lang="en-NZ" altLang="en-US" sz="900" smtClean="0">
                <a:cs typeface="+mn-cs"/>
              </a:rPr>
              <a:pPr lvl="0" algn="ctr">
                <a:spcBef>
                  <a:spcPct val="0"/>
                </a:spcBef>
                <a:spcAft>
                  <a:spcPct val="0"/>
                </a:spcAft>
              </a:pPr>
              <a:t>FROM</a:t>
            </a:fld>
            <a:endParaRPr lang="en-NZ" sz="900">
              <a:cs typeface="+mn-cs"/>
            </a:endParaRPr>
          </a:p>
        </p:txBody>
      </p:sp>
      <p:sp>
        <p:nvSpPr>
          <p:cNvPr id="132" name="Text Placeholder 2">
            <a:extLst>
              <a:ext uri="{FF2B5EF4-FFF2-40B4-BE49-F238E27FC236}">
                <a16:creationId xmlns:a16="http://schemas.microsoft.com/office/drawing/2014/main" id="{D3BEADB4-DBBD-AC4F-A92A-E57CDFD47934}"/>
              </a:ext>
            </a:extLst>
          </p:cNvPr>
          <p:cNvSpPr>
            <a:spLocks noGrp="1"/>
          </p:cNvSpPr>
          <p:nvPr>
            <p:custDataLst>
              <p:tags r:id="rId12"/>
            </p:custDataLst>
          </p:nvPr>
        </p:nvSpPr>
        <p:spPr bwMode="auto">
          <a:xfrm>
            <a:off x="10914063" y="6176963"/>
            <a:ext cx="171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B4AFD592-88FB-40AB-93B7-710C9C8AD9C7}" type="datetime'''T''''''O'''''''''''">
              <a:rPr lang="en-NZ" altLang="en-US" sz="900" smtClean="0">
                <a:cs typeface="+mn-cs"/>
              </a:rPr>
              <a:pPr lvl="0" algn="ctr">
                <a:spcBef>
                  <a:spcPct val="0"/>
                </a:spcBef>
                <a:spcAft>
                  <a:spcPct val="0"/>
                </a:spcAft>
              </a:pPr>
              <a:t>TO</a:t>
            </a:fld>
            <a:endParaRPr lang="en-NZ" sz="900">
              <a:cs typeface="+mn-cs"/>
            </a:endParaRPr>
          </a:p>
        </p:txBody>
      </p:sp>
      <p:sp>
        <p:nvSpPr>
          <p:cNvPr id="133" name="Text Placeholder 2">
            <a:extLst>
              <a:ext uri="{FF2B5EF4-FFF2-40B4-BE49-F238E27FC236}">
                <a16:creationId xmlns:a16="http://schemas.microsoft.com/office/drawing/2014/main" id="{0EE948FF-AF43-22B9-1EB7-C4775DF47C55}"/>
              </a:ext>
            </a:extLst>
          </p:cNvPr>
          <p:cNvSpPr>
            <a:spLocks noGrp="1"/>
          </p:cNvSpPr>
          <p:nvPr>
            <p:custDataLst>
              <p:tags r:id="rId13"/>
            </p:custDataLst>
          </p:nvPr>
        </p:nvSpPr>
        <p:spPr bwMode="gray">
          <a:xfrm>
            <a:off x="10288588" y="5033963"/>
            <a:ext cx="1587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b">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23460B83-9CD6-4EDF-9279-E6E9DFBFD760}" type="datetime'1''''''''''''''''''''''''''''0'''''''''''''''''''''''''">
              <a:rPr lang="en-NZ" altLang="en-US" sz="900" smtClean="0">
                <a:cs typeface="+mn-cs"/>
              </a:rPr>
              <a:pPr/>
              <a:t>10</a:t>
            </a:fld>
            <a:endParaRPr lang="en-NZ" sz="900">
              <a:cs typeface="+mn-cs"/>
            </a:endParaRPr>
          </a:p>
        </p:txBody>
      </p:sp>
      <p:sp>
        <p:nvSpPr>
          <p:cNvPr id="134" name="Text Placeholder 2">
            <a:extLst>
              <a:ext uri="{FF2B5EF4-FFF2-40B4-BE49-F238E27FC236}">
                <a16:creationId xmlns:a16="http://schemas.microsoft.com/office/drawing/2014/main" id="{9E8242FD-BD3F-EFD3-2C10-0B41BF52F75B}"/>
              </a:ext>
            </a:extLst>
          </p:cNvPr>
          <p:cNvSpPr>
            <a:spLocks noGrp="1"/>
          </p:cNvSpPr>
          <p:nvPr>
            <p:custDataLst>
              <p:tags r:id="rId14"/>
            </p:custDataLst>
          </p:nvPr>
        </p:nvSpPr>
        <p:spPr bwMode="gray">
          <a:xfrm>
            <a:off x="10952163" y="5291138"/>
            <a:ext cx="95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b">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F2ADD766-8957-4D8E-A79C-C67CECB07F8C}" type="datetime'7'''''''''''''''''">
              <a:rPr lang="en-NZ" altLang="en-US" sz="900" smtClean="0">
                <a:cs typeface="+mn-cs"/>
              </a:rPr>
              <a:pPr/>
              <a:t>7</a:t>
            </a:fld>
            <a:endParaRPr lang="en-NZ" sz="900">
              <a:cs typeface="+mn-cs"/>
            </a:endParaRPr>
          </a:p>
        </p:txBody>
      </p:sp>
      <p:sp>
        <p:nvSpPr>
          <p:cNvPr id="514" name="Text Placeholder 2">
            <a:extLst>
              <a:ext uri="{FF2B5EF4-FFF2-40B4-BE49-F238E27FC236}">
                <a16:creationId xmlns:a16="http://schemas.microsoft.com/office/drawing/2014/main" id="{192DB789-515B-4504-BE53-6445F2427687}"/>
              </a:ext>
            </a:extLst>
          </p:cNvPr>
          <p:cNvSpPr>
            <a:spLocks noGrp="1"/>
          </p:cNvSpPr>
          <p:nvPr>
            <p:custDataLst>
              <p:tags r:id="rId15"/>
            </p:custDataLst>
          </p:nvPr>
        </p:nvSpPr>
        <p:spPr bwMode="gray">
          <a:xfrm>
            <a:off x="10952163" y="6002338"/>
            <a:ext cx="95250" cy="136525"/>
          </a:xfrm>
          <a:prstGeom prst="rect">
            <a:avLst/>
          </a:prstGeom>
          <a:solidFill>
            <a:srgbClr val="00A3F6"/>
          </a:solidFill>
          <a:ln>
            <a:noFill/>
          </a:ln>
          <a:effectLst/>
        </p:spPr>
        <p:txBody>
          <a:bodyPr vert="horz" wrap="none" lIns="15875" tIns="0" rIns="15875"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ADCC4A0B-89BE-4A67-9804-082239B9E61D}" type="datetime'''''''''''''''1'''''''''''''''''''''''">
              <a:rPr lang="en-NZ" altLang="en-US" sz="900" smtClean="0">
                <a:solidFill>
                  <a:schemeClr val="tx2"/>
                </a:solidFill>
                <a:effectLst/>
                <a:cs typeface="+mn-cs"/>
              </a:rPr>
              <a:pPr lvl="0" algn="ctr">
                <a:spcBef>
                  <a:spcPct val="0"/>
                </a:spcBef>
                <a:spcAft>
                  <a:spcPct val="0"/>
                </a:spcAft>
              </a:pPr>
              <a:t>1</a:t>
            </a:fld>
            <a:endParaRPr lang="en-NZ" sz="900" dirty="0">
              <a:solidFill>
                <a:schemeClr val="tx2"/>
              </a:solidFill>
              <a:cs typeface="+mn-cs"/>
            </a:endParaRPr>
          </a:p>
        </p:txBody>
      </p:sp>
      <p:sp>
        <p:nvSpPr>
          <p:cNvPr id="135" name="Text Placeholder 2">
            <a:extLst>
              <a:ext uri="{FF2B5EF4-FFF2-40B4-BE49-F238E27FC236}">
                <a16:creationId xmlns:a16="http://schemas.microsoft.com/office/drawing/2014/main" id="{3B752ADE-A62F-A973-67C8-62BA27B8772F}"/>
              </a:ext>
            </a:extLst>
          </p:cNvPr>
          <p:cNvSpPr>
            <a:spLocks noGrp="1"/>
          </p:cNvSpPr>
          <p:nvPr>
            <p:custDataLst>
              <p:tags r:id="rId16"/>
            </p:custDataLst>
          </p:nvPr>
        </p:nvSpPr>
        <p:spPr bwMode="auto">
          <a:xfrm>
            <a:off x="11536363" y="5227638"/>
            <a:ext cx="557213" cy="193675"/>
          </a:xfrm>
          <a:prstGeom prst="ellipse">
            <a:avLst/>
          </a:prstGeom>
          <a:solidFill>
            <a:schemeClr val="bg1"/>
          </a:solidFill>
          <a:ln>
            <a:noFill/>
          </a:ln>
          <a:effec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r>
              <a:rPr lang="en-NZ" altLang="en-US" sz="900" b="1">
                <a:effectLst/>
                <a:cs typeface="+mn-cs"/>
              </a:rPr>
              <a:t>20-30%</a:t>
            </a:r>
            <a:endParaRPr lang="en-NZ" sz="900" b="1">
              <a:cs typeface="+mn-cs"/>
            </a:endParaRPr>
          </a:p>
        </p:txBody>
      </p:sp>
      <p:sp>
        <p:nvSpPr>
          <p:cNvPr id="136" name="Rectangle 135">
            <a:extLst>
              <a:ext uri="{FF2B5EF4-FFF2-40B4-BE49-F238E27FC236}">
                <a16:creationId xmlns:a16="http://schemas.microsoft.com/office/drawing/2014/main" id="{4D05E5AA-5162-A8DF-FE05-2F95AE37E817}"/>
              </a:ext>
            </a:extLst>
          </p:cNvPr>
          <p:cNvSpPr/>
          <p:nvPr>
            <p:custDataLst>
              <p:tags r:id="rId17"/>
            </p:custDataLst>
          </p:nvPr>
        </p:nvSpPr>
        <p:spPr bwMode="auto">
          <a:xfrm>
            <a:off x="7289800" y="1328738"/>
            <a:ext cx="109538" cy="109538"/>
          </a:xfrm>
          <a:prstGeom prst="rect">
            <a:avLst/>
          </a:prstGeom>
          <a:solidFill>
            <a:schemeClr val="accent1"/>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137" name="Rectangle 136">
            <a:extLst>
              <a:ext uri="{FF2B5EF4-FFF2-40B4-BE49-F238E27FC236}">
                <a16:creationId xmlns:a16="http://schemas.microsoft.com/office/drawing/2014/main" id="{44F5AA5E-FD39-F9EA-549C-D515566C2651}"/>
              </a:ext>
            </a:extLst>
          </p:cNvPr>
          <p:cNvSpPr/>
          <p:nvPr>
            <p:custDataLst>
              <p:tags r:id="rId18"/>
            </p:custDataLst>
          </p:nvPr>
        </p:nvSpPr>
        <p:spPr bwMode="auto">
          <a:xfrm>
            <a:off x="9199563" y="1328738"/>
            <a:ext cx="109538" cy="109538"/>
          </a:xfrm>
          <a:prstGeom prst="rect">
            <a:avLst/>
          </a:prstGeom>
          <a:solidFill>
            <a:srgbClr val="D0D0D0"/>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140" name="Rectangle 139">
            <a:extLst>
              <a:ext uri="{FF2B5EF4-FFF2-40B4-BE49-F238E27FC236}">
                <a16:creationId xmlns:a16="http://schemas.microsoft.com/office/drawing/2014/main" id="{705A231B-662E-B889-F736-7C08A8731AA3}"/>
              </a:ext>
            </a:extLst>
          </p:cNvPr>
          <p:cNvSpPr/>
          <p:nvPr>
            <p:custDataLst>
              <p:tags r:id="rId19"/>
            </p:custDataLst>
          </p:nvPr>
        </p:nvSpPr>
        <p:spPr bwMode="auto">
          <a:xfrm>
            <a:off x="10818813" y="1328738"/>
            <a:ext cx="109538" cy="109538"/>
          </a:xfrm>
          <a:prstGeom prst="rect">
            <a:avLst/>
          </a:prstGeom>
          <a:solidFill>
            <a:srgbClr val="00A3F6"/>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141" name="Text Placeholder 2">
            <a:extLst>
              <a:ext uri="{FF2B5EF4-FFF2-40B4-BE49-F238E27FC236}">
                <a16:creationId xmlns:a16="http://schemas.microsoft.com/office/drawing/2014/main" id="{ACDD1592-AFB0-8423-1649-56EFAA5518FE}"/>
              </a:ext>
            </a:extLst>
          </p:cNvPr>
          <p:cNvSpPr>
            <a:spLocks noGrp="1"/>
          </p:cNvSpPr>
          <p:nvPr>
            <p:custDataLst>
              <p:tags r:id="rId20"/>
            </p:custDataLst>
          </p:nvPr>
        </p:nvSpPr>
        <p:spPr bwMode="auto">
          <a:xfrm>
            <a:off x="7450138" y="1325563"/>
            <a:ext cx="1647825"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spcBef>
                <a:spcPct val="0"/>
              </a:spcBef>
              <a:spcAft>
                <a:spcPct val="0"/>
              </a:spcAft>
            </a:pPr>
            <a:fld id="{76E147A4-12BF-49E7-98F7-B23042916FE1}" type="datetime'Def''inin''g so''lut''''io''n''s ''and specific''''at''ions'''">
              <a:rPr lang="en-NZ" altLang="en-US" sz="800" smtClean="0">
                <a:cs typeface="+mn-cs"/>
              </a:rPr>
              <a:pPr lvl="0">
                <a:spcBef>
                  <a:spcPct val="0"/>
                </a:spcBef>
                <a:spcAft>
                  <a:spcPct val="0"/>
                </a:spcAft>
              </a:pPr>
              <a:t>Defining solutions and specifications</a:t>
            </a:fld>
            <a:endParaRPr lang="en-NZ" sz="800">
              <a:cs typeface="+mn-cs"/>
            </a:endParaRPr>
          </a:p>
        </p:txBody>
      </p:sp>
      <p:sp>
        <p:nvSpPr>
          <p:cNvPr id="142" name="Text Placeholder 2">
            <a:extLst>
              <a:ext uri="{FF2B5EF4-FFF2-40B4-BE49-F238E27FC236}">
                <a16:creationId xmlns:a16="http://schemas.microsoft.com/office/drawing/2014/main" id="{8DB6CA09-DD73-5964-F6C7-CEFFA0BB0DB3}"/>
              </a:ext>
            </a:extLst>
          </p:cNvPr>
          <p:cNvSpPr>
            <a:spLocks noGrp="1"/>
          </p:cNvSpPr>
          <p:nvPr>
            <p:custDataLst>
              <p:tags r:id="rId21"/>
            </p:custDataLst>
          </p:nvPr>
        </p:nvSpPr>
        <p:spPr bwMode="auto">
          <a:xfrm>
            <a:off x="9359900" y="1325563"/>
            <a:ext cx="1357313"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spcBef>
                <a:spcPct val="0"/>
              </a:spcBef>
              <a:spcAft>
                <a:spcPct val="0"/>
              </a:spcAft>
            </a:pPr>
            <a:fld id="{5CACFF3C-163B-4A29-A7C8-E382784BB161}" type="datetime'''Spr''int pla''''''nnin''g &amp; p''ri''o''''r''iti''zati''on'''">
              <a:rPr lang="en-NZ" altLang="en-US" sz="800" smtClean="0">
                <a:cs typeface="+mn-cs"/>
              </a:rPr>
              <a:pPr lvl="0">
                <a:spcBef>
                  <a:spcPct val="0"/>
                </a:spcBef>
                <a:spcAft>
                  <a:spcPct val="0"/>
                </a:spcAft>
              </a:pPr>
              <a:t>Sprint planning &amp; prioritization</a:t>
            </a:fld>
            <a:endParaRPr lang="en-NZ" sz="800">
              <a:cs typeface="+mn-cs"/>
            </a:endParaRPr>
          </a:p>
        </p:txBody>
      </p:sp>
      <p:sp>
        <p:nvSpPr>
          <p:cNvPr id="143" name="Text Placeholder 2">
            <a:extLst>
              <a:ext uri="{FF2B5EF4-FFF2-40B4-BE49-F238E27FC236}">
                <a16:creationId xmlns:a16="http://schemas.microsoft.com/office/drawing/2014/main" id="{A6C06157-99CA-27B2-2DFE-2DB30ABABA5F}"/>
              </a:ext>
            </a:extLst>
          </p:cNvPr>
          <p:cNvSpPr>
            <a:spLocks noGrp="1"/>
          </p:cNvSpPr>
          <p:nvPr>
            <p:custDataLst>
              <p:tags r:id="rId22"/>
            </p:custDataLst>
          </p:nvPr>
        </p:nvSpPr>
        <p:spPr bwMode="auto">
          <a:xfrm>
            <a:off x="10979150" y="1325563"/>
            <a:ext cx="617538" cy="1222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spcBef>
                <a:spcPct val="0"/>
              </a:spcBef>
              <a:spcAft>
                <a:spcPct val="0"/>
              </a:spcAft>
            </a:pPr>
            <a:fld id="{9A3F1DFD-47AA-4451-AD3F-47795F4833A6}" type="datetime'''''''''''''C''''o''''''d''e'''''' r''''ev''''iew''''''''s'">
              <a:rPr lang="en-NZ" altLang="en-US" sz="800" smtClean="0">
                <a:cs typeface="+mn-cs"/>
              </a:rPr>
              <a:pPr lvl="0">
                <a:spcBef>
                  <a:spcPct val="0"/>
                </a:spcBef>
                <a:spcAft>
                  <a:spcPct val="0"/>
                </a:spcAft>
              </a:pPr>
              <a:t>Code reviews</a:t>
            </a:fld>
            <a:endParaRPr lang="en-NZ" sz="800">
              <a:cs typeface="+mn-cs"/>
            </a:endParaRPr>
          </a:p>
        </p:txBody>
      </p:sp>
      <p:grpSp>
        <p:nvGrpSpPr>
          <p:cNvPr id="146" name="Group 145">
            <a:extLst>
              <a:ext uri="{FF2B5EF4-FFF2-40B4-BE49-F238E27FC236}">
                <a16:creationId xmlns:a16="http://schemas.microsoft.com/office/drawing/2014/main" id="{5970C994-7225-00F7-BE3F-C98E7C00B559}"/>
              </a:ext>
            </a:extLst>
          </p:cNvPr>
          <p:cNvGrpSpPr/>
          <p:nvPr/>
        </p:nvGrpSpPr>
        <p:grpSpPr>
          <a:xfrm>
            <a:off x="10133013" y="1930400"/>
            <a:ext cx="1503363" cy="261938"/>
            <a:chOff x="10227564" y="1625650"/>
            <a:chExt cx="1409700" cy="220878"/>
          </a:xfrm>
        </p:grpSpPr>
        <p:sp>
          <p:nvSpPr>
            <p:cNvPr id="147" name="TextBox 146">
              <a:extLst>
                <a:ext uri="{FF2B5EF4-FFF2-40B4-BE49-F238E27FC236}">
                  <a16:creationId xmlns:a16="http://schemas.microsoft.com/office/drawing/2014/main" id="{7568588B-E364-EF8D-3332-FDBF01FA36A6}"/>
                </a:ext>
              </a:extLst>
            </p:cNvPr>
            <p:cNvSpPr txBox="1">
              <a:spLocks/>
            </p:cNvSpPr>
            <p:nvPr/>
          </p:nvSpPr>
          <p:spPr>
            <a:xfrm>
              <a:off x="10227564" y="1625650"/>
              <a:ext cx="1409700" cy="169277"/>
            </a:xfrm>
            <a:prstGeom prst="rect">
              <a:avLst/>
            </a:prstGeom>
            <a:noFill/>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NZ" sz="1100" b="1"/>
                <a:t>Key shifts due to GenAI</a:t>
              </a:r>
            </a:p>
          </p:txBody>
        </p:sp>
        <p:cxnSp>
          <p:nvCxnSpPr>
            <p:cNvPr id="148" name="Straight Arrow Connector 147">
              <a:extLst>
                <a:ext uri="{FF2B5EF4-FFF2-40B4-BE49-F238E27FC236}">
                  <a16:creationId xmlns:a16="http://schemas.microsoft.com/office/drawing/2014/main" id="{401B614E-1CC5-6CE8-B70A-B36CBFF7BB4E}"/>
                </a:ext>
              </a:extLst>
            </p:cNvPr>
            <p:cNvCxnSpPr>
              <a:cxnSpLocks/>
            </p:cNvCxnSpPr>
            <p:nvPr/>
          </p:nvCxnSpPr>
          <p:spPr>
            <a:xfrm>
              <a:off x="10227564" y="1846528"/>
              <a:ext cx="1409700" cy="0"/>
            </a:xfrm>
            <a:prstGeom prst="straightConnector1">
              <a:avLst/>
            </a:prstGeom>
            <a:ln w="1270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grpSp>
      <p:cxnSp>
        <p:nvCxnSpPr>
          <p:cNvPr id="149" name="Straight Arrow Connector 148">
            <a:extLst>
              <a:ext uri="{FF2B5EF4-FFF2-40B4-BE49-F238E27FC236}">
                <a16:creationId xmlns:a16="http://schemas.microsoft.com/office/drawing/2014/main" id="{88723423-CA0F-C613-04A1-D8C5CD6333CF}"/>
              </a:ext>
            </a:extLst>
          </p:cNvPr>
          <p:cNvCxnSpPr>
            <a:cxnSpLocks/>
          </p:cNvCxnSpPr>
          <p:nvPr/>
        </p:nvCxnSpPr>
        <p:spPr>
          <a:xfrm>
            <a:off x="1562100" y="2187575"/>
            <a:ext cx="8388350" cy="1588"/>
          </a:xfrm>
          <a:prstGeom prst="straightConnector1">
            <a:avLst/>
          </a:prstGeom>
          <a:ln w="12700" cap="flat">
            <a:solidFill>
              <a:srgbClr val="75757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28B248B0-FC53-9318-5A20-21C502C6DE62}"/>
              </a:ext>
            </a:extLst>
          </p:cNvPr>
          <p:cNvSpPr txBox="1">
            <a:spLocks/>
          </p:cNvSpPr>
          <p:nvPr/>
        </p:nvSpPr>
        <p:spPr>
          <a:xfrm>
            <a:off x="1562100" y="1800225"/>
            <a:ext cx="898525" cy="338138"/>
          </a:xfrm>
          <a:prstGeom prst="rect">
            <a:avLst/>
          </a:prstGeom>
          <a:noFill/>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NZ" sz="1100" b="1" dirty="0"/>
              <a:t>Timeline, </a:t>
            </a:r>
            <a:r>
              <a:rPr lang="en-NZ" sz="1100" dirty="0"/>
              <a:t>weeks</a:t>
            </a:r>
          </a:p>
        </p:txBody>
      </p:sp>
      <p:sp>
        <p:nvSpPr>
          <p:cNvPr id="153" name="TextBox 152">
            <a:extLst>
              <a:ext uri="{FF2B5EF4-FFF2-40B4-BE49-F238E27FC236}">
                <a16:creationId xmlns:a16="http://schemas.microsoft.com/office/drawing/2014/main" id="{6FCF253D-078F-5B99-68D3-4710423A36EF}"/>
              </a:ext>
            </a:extLst>
          </p:cNvPr>
          <p:cNvSpPr txBox="1">
            <a:spLocks/>
          </p:cNvSpPr>
          <p:nvPr>
            <p:custDataLst>
              <p:tags r:id="rId23"/>
            </p:custDataLst>
          </p:nvPr>
        </p:nvSpPr>
        <p:spPr>
          <a:xfrm>
            <a:off x="5564188" y="1968500"/>
            <a:ext cx="711200" cy="169863"/>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defPPr>
              <a:defRPr lang="en-US"/>
            </a:defPPr>
            <a:lvl1pPr algn="ctr">
              <a:spcBef>
                <a:spcPts val="300"/>
              </a:spcBef>
              <a:spcAft>
                <a:spcPts val="300"/>
              </a:spcAft>
              <a:buClr>
                <a:srgbClr val="00095B"/>
              </a:buClr>
              <a:buSzPct val="100000"/>
              <a:defRPr sz="9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100" b="1" dirty="0">
                <a:sym typeface="Arial" panose="020B0604020202020204" pitchFamily="34" charset="0"/>
              </a:rPr>
              <a:t>1</a:t>
            </a:r>
          </a:p>
        </p:txBody>
      </p:sp>
      <p:sp>
        <p:nvSpPr>
          <p:cNvPr id="155" name="TextBox 154">
            <a:extLst>
              <a:ext uri="{FF2B5EF4-FFF2-40B4-BE49-F238E27FC236}">
                <a16:creationId xmlns:a16="http://schemas.microsoft.com/office/drawing/2014/main" id="{469E1374-816E-9010-24AD-184DF300905C}"/>
              </a:ext>
            </a:extLst>
          </p:cNvPr>
          <p:cNvSpPr txBox="1">
            <a:spLocks/>
          </p:cNvSpPr>
          <p:nvPr>
            <p:custDataLst>
              <p:tags r:id="rId24"/>
            </p:custDataLst>
          </p:nvPr>
        </p:nvSpPr>
        <p:spPr>
          <a:xfrm>
            <a:off x="9866313" y="1969086"/>
            <a:ext cx="168275" cy="169277"/>
          </a:xfrm>
          <a:prstGeom prst="rect">
            <a:avLst/>
          </a:prstGeom>
          <a:no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defPPr>
              <a:defRPr lang="en-US"/>
            </a:defPPr>
            <a:lvl1pPr algn="ctr">
              <a:spcBef>
                <a:spcPts val="300"/>
              </a:spcBef>
              <a:spcAft>
                <a:spcPts val="300"/>
              </a:spcAft>
              <a:buClr>
                <a:srgbClr val="00095B"/>
              </a:buClr>
              <a:buSzPct val="100000"/>
              <a:defRPr sz="9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100" b="1" dirty="0">
                <a:sym typeface="Arial" panose="020B0604020202020204" pitchFamily="34" charset="0"/>
              </a:rPr>
              <a:t>2</a:t>
            </a:r>
          </a:p>
        </p:txBody>
      </p:sp>
      <p:cxnSp>
        <p:nvCxnSpPr>
          <p:cNvPr id="157" name="Straight Connector 156">
            <a:extLst>
              <a:ext uri="{FF2B5EF4-FFF2-40B4-BE49-F238E27FC236}">
                <a16:creationId xmlns:a16="http://schemas.microsoft.com/office/drawing/2014/main" id="{CAC55AFB-89EE-9160-469D-04290AD6D455}"/>
              </a:ext>
            </a:extLst>
          </p:cNvPr>
          <p:cNvCxnSpPr>
            <a:cxnSpLocks/>
          </p:cNvCxnSpPr>
          <p:nvPr>
            <p:custDataLst>
              <p:tags r:id="rId25"/>
            </p:custDataLst>
          </p:nvPr>
        </p:nvCxnSpPr>
        <p:spPr>
          <a:xfrm>
            <a:off x="554037" y="4217988"/>
            <a:ext cx="9348789" cy="0"/>
          </a:xfrm>
          <a:prstGeom prst="line">
            <a:avLst/>
          </a:prstGeom>
          <a:ln w="6350" cap="flat">
            <a:solidFill>
              <a:srgbClr val="7F7F7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E0551DCC-698A-9B09-33AF-9F29B8F1FB9C}"/>
              </a:ext>
            </a:extLst>
          </p:cNvPr>
          <p:cNvSpPr txBox="1">
            <a:spLocks/>
          </p:cNvSpPr>
          <p:nvPr>
            <p:custDataLst>
              <p:tags r:id="rId26"/>
            </p:custDataLst>
          </p:nvPr>
        </p:nvSpPr>
        <p:spPr>
          <a:xfrm>
            <a:off x="6018213" y="2509838"/>
            <a:ext cx="1879600" cy="1592263"/>
          </a:xfrm>
          <a:prstGeom prst="rect">
            <a:avLst/>
          </a:prstGeom>
          <a:solidFill>
            <a:srgbClr val="E6E6E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rial" panose="020B0604020202020204" pitchFamily="34" charset="0"/>
              </a:rPr>
              <a:t>Defines sprints, milestones and success metrics with team</a:t>
            </a:r>
          </a:p>
        </p:txBody>
      </p:sp>
      <p:sp>
        <p:nvSpPr>
          <p:cNvPr id="159" name="TextBox 158">
            <a:extLst>
              <a:ext uri="{FF2B5EF4-FFF2-40B4-BE49-F238E27FC236}">
                <a16:creationId xmlns:a16="http://schemas.microsoft.com/office/drawing/2014/main" id="{44FC45D8-9A10-234E-AD11-10E49962E798}"/>
              </a:ext>
            </a:extLst>
          </p:cNvPr>
          <p:cNvSpPr txBox="1">
            <a:spLocks/>
          </p:cNvSpPr>
          <p:nvPr>
            <p:custDataLst>
              <p:tags r:id="rId27"/>
            </p:custDataLst>
          </p:nvPr>
        </p:nvSpPr>
        <p:spPr>
          <a:xfrm>
            <a:off x="4938713" y="2509838"/>
            <a:ext cx="890588" cy="159226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sym typeface="Arial" panose="020B0604020202020204" pitchFamily="34" charset="0"/>
              </a:rPr>
              <a:t>Reviews and aligns with architects /  senior engineers</a:t>
            </a:r>
          </a:p>
        </p:txBody>
      </p:sp>
      <p:cxnSp>
        <p:nvCxnSpPr>
          <p:cNvPr id="160" name="Connector: Elbow 159">
            <a:extLst>
              <a:ext uri="{FF2B5EF4-FFF2-40B4-BE49-F238E27FC236}">
                <a16:creationId xmlns:a16="http://schemas.microsoft.com/office/drawing/2014/main" id="{465C9442-8B63-0B36-F721-49BACBDD7095}"/>
              </a:ext>
            </a:extLst>
          </p:cNvPr>
          <p:cNvCxnSpPr>
            <a:cxnSpLocks/>
            <a:stCxn id="179" idx="3"/>
          </p:cNvCxnSpPr>
          <p:nvPr/>
        </p:nvCxnSpPr>
        <p:spPr>
          <a:xfrm flipV="1">
            <a:off x="2425700" y="3273424"/>
            <a:ext cx="1312863" cy="470696"/>
          </a:xfrm>
          <a:prstGeom prst="bentConnector3">
            <a:avLst>
              <a:gd name="adj1" fmla="val 50000"/>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FDA28463-4487-B6E2-C53E-8C577D1278C3}"/>
              </a:ext>
            </a:extLst>
          </p:cNvPr>
          <p:cNvCxnSpPr>
            <a:cxnSpLocks/>
            <a:stCxn id="158" idx="3"/>
            <a:endCxn id="168" idx="1"/>
          </p:cNvCxnSpPr>
          <p:nvPr/>
        </p:nvCxnSpPr>
        <p:spPr>
          <a:xfrm flipV="1">
            <a:off x="7897813" y="3296445"/>
            <a:ext cx="196850" cy="0"/>
          </a:xfrm>
          <a:prstGeom prst="bentConnector3">
            <a:avLst>
              <a:gd name="adj1" fmla="val 50000"/>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EF40ED20-3EAB-55F5-1EE3-9B80BA3FE413}"/>
              </a:ext>
            </a:extLst>
          </p:cNvPr>
          <p:cNvSpPr>
            <a:spLocks/>
          </p:cNvSpPr>
          <p:nvPr/>
        </p:nvSpPr>
        <p:spPr>
          <a:xfrm>
            <a:off x="8094663" y="2487613"/>
            <a:ext cx="820738" cy="1617663"/>
          </a:xfrm>
          <a:prstGeom prst="rect">
            <a:avLst/>
          </a:prstGeom>
          <a:solidFill>
            <a:srgbClr val="00A3F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p>
            <a:pPr algn="ctr">
              <a:spcBef>
                <a:spcPts val="300"/>
              </a:spcBef>
              <a:spcAft>
                <a:spcPts val="300"/>
              </a:spcAft>
              <a:buClr>
                <a:srgbClr val="00095B"/>
              </a:buClr>
              <a:buSzPct val="100000"/>
            </a:pPr>
            <a:r>
              <a:rPr lang="en-US" sz="900" dirty="0">
                <a:solidFill>
                  <a:schemeClr val="bg1"/>
                </a:solidFill>
                <a:sym typeface="Arial" panose="020B0604020202020204" pitchFamily="34" charset="0"/>
              </a:rPr>
              <a:t>Conducts code reviews</a:t>
            </a:r>
          </a:p>
        </p:txBody>
      </p:sp>
      <p:sp>
        <p:nvSpPr>
          <p:cNvPr id="169" name="Rectangle 168">
            <a:extLst>
              <a:ext uri="{FF2B5EF4-FFF2-40B4-BE49-F238E27FC236}">
                <a16:creationId xmlns:a16="http://schemas.microsoft.com/office/drawing/2014/main" id="{70069622-1F3F-21B9-29A0-396BB7CF60BB}"/>
              </a:ext>
            </a:extLst>
          </p:cNvPr>
          <p:cNvSpPr>
            <a:spLocks/>
          </p:cNvSpPr>
          <p:nvPr/>
        </p:nvSpPr>
        <p:spPr>
          <a:xfrm>
            <a:off x="9126539" y="2487613"/>
            <a:ext cx="754063" cy="1617663"/>
          </a:xfrm>
          <a:prstGeom prst="rect">
            <a:avLst/>
          </a:prstGeom>
          <a:solidFill>
            <a:srgbClr val="00A3F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p>
            <a:pPr algn="ctr">
              <a:spcBef>
                <a:spcPts val="300"/>
              </a:spcBef>
              <a:spcAft>
                <a:spcPts val="300"/>
              </a:spcAft>
              <a:buClr>
                <a:srgbClr val="00095B"/>
              </a:buClr>
              <a:buSzPct val="100000"/>
            </a:pPr>
            <a:r>
              <a:rPr lang="en-US" sz="900" dirty="0">
                <a:solidFill>
                  <a:schemeClr val="bg1"/>
                </a:solidFill>
                <a:sym typeface="Arial" panose="020B0604020202020204" pitchFamily="34" charset="0"/>
              </a:rPr>
              <a:t>Reviews &amp; approves final iteration code for PR</a:t>
            </a:r>
          </a:p>
        </p:txBody>
      </p:sp>
      <p:sp>
        <p:nvSpPr>
          <p:cNvPr id="172" name="TextBox 171">
            <a:extLst>
              <a:ext uri="{FF2B5EF4-FFF2-40B4-BE49-F238E27FC236}">
                <a16:creationId xmlns:a16="http://schemas.microsoft.com/office/drawing/2014/main" id="{C7B7A963-6A11-A171-5D93-E8BCD657B8F9}"/>
              </a:ext>
            </a:extLst>
          </p:cNvPr>
          <p:cNvSpPr txBox="1">
            <a:spLocks/>
          </p:cNvSpPr>
          <p:nvPr>
            <p:custDataLst>
              <p:tags r:id="rId28"/>
            </p:custDataLst>
          </p:nvPr>
        </p:nvSpPr>
        <p:spPr>
          <a:xfrm>
            <a:off x="6018214" y="4540250"/>
            <a:ext cx="842963" cy="1627188"/>
          </a:xfrm>
          <a:prstGeom prst="rect">
            <a:avLst/>
          </a:prstGeom>
          <a:solidFill>
            <a:srgbClr val="E6E6E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rial" panose="020B0604020202020204" pitchFamily="34" charset="0"/>
              </a:rPr>
              <a:t>Defines sprints, milestones and success metrics with team</a:t>
            </a:r>
          </a:p>
        </p:txBody>
      </p:sp>
      <p:sp>
        <p:nvSpPr>
          <p:cNvPr id="174" name="Rectangle 173">
            <a:extLst>
              <a:ext uri="{FF2B5EF4-FFF2-40B4-BE49-F238E27FC236}">
                <a16:creationId xmlns:a16="http://schemas.microsoft.com/office/drawing/2014/main" id="{028E4A7C-4124-2233-529A-07A8398517B0}"/>
              </a:ext>
            </a:extLst>
          </p:cNvPr>
          <p:cNvSpPr>
            <a:spLocks/>
          </p:cNvSpPr>
          <p:nvPr/>
        </p:nvSpPr>
        <p:spPr>
          <a:xfrm>
            <a:off x="7058025" y="4540250"/>
            <a:ext cx="839788" cy="720725"/>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p>
            <a:pPr algn="ctr">
              <a:spcBef>
                <a:spcPts val="300"/>
              </a:spcBef>
              <a:spcAft>
                <a:spcPts val="300"/>
              </a:spcAft>
              <a:buClr>
                <a:srgbClr val="00095B"/>
              </a:buClr>
              <a:buSzPct val="100000"/>
            </a:pPr>
            <a:r>
              <a:rPr lang="en-US" sz="900" b="1" dirty="0">
                <a:solidFill>
                  <a:schemeClr val="bg1"/>
                </a:solidFill>
                <a:sym typeface="Arial" panose="020B0604020202020204" pitchFamily="34" charset="0"/>
              </a:rPr>
              <a:t>GenAI reviews code as first iteration</a:t>
            </a:r>
          </a:p>
        </p:txBody>
      </p:sp>
      <p:sp>
        <p:nvSpPr>
          <p:cNvPr id="175" name="TextBox 174">
            <a:extLst>
              <a:ext uri="{FF2B5EF4-FFF2-40B4-BE49-F238E27FC236}">
                <a16:creationId xmlns:a16="http://schemas.microsoft.com/office/drawing/2014/main" id="{6B5833BF-B9D1-6AB0-860A-D74499CA83B7}"/>
              </a:ext>
            </a:extLst>
          </p:cNvPr>
          <p:cNvSpPr txBox="1">
            <a:spLocks/>
          </p:cNvSpPr>
          <p:nvPr>
            <p:custDataLst>
              <p:tags r:id="rId29"/>
            </p:custDataLst>
          </p:nvPr>
        </p:nvSpPr>
        <p:spPr>
          <a:xfrm>
            <a:off x="3756026" y="2509838"/>
            <a:ext cx="892175" cy="159226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sym typeface="Arial" panose="020B0604020202020204" pitchFamily="34" charset="0"/>
              </a:rPr>
              <a:t>Defines potential solutions</a:t>
            </a:r>
          </a:p>
        </p:txBody>
      </p:sp>
      <p:sp>
        <p:nvSpPr>
          <p:cNvPr id="176" name="TextBox 175">
            <a:extLst>
              <a:ext uri="{FF2B5EF4-FFF2-40B4-BE49-F238E27FC236}">
                <a16:creationId xmlns:a16="http://schemas.microsoft.com/office/drawing/2014/main" id="{83BA06BB-4A5E-C582-EACD-C7005EF8148B}"/>
              </a:ext>
            </a:extLst>
          </p:cNvPr>
          <p:cNvSpPr txBox="1">
            <a:spLocks/>
          </p:cNvSpPr>
          <p:nvPr>
            <p:custDataLst>
              <p:tags r:id="rId30"/>
            </p:custDataLst>
          </p:nvPr>
        </p:nvSpPr>
        <p:spPr>
          <a:xfrm>
            <a:off x="3752850" y="4552950"/>
            <a:ext cx="895350" cy="1614488"/>
          </a:xfrm>
          <a:prstGeom prst="rect">
            <a:avLst/>
          </a:prstGeom>
          <a:solidFill>
            <a:schemeClr val="accent1"/>
          </a:solidFill>
          <a:ln>
            <a:noFill/>
          </a:ln>
        </p:spPr>
        <p:txBody>
          <a:bodyPr vert="horz" wrap="square" lIns="27432" tIns="27432" rIns="27432" bIns="27432" rtlCol="0" anchor="ctr"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R="0" lvl="0" algn="ctr"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sz="900" b="0" i="0" u="none" strike="noStrike" kern="1200" cap="none" spc="0" normalizeH="0" baseline="0" noProof="0" dirty="0">
                <a:ln>
                  <a:noFill/>
                </a:ln>
                <a:solidFill>
                  <a:schemeClr val="bg1"/>
                </a:solidFill>
                <a:effectLst/>
                <a:uLnTx/>
                <a:uFillTx/>
                <a:latin typeface="Arial" panose="020B0604020202020204" pitchFamily="34" charset="0"/>
                <a:sym typeface="Arial" panose="020B0604020202020204" pitchFamily="34" charset="0"/>
              </a:rPr>
              <a:t>Reviews and aligns with architects / senior engineers</a:t>
            </a:r>
          </a:p>
        </p:txBody>
      </p:sp>
      <p:sp>
        <p:nvSpPr>
          <p:cNvPr id="177" name="TextBox 176">
            <a:extLst>
              <a:ext uri="{FF2B5EF4-FFF2-40B4-BE49-F238E27FC236}">
                <a16:creationId xmlns:a16="http://schemas.microsoft.com/office/drawing/2014/main" id="{7265FB8C-CC15-4B0D-D352-ED9C9061E726}"/>
              </a:ext>
            </a:extLst>
          </p:cNvPr>
          <p:cNvSpPr txBox="1">
            <a:spLocks/>
          </p:cNvSpPr>
          <p:nvPr>
            <p:custDataLst>
              <p:tags r:id="rId31"/>
            </p:custDataLst>
          </p:nvPr>
        </p:nvSpPr>
        <p:spPr>
          <a:xfrm>
            <a:off x="2657475" y="4540250"/>
            <a:ext cx="917575" cy="720725"/>
          </a:xfrm>
          <a:prstGeom prst="rect">
            <a:avLst/>
          </a:prstGeom>
          <a:solidFill>
            <a:schemeClr val="accent5"/>
          </a:solidFill>
          <a:ln>
            <a:noFill/>
          </a:ln>
        </p:spPr>
        <p:txBody>
          <a:bodyPr vert="horz" wrap="square" lIns="27432" tIns="27432" rIns="27432" bIns="27432" rtlCol="0" anchor="ctr"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R="0" lvl="0" algn="ctr"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sz="900" b="1" i="0" u="none" strike="noStrike" kern="1200" cap="none" spc="0" normalizeH="0" baseline="0" noProof="0" dirty="0">
                <a:ln>
                  <a:noFill/>
                </a:ln>
                <a:solidFill>
                  <a:schemeClr val="bg1"/>
                </a:solidFill>
                <a:effectLst/>
                <a:uLnTx/>
                <a:uFillTx/>
                <a:latin typeface="Arial" panose="020B0604020202020204" pitchFamily="34" charset="0"/>
                <a:sym typeface="Arial" panose="020B0604020202020204" pitchFamily="34" charset="0"/>
              </a:rPr>
              <a:t>GenAI generates detailed specifications</a:t>
            </a:r>
          </a:p>
        </p:txBody>
      </p:sp>
      <p:sp>
        <p:nvSpPr>
          <p:cNvPr id="178" name="TextBox 177">
            <a:extLst>
              <a:ext uri="{FF2B5EF4-FFF2-40B4-BE49-F238E27FC236}">
                <a16:creationId xmlns:a16="http://schemas.microsoft.com/office/drawing/2014/main" id="{CEE310C7-EFE1-D65F-97B5-3B447997949C}"/>
              </a:ext>
            </a:extLst>
          </p:cNvPr>
          <p:cNvSpPr txBox="1">
            <a:spLocks/>
          </p:cNvSpPr>
          <p:nvPr>
            <p:custDataLst>
              <p:tags r:id="rId32"/>
            </p:custDataLst>
          </p:nvPr>
        </p:nvSpPr>
        <p:spPr>
          <a:xfrm>
            <a:off x="2657475" y="5434013"/>
            <a:ext cx="917575" cy="722313"/>
          </a:xfrm>
          <a:prstGeom prst="rect">
            <a:avLst/>
          </a:prstGeom>
          <a:solidFill>
            <a:schemeClr val="accent1"/>
          </a:solidFill>
          <a:ln>
            <a:noFill/>
          </a:ln>
        </p:spPr>
        <p:txBody>
          <a:bodyPr vert="horz" wrap="square" lIns="27432" tIns="27432" rIns="27432" bIns="27432" rtlCol="0" anchor="ctr" anchorCtr="0">
            <a:noAutofit/>
          </a:bodyPr>
          <a:lstStyle>
            <a:lvl1pPr lvl="0" indent="0">
              <a:lnSpc>
                <a:spcPct val="100000"/>
              </a:lnSpc>
              <a:spcBef>
                <a:spcPts val="300"/>
              </a:spcBef>
              <a:spcAft>
                <a:spcPts val="300"/>
              </a:spcAft>
              <a:buClr>
                <a:schemeClr val="tx1"/>
              </a:buClr>
              <a:buSzPct val="100000"/>
              <a:buFont typeface="Segoe UI" panose="020B0502040204020203" pitchFamily="34" charset="0"/>
              <a:buChar char="​"/>
              <a:defRPr lang="en-US" sz="1600" dirty="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lang="en-US" sz="1600" dirty="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lang="en-US" sz="1600" dirty="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lang="en-US" sz="1600" dirty="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lang="en-US" sz="1600" dirty="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R="0" lvl="0" algn="ctr"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sz="900" b="0" i="0" u="none" strike="noStrike" kern="1200" cap="none" spc="0" normalizeH="0" baseline="0" noProof="0" dirty="0">
                <a:ln>
                  <a:noFill/>
                </a:ln>
                <a:solidFill>
                  <a:schemeClr val="bg1"/>
                </a:solidFill>
                <a:effectLst/>
                <a:uLnTx/>
                <a:uFillTx/>
                <a:latin typeface="Arial" panose="020B0604020202020204" pitchFamily="34" charset="0"/>
                <a:sym typeface="Arial" panose="020B0604020202020204" pitchFamily="34" charset="0"/>
              </a:rPr>
              <a:t>Iterates &amp; reviews outputs</a:t>
            </a:r>
            <a:r>
              <a:rPr lang="en-US" sz="900" dirty="0">
                <a:solidFill>
                  <a:schemeClr val="bg1"/>
                </a:solidFill>
                <a:latin typeface="Arial" panose="020B0604020202020204" pitchFamily="34" charset="0"/>
                <a:sym typeface="Arial" panose="020B0604020202020204" pitchFamily="34" charset="0"/>
              </a:rPr>
              <a:t> </a:t>
            </a:r>
            <a:r>
              <a:rPr kumimoji="0" lang="en-US" sz="900" b="0" i="0" u="none" strike="noStrike" kern="1200" cap="none" spc="0" normalizeH="0" baseline="0" noProof="0" dirty="0">
                <a:ln>
                  <a:noFill/>
                </a:ln>
                <a:solidFill>
                  <a:schemeClr val="bg1"/>
                </a:solidFill>
                <a:effectLst/>
                <a:uLnTx/>
                <a:uFillTx/>
                <a:latin typeface="Arial" panose="020B0604020202020204" pitchFamily="34" charset="0"/>
                <a:sym typeface="Arial" panose="020B0604020202020204" pitchFamily="34" charset="0"/>
              </a:rPr>
              <a:t> with GenAI tool to refine specs</a:t>
            </a:r>
          </a:p>
        </p:txBody>
      </p:sp>
      <p:sp>
        <p:nvSpPr>
          <p:cNvPr id="181" name="TextBox 180">
            <a:extLst>
              <a:ext uri="{FF2B5EF4-FFF2-40B4-BE49-F238E27FC236}">
                <a16:creationId xmlns:a16="http://schemas.microsoft.com/office/drawing/2014/main" id="{B6D383B6-1227-9247-2494-905783B2E287}"/>
              </a:ext>
            </a:extLst>
          </p:cNvPr>
          <p:cNvSpPr txBox="1">
            <a:spLocks/>
          </p:cNvSpPr>
          <p:nvPr>
            <p:custDataLst>
              <p:tags r:id="rId33"/>
            </p:custDataLst>
          </p:nvPr>
        </p:nvSpPr>
        <p:spPr>
          <a:xfrm>
            <a:off x="2657476" y="2509838"/>
            <a:ext cx="892175" cy="159226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bg1"/>
                </a:solidFill>
                <a:sym typeface="Arial" panose="020B0604020202020204" pitchFamily="34" charset="0"/>
              </a:rPr>
              <a:t>Details technical specifications for requirements</a:t>
            </a:r>
          </a:p>
        </p:txBody>
      </p:sp>
      <p:cxnSp>
        <p:nvCxnSpPr>
          <p:cNvPr id="161" name="Straight Arrow Connector 160">
            <a:extLst>
              <a:ext uri="{FF2B5EF4-FFF2-40B4-BE49-F238E27FC236}">
                <a16:creationId xmlns:a16="http://schemas.microsoft.com/office/drawing/2014/main" id="{2A97305F-BBEE-436E-560F-C92F58AFB1CC}"/>
              </a:ext>
            </a:extLst>
          </p:cNvPr>
          <p:cNvCxnSpPr>
            <a:cxnSpLocks/>
          </p:cNvCxnSpPr>
          <p:nvPr/>
        </p:nvCxnSpPr>
        <p:spPr>
          <a:xfrm>
            <a:off x="1993900" y="3209924"/>
            <a:ext cx="0" cy="173038"/>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D4170530-7DDE-FF86-B26F-7B368D120968}"/>
              </a:ext>
            </a:extLst>
          </p:cNvPr>
          <p:cNvSpPr txBox="1">
            <a:spLocks/>
          </p:cNvSpPr>
          <p:nvPr>
            <p:custDataLst>
              <p:tags r:id="rId34"/>
            </p:custDataLst>
          </p:nvPr>
        </p:nvSpPr>
        <p:spPr>
          <a:xfrm>
            <a:off x="1562100" y="5434013"/>
            <a:ext cx="863600" cy="722313"/>
          </a:xfrm>
          <a:prstGeom prst="rect">
            <a:avLst/>
          </a:prstGeom>
          <a:solidFill>
            <a:schemeClr val="bg1">
              <a:lumMod val="8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rial" panose="020B0604020202020204" pitchFamily="34" charset="0"/>
              </a:rPr>
              <a:t>Gathers &amp; clarifies requirements from business</a:t>
            </a:r>
          </a:p>
        </p:txBody>
      </p:sp>
      <p:sp>
        <p:nvSpPr>
          <p:cNvPr id="171" name="TextBox 170">
            <a:extLst>
              <a:ext uri="{FF2B5EF4-FFF2-40B4-BE49-F238E27FC236}">
                <a16:creationId xmlns:a16="http://schemas.microsoft.com/office/drawing/2014/main" id="{424DACFF-3D9C-A959-C796-2084CABE8324}"/>
              </a:ext>
            </a:extLst>
          </p:cNvPr>
          <p:cNvSpPr txBox="1">
            <a:spLocks/>
          </p:cNvSpPr>
          <p:nvPr>
            <p:custDataLst>
              <p:tags r:id="rId35"/>
            </p:custDataLst>
          </p:nvPr>
        </p:nvSpPr>
        <p:spPr>
          <a:xfrm>
            <a:off x="1562100" y="4540250"/>
            <a:ext cx="863600" cy="720725"/>
          </a:xfrm>
          <a:prstGeom prst="rect">
            <a:avLst/>
          </a:prstGeom>
          <a:solidFill>
            <a:schemeClr val="bg1">
              <a:lumMod val="8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sym typeface="Arial" panose="020B0604020202020204" pitchFamily="34" charset="0"/>
              </a:rPr>
              <a:t>Understands goals &amp; objectives</a:t>
            </a:r>
          </a:p>
        </p:txBody>
      </p:sp>
      <p:sp>
        <p:nvSpPr>
          <p:cNvPr id="179" name="TextBox 178">
            <a:extLst>
              <a:ext uri="{FF2B5EF4-FFF2-40B4-BE49-F238E27FC236}">
                <a16:creationId xmlns:a16="http://schemas.microsoft.com/office/drawing/2014/main" id="{85F91CB1-EA57-6C63-3EF8-7604CE240D8E}"/>
              </a:ext>
            </a:extLst>
          </p:cNvPr>
          <p:cNvSpPr txBox="1">
            <a:spLocks/>
          </p:cNvSpPr>
          <p:nvPr>
            <p:custDataLst>
              <p:tags r:id="rId36"/>
            </p:custDataLst>
          </p:nvPr>
        </p:nvSpPr>
        <p:spPr>
          <a:xfrm>
            <a:off x="1562100" y="3382963"/>
            <a:ext cx="863600" cy="722313"/>
          </a:xfrm>
          <a:prstGeom prst="rect">
            <a:avLst/>
          </a:prstGeom>
          <a:solidFill>
            <a:schemeClr val="bg1">
              <a:lumMod val="8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rial" panose="020B0604020202020204" pitchFamily="34" charset="0"/>
              </a:rPr>
              <a:t>Gathers &amp; clarifies requirements from business</a:t>
            </a:r>
          </a:p>
        </p:txBody>
      </p:sp>
      <p:sp>
        <p:nvSpPr>
          <p:cNvPr id="180" name="TextBox 179">
            <a:extLst>
              <a:ext uri="{FF2B5EF4-FFF2-40B4-BE49-F238E27FC236}">
                <a16:creationId xmlns:a16="http://schemas.microsoft.com/office/drawing/2014/main" id="{833DA84B-CE29-21E5-0F82-F1ECFFCCFECA}"/>
              </a:ext>
            </a:extLst>
          </p:cNvPr>
          <p:cNvSpPr txBox="1">
            <a:spLocks/>
          </p:cNvSpPr>
          <p:nvPr>
            <p:custDataLst>
              <p:tags r:id="rId37"/>
            </p:custDataLst>
          </p:nvPr>
        </p:nvSpPr>
        <p:spPr>
          <a:xfrm>
            <a:off x="1562100" y="2487613"/>
            <a:ext cx="863600" cy="722313"/>
          </a:xfrm>
          <a:prstGeom prst="rect">
            <a:avLst/>
          </a:prstGeom>
          <a:solidFill>
            <a:schemeClr val="bg1">
              <a:lumMod val="8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ym typeface="Arial" panose="020B0604020202020204" pitchFamily="34" charset="0"/>
              </a:rPr>
              <a:t>Understands goals &amp; objectives</a:t>
            </a:r>
          </a:p>
        </p:txBody>
      </p:sp>
      <p:cxnSp>
        <p:nvCxnSpPr>
          <p:cNvPr id="182" name="Straight Arrow Connector 181">
            <a:extLst>
              <a:ext uri="{FF2B5EF4-FFF2-40B4-BE49-F238E27FC236}">
                <a16:creationId xmlns:a16="http://schemas.microsoft.com/office/drawing/2014/main" id="{89CBACCA-6C5C-E699-9069-E2FCB396F674}"/>
              </a:ext>
            </a:extLst>
          </p:cNvPr>
          <p:cNvCxnSpPr>
            <a:cxnSpLocks/>
          </p:cNvCxnSpPr>
          <p:nvPr/>
        </p:nvCxnSpPr>
        <p:spPr>
          <a:xfrm>
            <a:off x="1993900" y="5260975"/>
            <a:ext cx="0" cy="173038"/>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DB447B19-8101-946D-2F7D-8AE1DD66D203}"/>
              </a:ext>
            </a:extLst>
          </p:cNvPr>
          <p:cNvCxnSpPr>
            <a:cxnSpLocks/>
            <a:stCxn id="170" idx="3"/>
            <a:endCxn id="579" idx="1"/>
          </p:cNvCxnSpPr>
          <p:nvPr/>
        </p:nvCxnSpPr>
        <p:spPr>
          <a:xfrm flipV="1">
            <a:off x="2425700" y="5347495"/>
            <a:ext cx="207963" cy="447675"/>
          </a:xfrm>
          <a:prstGeom prst="bentConnector3">
            <a:avLst>
              <a:gd name="adj1" fmla="val 50000"/>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2AF6B412-BF8A-AC8B-2D83-A0FAFD7C7D8F}"/>
              </a:ext>
            </a:extLst>
          </p:cNvPr>
          <p:cNvSpPr txBox="1">
            <a:spLocks/>
          </p:cNvSpPr>
          <p:nvPr>
            <p:custDataLst>
              <p:tags r:id="rId38"/>
            </p:custDataLst>
          </p:nvPr>
        </p:nvSpPr>
        <p:spPr>
          <a:xfrm>
            <a:off x="4953000" y="4540250"/>
            <a:ext cx="890588" cy="720725"/>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bg1"/>
                </a:solidFill>
                <a:sym typeface="Arial" panose="020B0604020202020204" pitchFamily="34" charset="0"/>
              </a:rPr>
              <a:t>GenAI Generates potential solutions</a:t>
            </a:r>
          </a:p>
        </p:txBody>
      </p:sp>
      <p:sp>
        <p:nvSpPr>
          <p:cNvPr id="185" name="TextBox 184">
            <a:extLst>
              <a:ext uri="{FF2B5EF4-FFF2-40B4-BE49-F238E27FC236}">
                <a16:creationId xmlns:a16="http://schemas.microsoft.com/office/drawing/2014/main" id="{E054E144-6775-12B1-51C7-265B8C270BFC}"/>
              </a:ext>
            </a:extLst>
          </p:cNvPr>
          <p:cNvSpPr txBox="1">
            <a:spLocks/>
          </p:cNvSpPr>
          <p:nvPr>
            <p:custDataLst>
              <p:tags r:id="rId39"/>
            </p:custDataLst>
          </p:nvPr>
        </p:nvSpPr>
        <p:spPr>
          <a:xfrm>
            <a:off x="4953000" y="5434013"/>
            <a:ext cx="890588" cy="722313"/>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algn="ctr" defTabSz="914400" rtl="0" eaLnBrk="1" fontAlgn="auto" latinLnBrk="0" hangingPunct="1">
              <a:lnSpc>
                <a:spcPct val="100000"/>
              </a:lnSpc>
              <a:spcBef>
                <a:spcPts val="300"/>
              </a:spcBef>
              <a:spcAft>
                <a:spcPts val="300"/>
              </a:spcAft>
              <a:buClr>
                <a:srgbClr val="00095B"/>
              </a:buClr>
              <a:buSzPct val="100000"/>
              <a:buFont typeface="Segoe UI" panose="020B0502040204020203" pitchFamily="34" charset="0"/>
              <a:buNone/>
              <a:tabLst/>
              <a:defRPr/>
            </a:pPr>
            <a:r>
              <a:rPr kumimoji="0" lang="en-US" sz="900" b="0" i="0" u="none" strike="noStrike" kern="1200" cap="none" spc="0" normalizeH="0" baseline="0" noProof="0">
                <a:ln>
                  <a:noFill/>
                </a:ln>
                <a:solidFill>
                  <a:schemeClr val="bg1"/>
                </a:solidFill>
                <a:effectLst/>
                <a:uLnTx/>
                <a:uFillTx/>
                <a:latin typeface="Arial" panose="020B0604020202020204" pitchFamily="34" charset="0"/>
                <a:sym typeface="Arial" panose="020B0604020202020204" pitchFamily="34" charset="0"/>
              </a:rPr>
              <a:t>Iterates &amp; reviews outputs</a:t>
            </a:r>
            <a:r>
              <a:rPr lang="en-US" sz="900">
                <a:solidFill>
                  <a:schemeClr val="bg1"/>
                </a:solidFill>
                <a:latin typeface="Arial" panose="020B0604020202020204" pitchFamily="34" charset="0"/>
                <a:sym typeface="Arial" panose="020B0604020202020204" pitchFamily="34" charset="0"/>
              </a:rPr>
              <a:t> </a:t>
            </a:r>
            <a:r>
              <a:rPr kumimoji="0" lang="en-US" sz="900" b="0" i="0" u="none" strike="noStrike" kern="1200" cap="none" spc="0" normalizeH="0" baseline="0" noProof="0">
                <a:ln>
                  <a:noFill/>
                </a:ln>
                <a:solidFill>
                  <a:schemeClr val="bg1"/>
                </a:solidFill>
                <a:effectLst/>
                <a:uLnTx/>
                <a:uFillTx/>
                <a:latin typeface="Arial" panose="020B0604020202020204" pitchFamily="34" charset="0"/>
                <a:sym typeface="Arial" panose="020B0604020202020204" pitchFamily="34" charset="0"/>
              </a:rPr>
              <a:t> with GenAI tool to finalize solutions</a:t>
            </a:r>
          </a:p>
        </p:txBody>
      </p:sp>
      <p:cxnSp>
        <p:nvCxnSpPr>
          <p:cNvPr id="187" name="Straight Arrow Connector 186">
            <a:extLst>
              <a:ext uri="{FF2B5EF4-FFF2-40B4-BE49-F238E27FC236}">
                <a16:creationId xmlns:a16="http://schemas.microsoft.com/office/drawing/2014/main" id="{BEB16993-EB05-707D-1E02-ECA99A442D1E}"/>
              </a:ext>
            </a:extLst>
          </p:cNvPr>
          <p:cNvCxnSpPr>
            <a:cxnSpLocks/>
            <a:stCxn id="184" idx="2"/>
            <a:endCxn id="185" idx="0"/>
          </p:cNvCxnSpPr>
          <p:nvPr/>
        </p:nvCxnSpPr>
        <p:spPr>
          <a:xfrm>
            <a:off x="5398294" y="5260975"/>
            <a:ext cx="0" cy="173038"/>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8" name="Connector: Elbow 187">
            <a:extLst>
              <a:ext uri="{FF2B5EF4-FFF2-40B4-BE49-F238E27FC236}">
                <a16:creationId xmlns:a16="http://schemas.microsoft.com/office/drawing/2014/main" id="{371841EC-922B-07C1-5BCD-77FFAA4B2FC0}"/>
              </a:ext>
            </a:extLst>
          </p:cNvPr>
          <p:cNvCxnSpPr>
            <a:cxnSpLocks/>
            <a:stCxn id="172" idx="3"/>
            <a:endCxn id="174" idx="1"/>
          </p:cNvCxnSpPr>
          <p:nvPr/>
        </p:nvCxnSpPr>
        <p:spPr>
          <a:xfrm flipV="1">
            <a:off x="6861177" y="4900613"/>
            <a:ext cx="196848" cy="453231"/>
          </a:xfrm>
          <a:prstGeom prst="bentConnector3">
            <a:avLst>
              <a:gd name="adj1" fmla="val 50000"/>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055A504C-6A4B-D4C5-E356-3021E0E3646A}"/>
              </a:ext>
            </a:extLst>
          </p:cNvPr>
          <p:cNvSpPr>
            <a:spLocks/>
          </p:cNvSpPr>
          <p:nvPr/>
        </p:nvSpPr>
        <p:spPr>
          <a:xfrm>
            <a:off x="7058025" y="5434013"/>
            <a:ext cx="839788" cy="722313"/>
          </a:xfrm>
          <a:prstGeom prst="rect">
            <a:avLst/>
          </a:prstGeom>
          <a:solidFill>
            <a:srgbClr val="00A3F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p>
            <a:pPr algn="ctr">
              <a:spcBef>
                <a:spcPts val="300"/>
              </a:spcBef>
              <a:spcAft>
                <a:spcPts val="300"/>
              </a:spcAft>
              <a:buClr>
                <a:srgbClr val="00095B"/>
              </a:buClr>
              <a:buSzPct val="100000"/>
            </a:pPr>
            <a:r>
              <a:rPr lang="en-US" sz="900" dirty="0">
                <a:solidFill>
                  <a:schemeClr val="bg1"/>
                </a:solidFill>
                <a:sym typeface="Arial" panose="020B0604020202020204" pitchFamily="34" charset="0"/>
              </a:rPr>
              <a:t>Reviews, iterates with GenAI tool and approves final code for PR</a:t>
            </a:r>
          </a:p>
        </p:txBody>
      </p:sp>
      <p:cxnSp>
        <p:nvCxnSpPr>
          <p:cNvPr id="190" name="Straight Arrow Connector 189">
            <a:extLst>
              <a:ext uri="{FF2B5EF4-FFF2-40B4-BE49-F238E27FC236}">
                <a16:creationId xmlns:a16="http://schemas.microsoft.com/office/drawing/2014/main" id="{7026788B-086C-C5F7-FCF0-2CFE8B6B6A4A}"/>
              </a:ext>
            </a:extLst>
          </p:cNvPr>
          <p:cNvCxnSpPr>
            <a:cxnSpLocks/>
          </p:cNvCxnSpPr>
          <p:nvPr/>
        </p:nvCxnSpPr>
        <p:spPr>
          <a:xfrm>
            <a:off x="7416162" y="5260975"/>
            <a:ext cx="0" cy="173038"/>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80637696-4C13-3D2B-5531-578E32D7D3E7}"/>
              </a:ext>
            </a:extLst>
          </p:cNvPr>
          <p:cNvSpPr>
            <a:spLocks/>
          </p:cNvSpPr>
          <p:nvPr/>
        </p:nvSpPr>
        <p:spPr>
          <a:xfrm>
            <a:off x="8094663" y="4540250"/>
            <a:ext cx="1785938" cy="1616075"/>
          </a:xfrm>
          <a:prstGeom prst="rect">
            <a:avLst/>
          </a:prstGeom>
          <a:solidFill>
            <a:srgbClr val="F2F2F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NZ" sz="1200" b="1" dirty="0">
                <a:solidFill>
                  <a:srgbClr val="2251FF"/>
                </a:solidFill>
              </a:rPr>
              <a:t>20-30% freed up capacity that can be allocated to next iterations</a:t>
            </a:r>
          </a:p>
        </p:txBody>
      </p:sp>
      <p:sp>
        <p:nvSpPr>
          <p:cNvPr id="576" name="Rectangle 575">
            <a:extLst>
              <a:ext uri="{FF2B5EF4-FFF2-40B4-BE49-F238E27FC236}">
                <a16:creationId xmlns:a16="http://schemas.microsoft.com/office/drawing/2014/main" id="{9A443568-F15D-8EB6-3CE1-8638700184E1}"/>
              </a:ext>
            </a:extLst>
          </p:cNvPr>
          <p:cNvSpPr>
            <a:spLocks/>
          </p:cNvSpPr>
          <p:nvPr/>
        </p:nvSpPr>
        <p:spPr>
          <a:xfrm>
            <a:off x="8067675" y="2455863"/>
            <a:ext cx="1838325" cy="1681163"/>
          </a:xfrm>
          <a:prstGeom prst="rect">
            <a:avLst/>
          </a:prstGeom>
          <a:no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cxnSp>
        <p:nvCxnSpPr>
          <p:cNvPr id="577" name="GreyLineSeparatorDefaultVertical 54">
            <a:extLst>
              <a:ext uri="{FF2B5EF4-FFF2-40B4-BE49-F238E27FC236}">
                <a16:creationId xmlns:a16="http://schemas.microsoft.com/office/drawing/2014/main" id="{63B5F860-53B6-8618-A37C-6CDB0CD7275E}"/>
              </a:ext>
            </a:extLst>
          </p:cNvPr>
          <p:cNvCxnSpPr>
            <a:cxnSpLocks/>
          </p:cNvCxnSpPr>
          <p:nvPr>
            <p:custDataLst>
              <p:tags r:id="rId40"/>
            </p:custDataLst>
          </p:nvPr>
        </p:nvCxnSpPr>
        <p:spPr>
          <a:xfrm>
            <a:off x="5919788" y="2239963"/>
            <a:ext cx="1588" cy="3960813"/>
          </a:xfrm>
          <a:prstGeom prst="straightConnector1">
            <a:avLst/>
          </a:prstGeom>
          <a:ln w="6350" cap="flat">
            <a:solidFill>
              <a:srgbClr val="B3B3B3"/>
            </a:solidFill>
            <a:prstDash val="solid"/>
            <a:miter lim="800000"/>
            <a:tailEnd type="none"/>
          </a:ln>
        </p:spPr>
        <p:style>
          <a:lnRef idx="1">
            <a:schemeClr val="accent1"/>
          </a:lnRef>
          <a:fillRef idx="0">
            <a:schemeClr val="accent1"/>
          </a:fillRef>
          <a:effectRef idx="0">
            <a:schemeClr val="accent1"/>
          </a:effectRef>
          <a:fontRef idx="minor">
            <a:schemeClr val="tx1"/>
          </a:fontRef>
        </p:style>
      </p:cxnSp>
      <p:sp>
        <p:nvSpPr>
          <p:cNvPr id="579" name="Rectangle 578">
            <a:extLst>
              <a:ext uri="{FF2B5EF4-FFF2-40B4-BE49-F238E27FC236}">
                <a16:creationId xmlns:a16="http://schemas.microsoft.com/office/drawing/2014/main" id="{BF13B94D-B3AE-579A-C64D-7A26C920C652}"/>
              </a:ext>
            </a:extLst>
          </p:cNvPr>
          <p:cNvSpPr>
            <a:spLocks/>
          </p:cNvSpPr>
          <p:nvPr/>
        </p:nvSpPr>
        <p:spPr>
          <a:xfrm>
            <a:off x="2633663" y="4506913"/>
            <a:ext cx="2049463" cy="1681163"/>
          </a:xfrm>
          <a:prstGeom prst="rect">
            <a:avLst/>
          </a:prstGeom>
          <a:no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580" name="Rectangle 579">
            <a:extLst>
              <a:ext uri="{FF2B5EF4-FFF2-40B4-BE49-F238E27FC236}">
                <a16:creationId xmlns:a16="http://schemas.microsoft.com/office/drawing/2014/main" id="{BD37D3B0-0CE2-A16C-BC07-08FAB32AA954}"/>
              </a:ext>
            </a:extLst>
          </p:cNvPr>
          <p:cNvSpPr>
            <a:spLocks/>
          </p:cNvSpPr>
          <p:nvPr/>
        </p:nvSpPr>
        <p:spPr>
          <a:xfrm>
            <a:off x="7035800" y="4506913"/>
            <a:ext cx="882650" cy="1681163"/>
          </a:xfrm>
          <a:prstGeom prst="rect">
            <a:avLst/>
          </a:prstGeom>
          <a:no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581" name="Oval 580">
            <a:extLst>
              <a:ext uri="{FF2B5EF4-FFF2-40B4-BE49-F238E27FC236}">
                <a16:creationId xmlns:a16="http://schemas.microsoft.com/office/drawing/2014/main" id="{B59FB18D-B93E-30D4-6D05-B52B9F22135A}"/>
              </a:ext>
            </a:extLst>
          </p:cNvPr>
          <p:cNvSpPr/>
          <p:nvPr/>
        </p:nvSpPr>
        <p:spPr>
          <a:xfrm>
            <a:off x="7988300" y="2351088"/>
            <a:ext cx="177800" cy="18415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900">
                <a:solidFill>
                  <a:schemeClr val="bg1"/>
                </a:solidFill>
              </a:rPr>
              <a:t>4</a:t>
            </a:r>
          </a:p>
        </p:txBody>
      </p:sp>
      <p:sp>
        <p:nvSpPr>
          <p:cNvPr id="582" name="Oval 581">
            <a:extLst>
              <a:ext uri="{FF2B5EF4-FFF2-40B4-BE49-F238E27FC236}">
                <a16:creationId xmlns:a16="http://schemas.microsoft.com/office/drawing/2014/main" id="{ADAB13BB-344A-E3D7-8B6D-3C8A551DF70F}"/>
              </a:ext>
            </a:extLst>
          </p:cNvPr>
          <p:cNvSpPr/>
          <p:nvPr/>
        </p:nvSpPr>
        <p:spPr>
          <a:xfrm>
            <a:off x="2541588" y="4459288"/>
            <a:ext cx="177800" cy="185738"/>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900">
                <a:solidFill>
                  <a:schemeClr val="bg1"/>
                </a:solidFill>
              </a:rPr>
              <a:t>1</a:t>
            </a:r>
          </a:p>
        </p:txBody>
      </p:sp>
      <p:sp>
        <p:nvSpPr>
          <p:cNvPr id="583" name="Oval 582">
            <a:extLst>
              <a:ext uri="{FF2B5EF4-FFF2-40B4-BE49-F238E27FC236}">
                <a16:creationId xmlns:a16="http://schemas.microsoft.com/office/drawing/2014/main" id="{E648775D-D662-E120-59CA-865615C197BE}"/>
              </a:ext>
            </a:extLst>
          </p:cNvPr>
          <p:cNvSpPr/>
          <p:nvPr/>
        </p:nvSpPr>
        <p:spPr>
          <a:xfrm>
            <a:off x="6942139" y="4459288"/>
            <a:ext cx="176213" cy="185738"/>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900" dirty="0">
                <a:solidFill>
                  <a:schemeClr val="bg1"/>
                </a:solidFill>
              </a:rPr>
              <a:t>4</a:t>
            </a:r>
          </a:p>
        </p:txBody>
      </p:sp>
      <p:sp>
        <p:nvSpPr>
          <p:cNvPr id="584" name="TextBox 583">
            <a:extLst>
              <a:ext uri="{FF2B5EF4-FFF2-40B4-BE49-F238E27FC236}">
                <a16:creationId xmlns:a16="http://schemas.microsoft.com/office/drawing/2014/main" id="{FE9227E6-EE5A-9597-CCAF-16AD788CD1AF}"/>
              </a:ext>
            </a:extLst>
          </p:cNvPr>
          <p:cNvSpPr txBox="1">
            <a:spLocks/>
          </p:cNvSpPr>
          <p:nvPr>
            <p:custDataLst>
              <p:tags r:id="rId41"/>
            </p:custDataLst>
          </p:nvPr>
        </p:nvSpPr>
        <p:spPr>
          <a:xfrm>
            <a:off x="2635250" y="1668463"/>
            <a:ext cx="949325" cy="488950"/>
          </a:xfrm>
          <a:prstGeom prst="rect">
            <a:avLst/>
          </a:prstGeom>
          <a:solidFill>
            <a:srgbClr val="D0D0D0"/>
          </a:solidFill>
          <a:ln w="6350">
            <a:solidFill>
              <a:srgbClr val="757575"/>
            </a:solidFill>
          </a:ln>
        </p:spPr>
        <p:txBody>
          <a:bodyPr vert="horz" wrap="square" lIns="36576" tIns="36576" rIns="36576" bIns="36576" rtlCol="0" anchor="ctr" anchorCtr="0">
            <a:sp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a:r>
              <a:rPr lang="en-US" sz="900">
                <a:sym typeface="Arial" panose="020B0604020202020204" pitchFamily="34" charset="0"/>
              </a:rPr>
              <a:t>Less time spent on detailing specifications</a:t>
            </a:r>
          </a:p>
        </p:txBody>
      </p:sp>
      <p:cxnSp>
        <p:nvCxnSpPr>
          <p:cNvPr id="585" name="Straight Connector 584">
            <a:extLst>
              <a:ext uri="{FF2B5EF4-FFF2-40B4-BE49-F238E27FC236}">
                <a16:creationId xmlns:a16="http://schemas.microsoft.com/office/drawing/2014/main" id="{098640D5-2388-5196-D395-26B6D0113622}"/>
              </a:ext>
            </a:extLst>
          </p:cNvPr>
          <p:cNvCxnSpPr>
            <a:cxnSpLocks/>
            <a:stCxn id="584" idx="2"/>
            <a:endCxn id="593" idx="0"/>
          </p:cNvCxnSpPr>
          <p:nvPr/>
        </p:nvCxnSpPr>
        <p:spPr>
          <a:xfrm flipH="1">
            <a:off x="3109119" y="2157413"/>
            <a:ext cx="794" cy="298450"/>
          </a:xfrm>
          <a:prstGeom prst="line">
            <a:avLst/>
          </a:prstGeom>
          <a:solidFill>
            <a:schemeClr val="bg1">
              <a:lumMod val="95000"/>
            </a:schemeClr>
          </a:solidFill>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86" name="TextBox 585">
            <a:extLst>
              <a:ext uri="{FF2B5EF4-FFF2-40B4-BE49-F238E27FC236}">
                <a16:creationId xmlns:a16="http://schemas.microsoft.com/office/drawing/2014/main" id="{06AE539F-0C74-39BF-4479-0EDC05CAD171}"/>
              </a:ext>
            </a:extLst>
          </p:cNvPr>
          <p:cNvSpPr txBox="1">
            <a:spLocks/>
          </p:cNvSpPr>
          <p:nvPr>
            <p:custDataLst>
              <p:tags r:id="rId42"/>
            </p:custDataLst>
          </p:nvPr>
        </p:nvSpPr>
        <p:spPr>
          <a:xfrm>
            <a:off x="8067675" y="1647825"/>
            <a:ext cx="1838325" cy="504825"/>
          </a:xfrm>
          <a:prstGeom prst="rect">
            <a:avLst/>
          </a:prstGeom>
          <a:solidFill>
            <a:srgbClr val="D0D0D0"/>
          </a:solidFill>
          <a:ln w="6350">
            <a:solidFill>
              <a:srgbClr val="757575"/>
            </a:solidFill>
          </a:ln>
        </p:spPr>
        <p:txBody>
          <a:bodyPr vert="horz" wrap="square" lIns="36576" tIns="36576" rIns="36576" bIns="36576" rtlCol="0" anchor="ctr" anchorCtr="0">
            <a:no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a:r>
              <a:rPr lang="en-US" sz="900" dirty="0">
                <a:sym typeface="Arial" panose="020B0604020202020204" pitchFamily="34" charset="0"/>
              </a:rPr>
              <a:t>More time lost on code reviews due to lower quality code &amp; specifications (see code gen)</a:t>
            </a:r>
          </a:p>
        </p:txBody>
      </p:sp>
      <p:cxnSp>
        <p:nvCxnSpPr>
          <p:cNvPr id="587" name="Straight Connector 586">
            <a:extLst>
              <a:ext uri="{FF2B5EF4-FFF2-40B4-BE49-F238E27FC236}">
                <a16:creationId xmlns:a16="http://schemas.microsoft.com/office/drawing/2014/main" id="{BC0FAF4F-9D5D-13D4-68BB-CB15EBFD0938}"/>
              </a:ext>
            </a:extLst>
          </p:cNvPr>
          <p:cNvCxnSpPr>
            <a:cxnSpLocks/>
            <a:stCxn id="586" idx="2"/>
            <a:endCxn id="576" idx="0"/>
          </p:cNvCxnSpPr>
          <p:nvPr/>
        </p:nvCxnSpPr>
        <p:spPr>
          <a:xfrm>
            <a:off x="8986838" y="2152650"/>
            <a:ext cx="0" cy="303213"/>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88" name="LineBasicStrong 86">
            <a:extLst>
              <a:ext uri="{FF2B5EF4-FFF2-40B4-BE49-F238E27FC236}">
                <a16:creationId xmlns:a16="http://schemas.microsoft.com/office/drawing/2014/main" id="{53D383F0-D9F5-39A8-A4E6-DDA910F95BD9}"/>
              </a:ext>
            </a:extLst>
          </p:cNvPr>
          <p:cNvCxnSpPr>
            <a:cxnSpLocks/>
          </p:cNvCxnSpPr>
          <p:nvPr>
            <p:custDataLst>
              <p:tags r:id="rId43"/>
            </p:custDataLst>
          </p:nvPr>
        </p:nvCxnSpPr>
        <p:spPr>
          <a:xfrm>
            <a:off x="10017125" y="2287588"/>
            <a:ext cx="1588" cy="3913188"/>
          </a:xfrm>
          <a:prstGeom prst="straightConnector1">
            <a:avLst/>
          </a:prstGeom>
          <a:ln w="6350" cap="flat">
            <a:solidFill>
              <a:srgbClr val="B3B3B3"/>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589" name="ChevronWhite 56">
            <a:extLst>
              <a:ext uri="{FF2B5EF4-FFF2-40B4-BE49-F238E27FC236}">
                <a16:creationId xmlns:a16="http://schemas.microsoft.com/office/drawing/2014/main" id="{37E4EF70-85AF-4415-824D-6FC2876C1EDC}"/>
              </a:ext>
            </a:extLst>
          </p:cNvPr>
          <p:cNvGrpSpPr>
            <a:grpSpLocks/>
          </p:cNvGrpSpPr>
          <p:nvPr>
            <p:custDataLst>
              <p:tags r:id="rId44"/>
            </p:custDataLst>
          </p:nvPr>
        </p:nvGrpSpPr>
        <p:grpSpPr>
          <a:xfrm>
            <a:off x="9936163" y="2120900"/>
            <a:ext cx="161925" cy="169863"/>
            <a:chOff x="1016000" y="1016000"/>
            <a:chExt cx="396228" cy="396228"/>
          </a:xfrm>
        </p:grpSpPr>
        <p:sp>
          <p:nvSpPr>
            <p:cNvPr id="590" name="Oval 589">
              <a:extLst>
                <a:ext uri="{FF2B5EF4-FFF2-40B4-BE49-F238E27FC236}">
                  <a16:creationId xmlns:a16="http://schemas.microsoft.com/office/drawing/2014/main" id="{71A9C837-4B62-F82E-DD01-AD600FE99321}"/>
                </a:ext>
              </a:extLst>
            </p:cNvPr>
            <p:cNvSpPr/>
            <p:nvPr/>
          </p:nvSpPr>
          <p:spPr>
            <a:xfrm>
              <a:off x="1016000" y="1016000"/>
              <a:ext cx="396228" cy="396228"/>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NZ" sz="1600" b="0" i="0" u="none" strike="noStrike" kern="1200" cap="none" spc="0" normalizeH="0" baseline="0" noProof="0" err="1">
                <a:ln>
                  <a:noFill/>
                </a:ln>
                <a:solidFill>
                  <a:srgbClr val="FFFFFF"/>
                </a:solidFill>
                <a:effectLst/>
                <a:uLnTx/>
                <a:uFillTx/>
                <a:latin typeface="Arial"/>
                <a:ea typeface="+mn-ea"/>
                <a:cs typeface="+mn-cs"/>
              </a:endParaRPr>
            </a:p>
          </p:txBody>
        </p:sp>
        <p:pic>
          <p:nvPicPr>
            <p:cNvPr id="591" name="Graphic 590">
              <a:extLst>
                <a:ext uri="{FF2B5EF4-FFF2-40B4-BE49-F238E27FC236}">
                  <a16:creationId xmlns:a16="http://schemas.microsoft.com/office/drawing/2014/main" id="{A810DA81-F5AE-7A22-C268-5F292DB1AFF0}"/>
                </a:ext>
              </a:extLst>
            </p:cNvPr>
            <p:cNvPicPr>
              <a:picLocks noChangeAspect="1"/>
            </p:cNvPicPr>
            <p:nvPr/>
          </p:nvPicPr>
          <p:blipFill>
            <a:blip r:embed="rId56">
              <a:extLst>
                <a:ext uri="{96DAC541-7B7A-43D3-8B79-37D633B846F1}">
                  <asvg:svgBlip xmlns:asvg="http://schemas.microsoft.com/office/drawing/2016/SVG/main" r:embed="rId57"/>
                </a:ext>
              </a:extLst>
            </a:blip>
            <a:stretch>
              <a:fillRect/>
            </a:stretch>
          </p:blipFill>
          <p:spPr>
            <a:xfrm>
              <a:off x="1023614" y="1023614"/>
              <a:ext cx="381000" cy="381000"/>
            </a:xfrm>
            <a:prstGeom prst="rect">
              <a:avLst/>
            </a:prstGeom>
          </p:spPr>
        </p:pic>
      </p:grpSp>
      <p:sp>
        <p:nvSpPr>
          <p:cNvPr id="593" name="Rectangle 592">
            <a:extLst>
              <a:ext uri="{FF2B5EF4-FFF2-40B4-BE49-F238E27FC236}">
                <a16:creationId xmlns:a16="http://schemas.microsoft.com/office/drawing/2014/main" id="{814A11AE-3872-F1CB-E9C7-0EB9B3186BDA}"/>
              </a:ext>
            </a:extLst>
          </p:cNvPr>
          <p:cNvSpPr>
            <a:spLocks/>
          </p:cNvSpPr>
          <p:nvPr/>
        </p:nvSpPr>
        <p:spPr>
          <a:xfrm>
            <a:off x="2635250" y="2455863"/>
            <a:ext cx="947738" cy="1681163"/>
          </a:xfrm>
          <a:prstGeom prst="rect">
            <a:avLst/>
          </a:prstGeom>
          <a:no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594" name="Oval 593">
            <a:extLst>
              <a:ext uri="{FF2B5EF4-FFF2-40B4-BE49-F238E27FC236}">
                <a16:creationId xmlns:a16="http://schemas.microsoft.com/office/drawing/2014/main" id="{F9B86AAC-0FA3-DFC7-D402-24AC5F4B089F}"/>
              </a:ext>
            </a:extLst>
          </p:cNvPr>
          <p:cNvSpPr/>
          <p:nvPr/>
        </p:nvSpPr>
        <p:spPr>
          <a:xfrm>
            <a:off x="2541588" y="2390775"/>
            <a:ext cx="177800" cy="185738"/>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900">
                <a:solidFill>
                  <a:schemeClr val="bg1"/>
                </a:solidFill>
              </a:rPr>
              <a:t>1</a:t>
            </a:r>
          </a:p>
        </p:txBody>
      </p:sp>
      <p:sp>
        <p:nvSpPr>
          <p:cNvPr id="595" name="Rectangle 594">
            <a:extLst>
              <a:ext uri="{FF2B5EF4-FFF2-40B4-BE49-F238E27FC236}">
                <a16:creationId xmlns:a16="http://schemas.microsoft.com/office/drawing/2014/main" id="{A2D725BB-4E4F-9A55-BCD5-46D6C4A44582}"/>
              </a:ext>
            </a:extLst>
          </p:cNvPr>
          <p:cNvSpPr>
            <a:spLocks/>
          </p:cNvSpPr>
          <p:nvPr/>
        </p:nvSpPr>
        <p:spPr>
          <a:xfrm>
            <a:off x="3721101" y="2455863"/>
            <a:ext cx="2143125" cy="1681163"/>
          </a:xfrm>
          <a:prstGeom prst="rect">
            <a:avLst/>
          </a:prstGeom>
          <a:no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596" name="Oval 595">
            <a:extLst>
              <a:ext uri="{FF2B5EF4-FFF2-40B4-BE49-F238E27FC236}">
                <a16:creationId xmlns:a16="http://schemas.microsoft.com/office/drawing/2014/main" id="{3B91EA47-7200-684C-E797-7D83C5F9110B}"/>
              </a:ext>
            </a:extLst>
          </p:cNvPr>
          <p:cNvSpPr/>
          <p:nvPr/>
        </p:nvSpPr>
        <p:spPr>
          <a:xfrm>
            <a:off x="3681413" y="2390775"/>
            <a:ext cx="177800" cy="185738"/>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900">
                <a:solidFill>
                  <a:schemeClr val="bg1"/>
                </a:solidFill>
              </a:rPr>
              <a:t>2</a:t>
            </a:r>
          </a:p>
        </p:txBody>
      </p:sp>
      <p:cxnSp>
        <p:nvCxnSpPr>
          <p:cNvPr id="598" name="Straight Arrow Connector 597">
            <a:extLst>
              <a:ext uri="{FF2B5EF4-FFF2-40B4-BE49-F238E27FC236}">
                <a16:creationId xmlns:a16="http://schemas.microsoft.com/office/drawing/2014/main" id="{A2910B09-543A-4DFE-D19C-516CFAC7DF18}"/>
              </a:ext>
            </a:extLst>
          </p:cNvPr>
          <p:cNvCxnSpPr>
            <a:cxnSpLocks/>
            <a:stCxn id="175" idx="3"/>
            <a:endCxn id="159" idx="1"/>
          </p:cNvCxnSpPr>
          <p:nvPr/>
        </p:nvCxnSpPr>
        <p:spPr>
          <a:xfrm>
            <a:off x="4648201" y="3305970"/>
            <a:ext cx="290512" cy="0"/>
          </a:xfrm>
          <a:prstGeom prst="straightConnector1">
            <a:avLst/>
          </a:prstGeom>
          <a:ln w="6350" cap="flat">
            <a:solidFill>
              <a:schemeClr val="bg1">
                <a:lumMod val="50000"/>
              </a:schemeClr>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1896919B-9456-8B19-3A94-EB8FD01BB2A4}"/>
              </a:ext>
            </a:extLst>
          </p:cNvPr>
          <p:cNvCxnSpPr>
            <a:cxnSpLocks/>
            <a:stCxn id="168" idx="3"/>
            <a:endCxn id="169" idx="1"/>
          </p:cNvCxnSpPr>
          <p:nvPr/>
        </p:nvCxnSpPr>
        <p:spPr>
          <a:xfrm>
            <a:off x="8915401" y="3296445"/>
            <a:ext cx="211138" cy="0"/>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00" name="Straight Arrow Connector 599">
            <a:extLst>
              <a:ext uri="{FF2B5EF4-FFF2-40B4-BE49-F238E27FC236}">
                <a16:creationId xmlns:a16="http://schemas.microsoft.com/office/drawing/2014/main" id="{F90C0460-5156-A51B-42CD-8B1D65031CB6}"/>
              </a:ext>
            </a:extLst>
          </p:cNvPr>
          <p:cNvCxnSpPr>
            <a:cxnSpLocks/>
            <a:stCxn id="177" idx="2"/>
            <a:endCxn id="178" idx="0"/>
          </p:cNvCxnSpPr>
          <p:nvPr/>
        </p:nvCxnSpPr>
        <p:spPr>
          <a:xfrm>
            <a:off x="3116263" y="5260975"/>
            <a:ext cx="0" cy="173038"/>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01" name="Connector: Elbow 600">
            <a:extLst>
              <a:ext uri="{FF2B5EF4-FFF2-40B4-BE49-F238E27FC236}">
                <a16:creationId xmlns:a16="http://schemas.microsoft.com/office/drawing/2014/main" id="{87211924-19F8-9305-4BDE-0E9F3F56A61A}"/>
              </a:ext>
            </a:extLst>
          </p:cNvPr>
          <p:cNvCxnSpPr>
            <a:cxnSpLocks/>
            <a:stCxn id="176" idx="3"/>
            <a:endCxn id="184" idx="1"/>
          </p:cNvCxnSpPr>
          <p:nvPr/>
        </p:nvCxnSpPr>
        <p:spPr>
          <a:xfrm flipV="1">
            <a:off x="4648200" y="4900613"/>
            <a:ext cx="304800" cy="459581"/>
          </a:xfrm>
          <a:prstGeom prst="bentConnector3">
            <a:avLst>
              <a:gd name="adj1" fmla="val 50000"/>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02" name="Connector: Elbow 601">
            <a:extLst>
              <a:ext uri="{FF2B5EF4-FFF2-40B4-BE49-F238E27FC236}">
                <a16:creationId xmlns:a16="http://schemas.microsoft.com/office/drawing/2014/main" id="{851B41D6-0E71-A200-FA8C-6CE555DCCC93}"/>
              </a:ext>
            </a:extLst>
          </p:cNvPr>
          <p:cNvCxnSpPr>
            <a:cxnSpLocks/>
            <a:stCxn id="178" idx="3"/>
            <a:endCxn id="176" idx="1"/>
          </p:cNvCxnSpPr>
          <p:nvPr/>
        </p:nvCxnSpPr>
        <p:spPr>
          <a:xfrm flipV="1">
            <a:off x="3575050" y="5360194"/>
            <a:ext cx="177800" cy="434976"/>
          </a:xfrm>
          <a:prstGeom prst="bentConnector3">
            <a:avLst>
              <a:gd name="adj1" fmla="val 50000"/>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03" name="Rectangle 602">
            <a:extLst>
              <a:ext uri="{FF2B5EF4-FFF2-40B4-BE49-F238E27FC236}">
                <a16:creationId xmlns:a16="http://schemas.microsoft.com/office/drawing/2014/main" id="{A0654012-3BE1-874F-6739-E0CA544890FA}"/>
              </a:ext>
            </a:extLst>
          </p:cNvPr>
          <p:cNvSpPr>
            <a:spLocks/>
          </p:cNvSpPr>
          <p:nvPr/>
        </p:nvSpPr>
        <p:spPr>
          <a:xfrm>
            <a:off x="4929188" y="4506913"/>
            <a:ext cx="935038" cy="1681163"/>
          </a:xfrm>
          <a:prstGeom prst="rect">
            <a:avLst/>
          </a:prstGeom>
          <a:noFill/>
          <a:ln w="12700"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NZ" sz="1600" err="1">
              <a:solidFill>
                <a:schemeClr val="bg1"/>
              </a:solidFill>
            </a:endParaRPr>
          </a:p>
        </p:txBody>
      </p:sp>
      <p:sp>
        <p:nvSpPr>
          <p:cNvPr id="604" name="Oval 603">
            <a:extLst>
              <a:ext uri="{FF2B5EF4-FFF2-40B4-BE49-F238E27FC236}">
                <a16:creationId xmlns:a16="http://schemas.microsoft.com/office/drawing/2014/main" id="{F1E31AC4-49A6-70A5-F4F7-049CE71280F3}"/>
              </a:ext>
            </a:extLst>
          </p:cNvPr>
          <p:cNvSpPr/>
          <p:nvPr/>
        </p:nvSpPr>
        <p:spPr>
          <a:xfrm>
            <a:off x="4849813" y="4448175"/>
            <a:ext cx="177800" cy="185738"/>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900">
                <a:solidFill>
                  <a:schemeClr val="bg1"/>
                </a:solidFill>
              </a:rPr>
              <a:t>2</a:t>
            </a:r>
          </a:p>
        </p:txBody>
      </p:sp>
      <p:cxnSp>
        <p:nvCxnSpPr>
          <p:cNvPr id="605" name="Straight Arrow Connector 604">
            <a:extLst>
              <a:ext uri="{FF2B5EF4-FFF2-40B4-BE49-F238E27FC236}">
                <a16:creationId xmlns:a16="http://schemas.microsoft.com/office/drawing/2014/main" id="{C57B6169-622E-5602-915C-D1FDECCEE388}"/>
              </a:ext>
            </a:extLst>
          </p:cNvPr>
          <p:cNvCxnSpPr>
            <a:cxnSpLocks/>
            <a:stCxn id="159" idx="3"/>
            <a:endCxn id="158" idx="1"/>
          </p:cNvCxnSpPr>
          <p:nvPr/>
        </p:nvCxnSpPr>
        <p:spPr>
          <a:xfrm>
            <a:off x="5829301" y="3305970"/>
            <a:ext cx="188912" cy="0"/>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06" name="Connector: Elbow 605">
            <a:extLst>
              <a:ext uri="{FF2B5EF4-FFF2-40B4-BE49-F238E27FC236}">
                <a16:creationId xmlns:a16="http://schemas.microsoft.com/office/drawing/2014/main" id="{F640C450-DCBF-C77B-FC64-2351F69A42AA}"/>
              </a:ext>
            </a:extLst>
          </p:cNvPr>
          <p:cNvCxnSpPr>
            <a:cxnSpLocks/>
            <a:stCxn id="185" idx="3"/>
            <a:endCxn id="172" idx="1"/>
          </p:cNvCxnSpPr>
          <p:nvPr/>
        </p:nvCxnSpPr>
        <p:spPr>
          <a:xfrm flipV="1">
            <a:off x="5843588" y="5353844"/>
            <a:ext cx="174626" cy="441326"/>
          </a:xfrm>
          <a:prstGeom prst="bentConnector3">
            <a:avLst>
              <a:gd name="adj1" fmla="val 50000"/>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4E434062-FA31-5A9D-6113-15C0F22E4594}"/>
              </a:ext>
            </a:extLst>
          </p:cNvPr>
          <p:cNvGrpSpPr/>
          <p:nvPr/>
        </p:nvGrpSpPr>
        <p:grpSpPr>
          <a:xfrm>
            <a:off x="10052050" y="2360612"/>
            <a:ext cx="1585913" cy="615950"/>
            <a:chOff x="10052050" y="2270124"/>
            <a:chExt cx="1585913" cy="615553"/>
          </a:xfrm>
        </p:grpSpPr>
        <p:sp>
          <p:nvSpPr>
            <p:cNvPr id="145" name="TextBox 144">
              <a:extLst>
                <a:ext uri="{FF2B5EF4-FFF2-40B4-BE49-F238E27FC236}">
                  <a16:creationId xmlns:a16="http://schemas.microsoft.com/office/drawing/2014/main" id="{6BD43242-20C4-15E2-095B-DA75B424E8CF}"/>
                </a:ext>
              </a:extLst>
            </p:cNvPr>
            <p:cNvSpPr txBox="1">
              <a:spLocks/>
            </p:cNvSpPr>
            <p:nvPr>
              <p:custDataLst>
                <p:tags r:id="rId50"/>
              </p:custDataLst>
            </p:nvPr>
          </p:nvSpPr>
          <p:spPr>
            <a:xfrm>
              <a:off x="10293350" y="2270124"/>
              <a:ext cx="1344613" cy="615553"/>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000" dirty="0"/>
                <a:t>More time spent on detailing specifications to generate higher quality solutions</a:t>
              </a:r>
            </a:p>
          </p:txBody>
        </p:sp>
        <p:sp>
          <p:nvSpPr>
            <p:cNvPr id="607" name="Oval 606">
              <a:extLst>
                <a:ext uri="{FF2B5EF4-FFF2-40B4-BE49-F238E27FC236}">
                  <a16:creationId xmlns:a16="http://schemas.microsoft.com/office/drawing/2014/main" id="{1C8AA93B-265A-D99A-FE85-4305F410CEAC}"/>
                </a:ext>
              </a:extLst>
            </p:cNvPr>
            <p:cNvSpPr/>
            <p:nvPr/>
          </p:nvSpPr>
          <p:spPr>
            <a:xfrm>
              <a:off x="10052050" y="2270124"/>
              <a:ext cx="177800" cy="185738"/>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dirty="0">
                  <a:solidFill>
                    <a:schemeClr val="bg1"/>
                  </a:solidFill>
                </a:rPr>
                <a:t>1</a:t>
              </a:r>
            </a:p>
          </p:txBody>
        </p:sp>
      </p:grpSp>
      <p:grpSp>
        <p:nvGrpSpPr>
          <p:cNvPr id="194" name="Group 193">
            <a:extLst>
              <a:ext uri="{FF2B5EF4-FFF2-40B4-BE49-F238E27FC236}">
                <a16:creationId xmlns:a16="http://schemas.microsoft.com/office/drawing/2014/main" id="{28964303-9874-33DF-7FC8-88BD5192BBB5}"/>
              </a:ext>
            </a:extLst>
          </p:cNvPr>
          <p:cNvGrpSpPr/>
          <p:nvPr/>
        </p:nvGrpSpPr>
        <p:grpSpPr>
          <a:xfrm>
            <a:off x="10052050" y="3060701"/>
            <a:ext cx="1585913" cy="461963"/>
            <a:chOff x="10052050" y="2990850"/>
            <a:chExt cx="1585913" cy="461665"/>
          </a:xfrm>
        </p:grpSpPr>
        <p:sp>
          <p:nvSpPr>
            <p:cNvPr id="608" name="TextBox 607">
              <a:extLst>
                <a:ext uri="{FF2B5EF4-FFF2-40B4-BE49-F238E27FC236}">
                  <a16:creationId xmlns:a16="http://schemas.microsoft.com/office/drawing/2014/main" id="{D1C2C871-E24A-30B0-AA0F-6EE7764F2B1E}"/>
                </a:ext>
              </a:extLst>
            </p:cNvPr>
            <p:cNvSpPr txBox="1">
              <a:spLocks/>
            </p:cNvSpPr>
            <p:nvPr>
              <p:custDataLst>
                <p:tags r:id="rId49"/>
              </p:custDataLst>
            </p:nvPr>
          </p:nvSpPr>
          <p:spPr>
            <a:xfrm>
              <a:off x="10293350" y="2990850"/>
              <a:ext cx="1344613" cy="461665"/>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000"/>
                <a:t>Faster brainstorming of solutions enabled by GenAI</a:t>
              </a:r>
            </a:p>
          </p:txBody>
        </p:sp>
        <p:sp>
          <p:nvSpPr>
            <p:cNvPr id="609" name="Oval 608">
              <a:extLst>
                <a:ext uri="{FF2B5EF4-FFF2-40B4-BE49-F238E27FC236}">
                  <a16:creationId xmlns:a16="http://schemas.microsoft.com/office/drawing/2014/main" id="{38EEEC69-C182-8598-FB05-5317AAA73DEF}"/>
                </a:ext>
              </a:extLst>
            </p:cNvPr>
            <p:cNvSpPr/>
            <p:nvPr/>
          </p:nvSpPr>
          <p:spPr>
            <a:xfrm>
              <a:off x="10052050" y="2990850"/>
              <a:ext cx="177800" cy="185738"/>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2</a:t>
              </a:r>
            </a:p>
          </p:txBody>
        </p:sp>
      </p:grpSp>
      <p:grpSp>
        <p:nvGrpSpPr>
          <p:cNvPr id="196" name="Group 195">
            <a:extLst>
              <a:ext uri="{FF2B5EF4-FFF2-40B4-BE49-F238E27FC236}">
                <a16:creationId xmlns:a16="http://schemas.microsoft.com/office/drawing/2014/main" id="{435E34FE-B8DF-CF67-1A24-71AB07A4D69E}"/>
              </a:ext>
            </a:extLst>
          </p:cNvPr>
          <p:cNvGrpSpPr/>
          <p:nvPr/>
        </p:nvGrpSpPr>
        <p:grpSpPr>
          <a:xfrm>
            <a:off x="10052050" y="4152900"/>
            <a:ext cx="1585913" cy="615553"/>
            <a:chOff x="10052050" y="4062412"/>
            <a:chExt cx="1585913" cy="615156"/>
          </a:xfrm>
        </p:grpSpPr>
        <p:sp>
          <p:nvSpPr>
            <p:cNvPr id="610" name="TextBox 609">
              <a:extLst>
                <a:ext uri="{FF2B5EF4-FFF2-40B4-BE49-F238E27FC236}">
                  <a16:creationId xmlns:a16="http://schemas.microsoft.com/office/drawing/2014/main" id="{7C6EACF3-FC3D-B482-C585-829BCDFDD0A0}"/>
                </a:ext>
              </a:extLst>
            </p:cNvPr>
            <p:cNvSpPr txBox="1">
              <a:spLocks/>
            </p:cNvSpPr>
            <p:nvPr>
              <p:custDataLst>
                <p:tags r:id="rId48"/>
              </p:custDataLst>
            </p:nvPr>
          </p:nvSpPr>
          <p:spPr>
            <a:xfrm>
              <a:off x="10293350" y="4062412"/>
              <a:ext cx="1344613" cy="615156"/>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000" dirty="0"/>
                <a:t>Less time on code reviews due to higher quality code (see code gen deep dive)</a:t>
              </a:r>
            </a:p>
          </p:txBody>
        </p:sp>
        <p:sp>
          <p:nvSpPr>
            <p:cNvPr id="611" name="Oval 610">
              <a:extLst>
                <a:ext uri="{FF2B5EF4-FFF2-40B4-BE49-F238E27FC236}">
                  <a16:creationId xmlns:a16="http://schemas.microsoft.com/office/drawing/2014/main" id="{D36E9D5E-03A8-2D8E-E51B-A2BBA8A1E437}"/>
                </a:ext>
              </a:extLst>
            </p:cNvPr>
            <p:cNvSpPr/>
            <p:nvPr/>
          </p:nvSpPr>
          <p:spPr>
            <a:xfrm>
              <a:off x="10052050" y="4062412"/>
              <a:ext cx="177800" cy="185738"/>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dirty="0">
                  <a:solidFill>
                    <a:schemeClr val="bg1"/>
                  </a:solidFill>
                </a:rPr>
                <a:t>4</a:t>
              </a:r>
            </a:p>
          </p:txBody>
        </p:sp>
      </p:grpSp>
      <p:sp>
        <p:nvSpPr>
          <p:cNvPr id="612" name="TextBox 611">
            <a:extLst>
              <a:ext uri="{FF2B5EF4-FFF2-40B4-BE49-F238E27FC236}">
                <a16:creationId xmlns:a16="http://schemas.microsoft.com/office/drawing/2014/main" id="{00E63108-D514-1D4C-F7F7-3E4D1947779F}"/>
              </a:ext>
            </a:extLst>
          </p:cNvPr>
          <p:cNvSpPr txBox="1">
            <a:spLocks/>
          </p:cNvSpPr>
          <p:nvPr>
            <p:custDataLst>
              <p:tags r:id="rId45"/>
            </p:custDataLst>
          </p:nvPr>
        </p:nvSpPr>
        <p:spPr>
          <a:xfrm>
            <a:off x="10609263" y="4881165"/>
            <a:ext cx="825500" cy="246063"/>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800" dirty="0"/>
              <a:t>Reduction in time spent by TLs</a:t>
            </a:r>
          </a:p>
        </p:txBody>
      </p:sp>
      <p:grpSp>
        <p:nvGrpSpPr>
          <p:cNvPr id="192" name="Group 191">
            <a:extLst>
              <a:ext uri="{FF2B5EF4-FFF2-40B4-BE49-F238E27FC236}">
                <a16:creationId xmlns:a16="http://schemas.microsoft.com/office/drawing/2014/main" id="{B70EA8E3-F916-BAA6-B8D6-1DBB6C573502}"/>
              </a:ext>
            </a:extLst>
          </p:cNvPr>
          <p:cNvGrpSpPr/>
          <p:nvPr/>
        </p:nvGrpSpPr>
        <p:grpSpPr>
          <a:xfrm>
            <a:off x="10052050" y="3606801"/>
            <a:ext cx="1585913" cy="461963"/>
            <a:chOff x="10052050" y="3535363"/>
            <a:chExt cx="1585913" cy="461665"/>
          </a:xfrm>
        </p:grpSpPr>
        <p:sp>
          <p:nvSpPr>
            <p:cNvPr id="613" name="TextBox 612">
              <a:extLst>
                <a:ext uri="{FF2B5EF4-FFF2-40B4-BE49-F238E27FC236}">
                  <a16:creationId xmlns:a16="http://schemas.microsoft.com/office/drawing/2014/main" id="{0C78D235-1650-D1FF-09E6-2698CB8529A7}"/>
                </a:ext>
              </a:extLst>
            </p:cNvPr>
            <p:cNvSpPr txBox="1">
              <a:spLocks/>
            </p:cNvSpPr>
            <p:nvPr>
              <p:custDataLst>
                <p:tags r:id="rId47"/>
              </p:custDataLst>
            </p:nvPr>
          </p:nvSpPr>
          <p:spPr>
            <a:xfrm>
              <a:off x="10293350" y="3535363"/>
              <a:ext cx="1344613" cy="461665"/>
            </a:xfrm>
            <a:prstGeom prst="rect">
              <a:avLst/>
            </a:prstGeom>
            <a:solidFill>
              <a:schemeClr val="tx2"/>
            </a:solidFill>
          </p:spPr>
          <p:txBody>
            <a:bodyPr vert="horz" wrap="square" lIns="0" tIns="0" rIns="0" bIns="0" rtlCol="0" anchor="t">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000"/>
                <a:t>Less time spent on translating specifications</a:t>
              </a:r>
            </a:p>
          </p:txBody>
        </p:sp>
        <p:sp>
          <p:nvSpPr>
            <p:cNvPr id="615" name="Oval 614">
              <a:extLst>
                <a:ext uri="{FF2B5EF4-FFF2-40B4-BE49-F238E27FC236}">
                  <a16:creationId xmlns:a16="http://schemas.microsoft.com/office/drawing/2014/main" id="{605B080E-32F7-FF8E-B75F-CCE0445C1F24}"/>
                </a:ext>
              </a:extLst>
            </p:cNvPr>
            <p:cNvSpPr/>
            <p:nvPr/>
          </p:nvSpPr>
          <p:spPr>
            <a:xfrm>
              <a:off x="10052050" y="3535363"/>
              <a:ext cx="177800" cy="185738"/>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1000">
                  <a:solidFill>
                    <a:schemeClr val="bg1"/>
                  </a:solidFill>
                </a:rPr>
                <a:t>3</a:t>
              </a:r>
            </a:p>
          </p:txBody>
        </p:sp>
      </p:grpSp>
      <p:sp>
        <p:nvSpPr>
          <p:cNvPr id="620" name="Oval 619">
            <a:extLst>
              <a:ext uri="{FF2B5EF4-FFF2-40B4-BE49-F238E27FC236}">
                <a16:creationId xmlns:a16="http://schemas.microsoft.com/office/drawing/2014/main" id="{78BDF778-B520-AF1E-19A4-205A66F242B4}"/>
              </a:ext>
            </a:extLst>
          </p:cNvPr>
          <p:cNvSpPr/>
          <p:nvPr/>
        </p:nvSpPr>
        <p:spPr>
          <a:xfrm>
            <a:off x="5942014" y="4451350"/>
            <a:ext cx="176213" cy="184150"/>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900">
                <a:solidFill>
                  <a:schemeClr val="bg1"/>
                </a:solidFill>
              </a:rPr>
              <a:t>3</a:t>
            </a:r>
          </a:p>
        </p:txBody>
      </p:sp>
      <p:sp>
        <p:nvSpPr>
          <p:cNvPr id="621" name="Oval 620">
            <a:extLst>
              <a:ext uri="{FF2B5EF4-FFF2-40B4-BE49-F238E27FC236}">
                <a16:creationId xmlns:a16="http://schemas.microsoft.com/office/drawing/2014/main" id="{EC3BC2C4-3CEB-6D6A-0351-C130819DEDE6}"/>
              </a:ext>
            </a:extLst>
          </p:cNvPr>
          <p:cNvSpPr/>
          <p:nvPr/>
        </p:nvSpPr>
        <p:spPr>
          <a:xfrm>
            <a:off x="5942014" y="2406650"/>
            <a:ext cx="176213" cy="187325"/>
          </a:xfrm>
          <a:prstGeom prst="ellipse">
            <a:avLst/>
          </a:prstGeom>
          <a:solidFill>
            <a:schemeClr val="tx1"/>
          </a:solid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900">
                <a:solidFill>
                  <a:schemeClr val="bg1"/>
                </a:solidFill>
              </a:rPr>
              <a:t>3</a:t>
            </a:r>
          </a:p>
        </p:txBody>
      </p:sp>
      <p:sp>
        <p:nvSpPr>
          <p:cNvPr id="623" name="TextBox 622">
            <a:extLst>
              <a:ext uri="{FF2B5EF4-FFF2-40B4-BE49-F238E27FC236}">
                <a16:creationId xmlns:a16="http://schemas.microsoft.com/office/drawing/2014/main" id="{0B1A4C74-F1E3-6134-D2B6-F671598E52CE}"/>
              </a:ext>
            </a:extLst>
          </p:cNvPr>
          <p:cNvSpPr txBox="1">
            <a:spLocks/>
          </p:cNvSpPr>
          <p:nvPr>
            <p:custDataLst>
              <p:tags r:id="rId46"/>
            </p:custDataLst>
          </p:nvPr>
        </p:nvSpPr>
        <p:spPr>
          <a:xfrm>
            <a:off x="6018213" y="1647825"/>
            <a:ext cx="1879600" cy="504825"/>
          </a:xfrm>
          <a:prstGeom prst="rect">
            <a:avLst/>
          </a:prstGeom>
          <a:solidFill>
            <a:srgbClr val="D0D0D0"/>
          </a:solidFill>
          <a:ln w="6350">
            <a:solidFill>
              <a:srgbClr val="757575"/>
            </a:solidFill>
          </a:ln>
        </p:spPr>
        <p:txBody>
          <a:bodyPr vert="horz" wrap="square" lIns="36576" tIns="36576" rIns="36576" bIns="36576" rtlCol="0" anchor="ctr" anchorCtr="0">
            <a:noAutofit/>
          </a:bodyPr>
          <a:lstStyle>
            <a:defPPr>
              <a:defRPr lang="en-US"/>
            </a:defPPr>
            <a:lvl1pPr marL="91440" marR="0" lvl="0" indent="0" fontAlgn="auto">
              <a:lnSpc>
                <a:spcPct val="100000"/>
              </a:lnSpc>
              <a:spcBef>
                <a:spcPts val="300"/>
              </a:spcBef>
              <a:spcAft>
                <a:spcPts val="300"/>
              </a:spcAft>
              <a:buClr>
                <a:srgbClr val="00095B"/>
              </a:buClr>
              <a:buSzPct val="100000"/>
              <a:buFont typeface="Segoe UI" panose="020B0502040204020203" pitchFamily="34" charset="0"/>
              <a:buNone/>
              <a:tabLst/>
              <a:defRPr kumimoji="0" sz="800" b="0" i="0" u="none" strike="noStrike" cap="none" spc="0" normalizeH="0" baseline="0">
                <a:ln>
                  <a:noFill/>
                </a:ln>
                <a:effectLst/>
                <a:uLnTx/>
                <a:uFillTx/>
                <a:latin typeface="Arial" panose="020B0604020202020204" pitchFamily="34" charset="0"/>
                <a:cs typeface="Arial" panose="020B0604020202020204" pitchFamily="34" charset="0"/>
              </a:defRPr>
            </a:lvl1pPr>
            <a:lvl2pPr marL="230396" lvl="1" indent="-226796">
              <a:lnSpc>
                <a:spcPct val="100000"/>
              </a:lnSpc>
              <a:spcBef>
                <a:spcPts val="0"/>
              </a:spcBef>
              <a:spcAft>
                <a:spcPts val="300"/>
              </a:spcAft>
              <a:buClr>
                <a:schemeClr val="tx1"/>
              </a:buClr>
              <a:buSzPct val="110000"/>
              <a:buFont typeface="Wingdings" panose="05000000000000000000" pitchFamily="2" charset="2"/>
              <a:buChar char=""/>
              <a:defRPr sz="1600"/>
            </a:lvl2pPr>
            <a:lvl3pPr marL="442793" lvl="2" indent="-215997">
              <a:lnSpc>
                <a:spcPct val="100000"/>
              </a:lnSpc>
              <a:spcBef>
                <a:spcPts val="0"/>
              </a:spcBef>
              <a:spcAft>
                <a:spcPts val="300"/>
              </a:spcAft>
              <a:buClr>
                <a:schemeClr val="tx1"/>
              </a:buClr>
              <a:buSzPct val="110000"/>
              <a:buFont typeface="Arial" panose="020B0604020202020204" pitchFamily="34" charset="0"/>
              <a:buChar char="‒"/>
              <a:defRPr sz="1600"/>
            </a:lvl3pPr>
            <a:lvl4pPr marL="597590" lvl="3" indent="-151198">
              <a:lnSpc>
                <a:spcPct val="100000"/>
              </a:lnSpc>
              <a:spcBef>
                <a:spcPts val="0"/>
              </a:spcBef>
              <a:spcAft>
                <a:spcPts val="300"/>
              </a:spcAft>
              <a:buClr>
                <a:schemeClr val="tx1"/>
              </a:buClr>
              <a:buSzPct val="100000"/>
              <a:buFont typeface="Arial" panose="020B0604020202020204" pitchFamily="34" charset="0"/>
              <a:buChar char="•"/>
              <a:defRPr sz="1600"/>
            </a:lvl4pPr>
            <a:lvl5pPr marL="817187" lvl="4" indent="-147598">
              <a:lnSpc>
                <a:spcPct val="100000"/>
              </a:lnSpc>
              <a:spcBef>
                <a:spcPts val="0"/>
              </a:spcBef>
              <a:spcAft>
                <a:spcPts val="300"/>
              </a:spcAft>
              <a:buClr>
                <a:schemeClr val="tx1"/>
              </a:buClr>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a:r>
              <a:rPr lang="en-US" sz="900">
                <a:sym typeface="Arial" panose="020B0604020202020204" pitchFamily="34" charset="0"/>
              </a:rPr>
              <a:t>More time spent on translating unclear specifications</a:t>
            </a:r>
          </a:p>
        </p:txBody>
      </p:sp>
      <p:cxnSp>
        <p:nvCxnSpPr>
          <p:cNvPr id="624" name="Straight Connector 623">
            <a:extLst>
              <a:ext uri="{FF2B5EF4-FFF2-40B4-BE49-F238E27FC236}">
                <a16:creationId xmlns:a16="http://schemas.microsoft.com/office/drawing/2014/main" id="{22656222-9728-4291-CA66-4D4250C71C68}"/>
              </a:ext>
            </a:extLst>
          </p:cNvPr>
          <p:cNvCxnSpPr>
            <a:cxnSpLocks/>
            <a:stCxn id="623" idx="2"/>
            <a:endCxn id="158" idx="0"/>
          </p:cNvCxnSpPr>
          <p:nvPr/>
        </p:nvCxnSpPr>
        <p:spPr>
          <a:xfrm>
            <a:off x="6958013" y="2152650"/>
            <a:ext cx="0" cy="357188"/>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AC92546-AECC-49AB-4846-EBE96D0DEEB8}"/>
              </a:ext>
            </a:extLst>
          </p:cNvPr>
          <p:cNvCxnSpPr>
            <a:cxnSpLocks/>
          </p:cNvCxnSpPr>
          <p:nvPr/>
        </p:nvCxnSpPr>
        <p:spPr>
          <a:xfrm flipV="1">
            <a:off x="3268663" y="5260975"/>
            <a:ext cx="0" cy="179388"/>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6D06A65-4E63-78C2-DDBB-A79E637FDB4E}"/>
              </a:ext>
            </a:extLst>
          </p:cNvPr>
          <p:cNvCxnSpPr>
            <a:cxnSpLocks/>
          </p:cNvCxnSpPr>
          <p:nvPr/>
        </p:nvCxnSpPr>
        <p:spPr>
          <a:xfrm flipV="1">
            <a:off x="5541011" y="5260975"/>
            <a:ext cx="0" cy="179388"/>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5C99C1-8504-2B5C-D1CE-221D00E169E3}"/>
              </a:ext>
            </a:extLst>
          </p:cNvPr>
          <p:cNvCxnSpPr>
            <a:cxnSpLocks/>
          </p:cNvCxnSpPr>
          <p:nvPr/>
        </p:nvCxnSpPr>
        <p:spPr>
          <a:xfrm flipV="1">
            <a:off x="7556077" y="5260975"/>
            <a:ext cx="0" cy="179388"/>
          </a:xfrm>
          <a:prstGeom prst="straightConnector1">
            <a:avLst/>
          </a:prstGeom>
          <a:ln w="6350" cap="flat">
            <a:solidFill>
              <a:srgbClr val="7F7F7F"/>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22" name="sticker">
            <a:extLst>
              <a:ext uri="{FF2B5EF4-FFF2-40B4-BE49-F238E27FC236}">
                <a16:creationId xmlns:a16="http://schemas.microsoft.com/office/drawing/2014/main" id="{65B07E7E-D683-7C43-278E-F2E01471384A}"/>
              </a:ext>
            </a:extLst>
          </p:cNvPr>
          <p:cNvGrpSpPr/>
          <p:nvPr/>
        </p:nvGrpSpPr>
        <p:grpSpPr>
          <a:xfrm>
            <a:off x="558192" y="1284288"/>
            <a:ext cx="2180084" cy="157163"/>
            <a:chOff x="558192" y="1289273"/>
            <a:chExt cx="2180084" cy="156966"/>
          </a:xfrm>
        </p:grpSpPr>
        <p:sp>
          <p:nvSpPr>
            <p:cNvPr id="26" name="StickerRectangle">
              <a:extLst>
                <a:ext uri="{FF2B5EF4-FFF2-40B4-BE49-F238E27FC236}">
                  <a16:creationId xmlns:a16="http://schemas.microsoft.com/office/drawing/2014/main" id="{799DA184-F83F-4793-5EF5-93418DDA69EE}"/>
                </a:ext>
              </a:extLst>
            </p:cNvPr>
            <p:cNvSpPr>
              <a:spLocks noChangeArrowheads="1"/>
            </p:cNvSpPr>
            <p:nvPr userDrawn="1"/>
          </p:nvSpPr>
          <p:spPr bwMode="gray">
            <a:xfrm>
              <a:off x="558192" y="1289273"/>
              <a:ext cx="2180084"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rPr>
                <a:t>Preliminary and for discussion only</a:t>
              </a:r>
              <a:endParaRPr lang="en-US" sz="800" baseline="0" dirty="0">
                <a:solidFill>
                  <a:schemeClr val="tx1"/>
                </a:solidFill>
                <a:latin typeface="+mn-lt"/>
                <a:ea typeface="+mn-ea"/>
              </a:endParaRPr>
            </a:p>
          </p:txBody>
        </p:sp>
        <p:cxnSp>
          <p:nvCxnSpPr>
            <p:cNvPr id="27" name="StickerUnderline">
              <a:extLst>
                <a:ext uri="{FF2B5EF4-FFF2-40B4-BE49-F238E27FC236}">
                  <a16:creationId xmlns:a16="http://schemas.microsoft.com/office/drawing/2014/main" id="{A760EE46-4ECB-691F-5B34-595CCCCD29A0}"/>
                </a:ext>
              </a:extLst>
            </p:cNvPr>
            <p:cNvCxnSpPr>
              <a:cxnSpLocks noChangeShapeType="1"/>
              <a:stCxn id="26" idx="4"/>
              <a:endCxn id="26" idx="6"/>
            </p:cNvCxnSpPr>
            <p:nvPr/>
          </p:nvCxnSpPr>
          <p:spPr bwMode="gray">
            <a:xfrm>
              <a:off x="558192" y="1446239"/>
              <a:ext cx="2180084"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99129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399AEA8-FFF6-B502-4F28-598B4242DE99}"/>
              </a:ext>
            </a:extLst>
          </p:cNvPr>
          <p:cNvGraphicFramePr>
            <a:graphicFrameLocks noChangeAspect="1"/>
          </p:cNvGraphicFramePr>
          <p:nvPr>
            <p:custDataLst>
              <p:tags r:id="rId1"/>
            </p:custDataLst>
            <p:extLst>
              <p:ext uri="{D42A27DB-BD31-4B8C-83A1-F6EECF244321}">
                <p14:modId xmlns:p14="http://schemas.microsoft.com/office/powerpoint/2010/main" val="4168759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04" imgH="405" progId="TCLayout.ActiveDocument.1">
                  <p:embed/>
                </p:oleObj>
              </mc:Choice>
              <mc:Fallback>
                <p:oleObj name="think-cell Slide" r:id="rId6" imgW="404" imgH="40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7" name="TextBox 56">
            <a:extLst>
              <a:ext uri="{FF2B5EF4-FFF2-40B4-BE49-F238E27FC236}">
                <a16:creationId xmlns:a16="http://schemas.microsoft.com/office/drawing/2014/main" id="{797A292B-0631-7109-87C1-808FFC12D710}"/>
              </a:ext>
            </a:extLst>
          </p:cNvPr>
          <p:cNvSpPr txBox="1">
            <a:spLocks/>
          </p:cNvSpPr>
          <p:nvPr>
            <p:custDataLst>
              <p:tags r:id="rId2"/>
            </p:custDataLst>
          </p:nvPr>
        </p:nvSpPr>
        <p:spPr>
          <a:xfrm>
            <a:off x="0" y="5085742"/>
            <a:ext cx="12192000" cy="1296681"/>
          </a:xfrm>
          <a:prstGeom prst="rect">
            <a:avLst/>
          </a:prstGeom>
          <a:solidFill>
            <a:schemeClr val="bg1">
              <a:lumMod val="8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 tIns="27432" rIns="27432" bIns="27432" numCol="1" spcCol="0" rtlCol="0" fromWordArt="0" anchor="ctr" anchorCtr="0" forceAA="0" compatLnSpc="1">
            <a:prstTxWarp prst="textNoShape">
              <a:avLst/>
            </a:prstTxWarp>
            <a:noAutofit/>
          </a:bodyPr>
          <a:lstStyle>
            <a:defPPr>
              <a:defRPr lang="en-US"/>
            </a:defPPr>
            <a:lvl1pPr algn="ctr">
              <a:spcBef>
                <a:spcPts val="300"/>
              </a:spcBef>
              <a:spcAft>
                <a:spcPts val="300"/>
              </a:spcAft>
              <a:buClr>
                <a:srgbClr val="00095B"/>
              </a:buClr>
              <a:buSzPct val="100000"/>
              <a:defRPr sz="9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sym typeface="Arial" panose="020B0604020202020204" pitchFamily="34" charset="0"/>
            </a:endParaRPr>
          </a:p>
        </p:txBody>
      </p:sp>
      <p:sp>
        <p:nvSpPr>
          <p:cNvPr id="2" name="2. Slide Title">
            <a:extLst>
              <a:ext uri="{FF2B5EF4-FFF2-40B4-BE49-F238E27FC236}">
                <a16:creationId xmlns:a16="http://schemas.microsoft.com/office/drawing/2014/main" id="{77A57D9F-1547-DC7C-5066-8E3EB52CCF25}"/>
              </a:ext>
            </a:extLst>
          </p:cNvPr>
          <p:cNvSpPr>
            <a:spLocks noGrp="1"/>
          </p:cNvSpPr>
          <p:nvPr>
            <p:ph type="title"/>
            <p:custDataLst>
              <p:tags r:id="rId3"/>
            </p:custDataLst>
          </p:nvPr>
        </p:nvSpPr>
        <p:spPr/>
        <p:txBody>
          <a:bodyPr vert="horz">
            <a:normAutofit fontScale="90000"/>
          </a:bodyPr>
          <a:lstStyle/>
          <a:p>
            <a:r>
              <a:rPr lang="en-US" i="1" dirty="0"/>
              <a:t>Refinement: </a:t>
            </a:r>
            <a:r>
              <a:rPr lang="en-US" dirty="0"/>
              <a:t>Modern</a:t>
            </a:r>
            <a:r>
              <a:rPr lang="en-US" i="1" dirty="0"/>
              <a:t> </a:t>
            </a:r>
            <a:r>
              <a:rPr lang="en-US" dirty="0"/>
              <a:t>GenAI tools drastically accelerate everything from the definition of requirements and stories to arch. diagrams</a:t>
            </a:r>
            <a:endParaRPr lang="en-US" i="1" dirty="0"/>
          </a:p>
        </p:txBody>
      </p:sp>
      <p:sp>
        <p:nvSpPr>
          <p:cNvPr id="37" name="TextBox 36">
            <a:extLst>
              <a:ext uri="{FF2B5EF4-FFF2-40B4-BE49-F238E27FC236}">
                <a16:creationId xmlns:a16="http://schemas.microsoft.com/office/drawing/2014/main" id="{301EF26A-3981-5884-E169-59F44987385E}"/>
              </a:ext>
            </a:extLst>
          </p:cNvPr>
          <p:cNvSpPr txBox="1">
            <a:spLocks/>
          </p:cNvSpPr>
          <p:nvPr/>
        </p:nvSpPr>
        <p:spPr>
          <a:xfrm>
            <a:off x="554735" y="1254833"/>
            <a:ext cx="5169409" cy="830997"/>
          </a:xfrm>
          <a:prstGeom prst="rect">
            <a:avLst/>
          </a:prstGeom>
          <a:noFill/>
          <a:ln w="6350">
            <a:noFill/>
            <a:miter lim="800000"/>
          </a:ln>
        </p:spPr>
        <p:txBody>
          <a:bodyPr wrap="square" lIns="0" tIns="0" rIns="0" bIns="0">
            <a:noAutofit/>
          </a:bodyPr>
          <a:lstStyle/>
          <a:p>
            <a:r>
              <a:rPr lang="en-US" b="1" u="sng" dirty="0"/>
              <a:t>Example 1</a:t>
            </a:r>
            <a:r>
              <a:rPr lang="en-US" b="1" dirty="0"/>
              <a:t>: Idea to Requirement creates epics, features &amp; user stories with acceptance criteria</a:t>
            </a:r>
          </a:p>
        </p:txBody>
      </p:sp>
      <p:sp>
        <p:nvSpPr>
          <p:cNvPr id="38" name="TextBox 37">
            <a:extLst>
              <a:ext uri="{FF2B5EF4-FFF2-40B4-BE49-F238E27FC236}">
                <a16:creationId xmlns:a16="http://schemas.microsoft.com/office/drawing/2014/main" id="{841FCBF6-A2CE-9A09-9FA0-342394F30828}"/>
              </a:ext>
            </a:extLst>
          </p:cNvPr>
          <p:cNvSpPr txBox="1">
            <a:spLocks/>
          </p:cNvSpPr>
          <p:nvPr/>
        </p:nvSpPr>
        <p:spPr>
          <a:xfrm>
            <a:off x="6389850" y="1254833"/>
            <a:ext cx="5169409" cy="830997"/>
          </a:xfrm>
          <a:prstGeom prst="rect">
            <a:avLst/>
          </a:prstGeom>
          <a:noFill/>
          <a:ln w="6350">
            <a:noFill/>
            <a:miter lim="800000"/>
          </a:ln>
        </p:spPr>
        <p:txBody>
          <a:bodyPr wrap="square" lIns="0" tIns="0" rIns="0" bIns="0">
            <a:noAutofit/>
          </a:bodyPr>
          <a:lstStyle/>
          <a:p>
            <a:r>
              <a:rPr lang="en-US" b="1" u="sng" dirty="0"/>
              <a:t>Example 2</a:t>
            </a:r>
            <a:r>
              <a:rPr lang="en-US" b="1" dirty="0"/>
              <a:t>: Requirement to Diagram creates architecture diagrams based on user stories</a:t>
            </a:r>
          </a:p>
        </p:txBody>
      </p:sp>
      <p:sp>
        <p:nvSpPr>
          <p:cNvPr id="39" name="TextBox 38">
            <a:extLst>
              <a:ext uri="{FF2B5EF4-FFF2-40B4-BE49-F238E27FC236}">
                <a16:creationId xmlns:a16="http://schemas.microsoft.com/office/drawing/2014/main" id="{A0702BAE-482C-AECA-C5AE-134AC347EB29}"/>
              </a:ext>
            </a:extLst>
          </p:cNvPr>
          <p:cNvSpPr txBox="1">
            <a:spLocks/>
          </p:cNvSpPr>
          <p:nvPr/>
        </p:nvSpPr>
        <p:spPr>
          <a:xfrm>
            <a:off x="554735" y="5247061"/>
            <a:ext cx="5169409" cy="1195141"/>
          </a:xfrm>
          <a:prstGeom prst="rect">
            <a:avLst/>
          </a:prstGeom>
          <a:noFill/>
          <a:ln w="6350">
            <a:noFill/>
            <a:miter lim="800000"/>
          </a:ln>
        </p:spPr>
        <p:txBody>
          <a:bodyPr wrap="square" lIns="0" tIns="0" rIns="0" bIns="0">
            <a:noAutofit/>
          </a:bodyPr>
          <a:lstStyle/>
          <a:p>
            <a:r>
              <a:rPr lang="en-US" sz="1500" dirty="0"/>
              <a:t>Saves DPOs, SEs, TLs, and SW Engineers a significant amount of time when creating robust and dev ready sprint backlogs while also standardizing story format which creates consistency for developers across the Policy Mod program</a:t>
            </a:r>
          </a:p>
        </p:txBody>
      </p:sp>
      <p:sp>
        <p:nvSpPr>
          <p:cNvPr id="40" name="TextBox 39">
            <a:extLst>
              <a:ext uri="{FF2B5EF4-FFF2-40B4-BE49-F238E27FC236}">
                <a16:creationId xmlns:a16="http://schemas.microsoft.com/office/drawing/2014/main" id="{175ACF74-A20C-3260-A749-644F78F0C9E9}"/>
              </a:ext>
            </a:extLst>
          </p:cNvPr>
          <p:cNvSpPr txBox="1">
            <a:spLocks/>
          </p:cNvSpPr>
          <p:nvPr/>
        </p:nvSpPr>
        <p:spPr>
          <a:xfrm>
            <a:off x="6389849" y="5247061"/>
            <a:ext cx="5169409" cy="1195141"/>
          </a:xfrm>
          <a:prstGeom prst="rect">
            <a:avLst/>
          </a:prstGeom>
          <a:noFill/>
          <a:ln w="6350">
            <a:noFill/>
            <a:miter lim="800000"/>
          </a:ln>
        </p:spPr>
        <p:txBody>
          <a:bodyPr wrap="square" lIns="0" tIns="0" rIns="0" bIns="0">
            <a:noAutofit/>
          </a:bodyPr>
          <a:lstStyle/>
          <a:p>
            <a:r>
              <a:rPr lang="en-US" sz="1500" dirty="0"/>
              <a:t>Produces diagrams and design decision records (e.g., in </a:t>
            </a:r>
            <a:r>
              <a:rPr lang="en-US" sz="1500" dirty="0" err="1"/>
              <a:t>LucidChart</a:t>
            </a:r>
            <a:r>
              <a:rPr lang="en-US" sz="1500" dirty="0"/>
              <a:t>, Miro) based on user stories and parameters, serving as a starting point for engineers to build a project’s architecture and data schema</a:t>
            </a:r>
          </a:p>
        </p:txBody>
      </p:sp>
      <p:grpSp>
        <p:nvGrpSpPr>
          <p:cNvPr id="50" name="Group 49">
            <a:extLst>
              <a:ext uri="{FF2B5EF4-FFF2-40B4-BE49-F238E27FC236}">
                <a16:creationId xmlns:a16="http://schemas.microsoft.com/office/drawing/2014/main" id="{AD9655AA-3831-0289-8F6F-AC349F7CB10A}"/>
              </a:ext>
            </a:extLst>
          </p:cNvPr>
          <p:cNvGrpSpPr>
            <a:grpSpLocks/>
          </p:cNvGrpSpPr>
          <p:nvPr/>
        </p:nvGrpSpPr>
        <p:grpSpPr>
          <a:xfrm>
            <a:off x="554737" y="2136780"/>
            <a:ext cx="5169409" cy="2607959"/>
            <a:chOff x="554734" y="2426772"/>
            <a:chExt cx="5050030" cy="2607959"/>
          </a:xfrm>
        </p:grpSpPr>
        <p:pic>
          <p:nvPicPr>
            <p:cNvPr id="44" name="Picture 43">
              <a:extLst>
                <a:ext uri="{FF2B5EF4-FFF2-40B4-BE49-F238E27FC236}">
                  <a16:creationId xmlns:a16="http://schemas.microsoft.com/office/drawing/2014/main" id="{D59FB66A-3886-6FBC-A925-816837892B3C}"/>
                </a:ext>
              </a:extLst>
            </p:cNvPr>
            <p:cNvPicPr>
              <a:picLocks/>
            </p:cNvPicPr>
            <p:nvPr/>
          </p:nvPicPr>
          <p:blipFill>
            <a:blip r:embed="rId8"/>
            <a:stretch>
              <a:fillRect/>
            </a:stretch>
          </p:blipFill>
          <p:spPr>
            <a:xfrm>
              <a:off x="554734" y="2426772"/>
              <a:ext cx="5050030" cy="2607959"/>
            </a:xfrm>
            <a:prstGeom prst="rect">
              <a:avLst/>
            </a:prstGeom>
            <a:ln>
              <a:solidFill>
                <a:schemeClr val="tx1">
                  <a:lumMod val="50000"/>
                  <a:lumOff val="50000"/>
                </a:schemeClr>
              </a:solidFill>
            </a:ln>
          </p:spPr>
        </p:pic>
        <p:sp>
          <p:nvSpPr>
            <p:cNvPr id="47" name="Rectangle 46">
              <a:extLst>
                <a:ext uri="{FF2B5EF4-FFF2-40B4-BE49-F238E27FC236}">
                  <a16:creationId xmlns:a16="http://schemas.microsoft.com/office/drawing/2014/main" id="{1B3CB213-123E-F210-AACC-79C3F9AF79D5}"/>
                </a:ext>
              </a:extLst>
            </p:cNvPr>
            <p:cNvSpPr/>
            <p:nvPr/>
          </p:nvSpPr>
          <p:spPr>
            <a:xfrm>
              <a:off x="630936" y="2514600"/>
              <a:ext cx="713232" cy="182880"/>
            </a:xfrm>
            <a:prstGeom prst="rect">
              <a:avLst/>
            </a:prstGeom>
            <a:solidFill>
              <a:srgbClr val="0963AA"/>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grpSp>
        <p:nvGrpSpPr>
          <p:cNvPr id="49" name="Group 48">
            <a:extLst>
              <a:ext uri="{FF2B5EF4-FFF2-40B4-BE49-F238E27FC236}">
                <a16:creationId xmlns:a16="http://schemas.microsoft.com/office/drawing/2014/main" id="{0FBB5C01-8C57-AE2D-0B96-89EC5C50EB13}"/>
              </a:ext>
            </a:extLst>
          </p:cNvPr>
          <p:cNvGrpSpPr>
            <a:grpSpLocks/>
          </p:cNvGrpSpPr>
          <p:nvPr/>
        </p:nvGrpSpPr>
        <p:grpSpPr>
          <a:xfrm>
            <a:off x="6389851" y="2136780"/>
            <a:ext cx="5169409" cy="2607959"/>
            <a:chOff x="6440930" y="2426772"/>
            <a:chExt cx="5050030" cy="2607959"/>
          </a:xfrm>
        </p:grpSpPr>
        <p:pic>
          <p:nvPicPr>
            <p:cNvPr id="46" name="Picture 45">
              <a:extLst>
                <a:ext uri="{FF2B5EF4-FFF2-40B4-BE49-F238E27FC236}">
                  <a16:creationId xmlns:a16="http://schemas.microsoft.com/office/drawing/2014/main" id="{9285A7B6-36B6-64FD-AB10-0D90F9842D72}"/>
                </a:ext>
              </a:extLst>
            </p:cNvPr>
            <p:cNvPicPr>
              <a:picLocks/>
            </p:cNvPicPr>
            <p:nvPr/>
          </p:nvPicPr>
          <p:blipFill>
            <a:blip r:embed="rId9"/>
            <a:stretch>
              <a:fillRect/>
            </a:stretch>
          </p:blipFill>
          <p:spPr>
            <a:xfrm>
              <a:off x="6440930" y="2426772"/>
              <a:ext cx="5050030" cy="2607959"/>
            </a:xfrm>
            <a:prstGeom prst="rect">
              <a:avLst/>
            </a:prstGeom>
            <a:ln>
              <a:solidFill>
                <a:schemeClr val="tx1">
                  <a:lumMod val="50000"/>
                  <a:lumOff val="50000"/>
                </a:schemeClr>
              </a:solidFill>
            </a:ln>
          </p:spPr>
        </p:pic>
        <p:sp>
          <p:nvSpPr>
            <p:cNvPr id="48" name="Rectangle 47">
              <a:extLst>
                <a:ext uri="{FF2B5EF4-FFF2-40B4-BE49-F238E27FC236}">
                  <a16:creationId xmlns:a16="http://schemas.microsoft.com/office/drawing/2014/main" id="{5A6EC07C-53C2-EE6E-687E-349A94A1BC9F}"/>
                </a:ext>
              </a:extLst>
            </p:cNvPr>
            <p:cNvSpPr/>
            <p:nvPr/>
          </p:nvSpPr>
          <p:spPr>
            <a:xfrm>
              <a:off x="6510528" y="2514600"/>
              <a:ext cx="713232" cy="182880"/>
            </a:xfrm>
            <a:prstGeom prst="rect">
              <a:avLst/>
            </a:prstGeom>
            <a:solidFill>
              <a:srgbClr val="0963AA"/>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pSp>
      <p:sp>
        <p:nvSpPr>
          <p:cNvPr id="4" name="Sticky">
            <a:extLst>
              <a:ext uri="{FF2B5EF4-FFF2-40B4-BE49-F238E27FC236}">
                <a16:creationId xmlns:a16="http://schemas.microsoft.com/office/drawing/2014/main" id="{DE101C86-365F-FEAE-6F6B-C9E04A5AB9BA}"/>
              </a:ext>
            </a:extLst>
          </p:cNvPr>
          <p:cNvSpPr/>
          <p:nvPr>
            <p:custDataLst>
              <p:tags r:id="rId4"/>
            </p:custDataLst>
          </p:nvPr>
        </p:nvSpPr>
        <p:spPr>
          <a:xfrm>
            <a:off x="8471647" y="841877"/>
            <a:ext cx="3706178" cy="455639"/>
          </a:xfrm>
          <a:prstGeom prst="foldedCorner">
            <a:avLst/>
          </a:prstGeom>
          <a:solidFill>
            <a:srgbClr val="FFFF66"/>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3500" tIns="70759" rIns="63500" bIns="63500" numCol="1" spcCol="0" rtlCol="0" fromWordArt="0" anchor="t" anchorCtr="0" forceAA="0" compatLnSpc="1">
            <a:prstTxWarp prst="textNoShape">
              <a:avLst/>
            </a:prstTxWarp>
            <a:spAutoFit/>
          </a:bodyPr>
          <a:lstStyle/>
          <a:p>
            <a:pPr>
              <a:spcBef>
                <a:spcPts val="300"/>
              </a:spcBef>
              <a:spcAft>
                <a:spcPts val="300"/>
              </a:spcAft>
            </a:pPr>
            <a:r>
              <a:rPr lang="en-US" sz="1600" dirty="0">
                <a:solidFill>
                  <a:srgbClr val="000000"/>
                </a:solidFill>
              </a:rPr>
              <a:t>To replace with AI Force if possible </a:t>
            </a:r>
          </a:p>
        </p:txBody>
      </p:sp>
    </p:spTree>
    <p:extLst>
      <p:ext uri="{BB962C8B-B14F-4D97-AF65-F5344CB8AC3E}">
        <p14:creationId xmlns:p14="http://schemas.microsoft.com/office/powerpoint/2010/main" val="396962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2" hidden="1">
            <a:extLst>
              <a:ext uri="{FF2B5EF4-FFF2-40B4-BE49-F238E27FC236}">
                <a16:creationId xmlns:a16="http://schemas.microsoft.com/office/drawing/2014/main" id="{EFFB38A0-A7F7-62CC-B46D-16A723EB9C29}"/>
              </a:ext>
            </a:extLst>
          </p:cNvPr>
          <p:cNvGraphicFramePr>
            <a:graphicFrameLocks noChangeAspect="1"/>
          </p:cNvGraphicFramePr>
          <p:nvPr>
            <p:custDataLst>
              <p:tags r:id="rId1"/>
            </p:custDataLst>
            <p:extLst>
              <p:ext uri="{D42A27DB-BD31-4B8C-83A1-F6EECF244321}">
                <p14:modId xmlns:p14="http://schemas.microsoft.com/office/powerpoint/2010/main" val="3820755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473" imgH="476" progId="TCLayout.ActiveDocument.1">
                  <p:embed/>
                </p:oleObj>
              </mc:Choice>
              <mc:Fallback>
                <p:oleObj name="think-cell Slide" r:id="rId39" imgW="473" imgH="476" progId="TCLayout.ActiveDocument.1">
                  <p:embed/>
                  <p:pic>
                    <p:nvPicPr>
                      <p:cNvPr id="9" name="Object 2" hidden="1">
                        <a:extLst>
                          <a:ext uri="{FF2B5EF4-FFF2-40B4-BE49-F238E27FC236}">
                            <a16:creationId xmlns:a16="http://schemas.microsoft.com/office/drawing/2014/main" id="{EFFB38A0-A7F7-62CC-B46D-16A723EB9C29}"/>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16" name="Rectangle 15">
            <a:extLst>
              <a:ext uri="{FF2B5EF4-FFF2-40B4-BE49-F238E27FC236}">
                <a16:creationId xmlns:a16="http://schemas.microsoft.com/office/drawing/2014/main" id="{F7C264F2-1503-3029-A926-EFDB153A3702}"/>
              </a:ext>
            </a:extLst>
          </p:cNvPr>
          <p:cNvSpPr/>
          <p:nvPr/>
        </p:nvSpPr>
        <p:spPr>
          <a:xfrm>
            <a:off x="2292350" y="4398963"/>
            <a:ext cx="992188" cy="157163"/>
          </a:xfrm>
          <a:prstGeom prst="rect">
            <a:avLst/>
          </a:prstGeom>
          <a:solidFill>
            <a:schemeClr val="accent2">
              <a:lumMod val="60000"/>
              <a:lumOff val="40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26" name="2. Slide Title">
            <a:extLst>
              <a:ext uri="{FF2B5EF4-FFF2-40B4-BE49-F238E27FC236}">
                <a16:creationId xmlns:a16="http://schemas.microsoft.com/office/drawing/2014/main" id="{0BBEB01B-8EBE-92E5-DB14-470021F31A63}"/>
              </a:ext>
            </a:extLst>
          </p:cNvPr>
          <p:cNvSpPr>
            <a:spLocks noGrp="1"/>
          </p:cNvSpPr>
          <p:nvPr>
            <p:ph type="title"/>
            <p:custDataLst>
              <p:tags r:id="rId2"/>
            </p:custDataLst>
          </p:nvPr>
        </p:nvSpPr>
        <p:spPr/>
        <p:txBody>
          <a:bodyPr vert="horz">
            <a:normAutofit fontScale="90000"/>
          </a:bodyPr>
          <a:lstStyle/>
          <a:p>
            <a:r>
              <a:rPr lang="en-US" i="1" dirty="0"/>
              <a:t>Testing</a:t>
            </a:r>
            <a:r>
              <a:rPr lang="en-US" dirty="0"/>
              <a:t>: Use cases with GenAI are expanding beyond unit test generation to span the entire test workflow</a:t>
            </a:r>
          </a:p>
        </p:txBody>
      </p:sp>
      <p:sp>
        <p:nvSpPr>
          <p:cNvPr id="27" name="3. Subtitle">
            <a:extLst>
              <a:ext uri="{FF2B5EF4-FFF2-40B4-BE49-F238E27FC236}">
                <a16:creationId xmlns:a16="http://schemas.microsoft.com/office/drawing/2014/main" id="{69A1B3B9-426A-D561-4F9C-359FDD5C1C26}"/>
              </a:ext>
            </a:extLst>
          </p:cNvPr>
          <p:cNvSpPr>
            <a:spLocks noGrp="1"/>
          </p:cNvSpPr>
          <p:nvPr>
            <p:ph type="subTitle" idx="1"/>
            <p:custDataLst>
              <p:tags r:id="rId3"/>
            </p:custDataLst>
          </p:nvPr>
        </p:nvSpPr>
        <p:spPr/>
        <p:txBody>
          <a:bodyPr>
            <a:normAutofit fontScale="55000" lnSpcReduction="20000"/>
          </a:bodyPr>
          <a:lstStyle/>
          <a:p>
            <a:r>
              <a:rPr lang="en-US" dirty="0"/>
              <a:t>Example experience from a large tech client</a:t>
            </a:r>
          </a:p>
        </p:txBody>
      </p:sp>
      <p:sp>
        <p:nvSpPr>
          <p:cNvPr id="22" name="TextBox 21">
            <a:extLst>
              <a:ext uri="{FF2B5EF4-FFF2-40B4-BE49-F238E27FC236}">
                <a16:creationId xmlns:a16="http://schemas.microsoft.com/office/drawing/2014/main" id="{5CDB63BF-2D51-C845-81D0-DED8163B8F06}"/>
              </a:ext>
            </a:extLst>
          </p:cNvPr>
          <p:cNvSpPr txBox="1"/>
          <p:nvPr>
            <p:custDataLst>
              <p:tags r:id="rId4"/>
            </p:custDataLst>
          </p:nvPr>
        </p:nvSpPr>
        <p:spPr>
          <a:xfrm>
            <a:off x="5346700" y="1416050"/>
            <a:ext cx="6290564" cy="554038"/>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Segoe UI" panose="020B0502040204020203"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we saw in practice </a:t>
            </a:r>
          </a:p>
          <a:p>
            <a:pPr marL="0" marR="0" lvl="0" indent="0" algn="l" defTabSz="914400" rtl="0" eaLnBrk="1" fontAlgn="auto" latinLnBrk="0" hangingPunct="1">
              <a:lnSpc>
                <a:spcPct val="100000"/>
              </a:lnSpc>
              <a:spcBef>
                <a:spcPts val="0"/>
              </a:spcBef>
              <a:spcAft>
                <a:spcPts val="0"/>
              </a:spcAft>
              <a:buClrTx/>
              <a:buSzTx/>
              <a:buFont typeface="Segoe UI" panose="020B0502040204020203"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r>
              <a:rPr kumimoji="0" lang="ig-NG" sz="1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Dec</a:t>
            </a:r>
            <a:r>
              <a:rPr kumimoji="0" lang="en-US" sz="1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ember 2023)</a:t>
            </a:r>
          </a:p>
        </p:txBody>
      </p:sp>
      <p:grpSp>
        <p:nvGrpSpPr>
          <p:cNvPr id="34" name="ChevronBlue 34">
            <a:extLst>
              <a:ext uri="{FF2B5EF4-FFF2-40B4-BE49-F238E27FC236}">
                <a16:creationId xmlns:a16="http://schemas.microsoft.com/office/drawing/2014/main" id="{1C99825C-64A5-6A4B-4C1F-B9BE5D88679B}"/>
              </a:ext>
            </a:extLst>
          </p:cNvPr>
          <p:cNvGrpSpPr>
            <a:grpSpLocks noChangeAspect="1"/>
          </p:cNvGrpSpPr>
          <p:nvPr>
            <p:custDataLst>
              <p:tags r:id="rId5"/>
            </p:custDataLst>
          </p:nvPr>
        </p:nvGrpSpPr>
        <p:grpSpPr>
          <a:xfrm>
            <a:off x="4641082" y="1843088"/>
            <a:ext cx="396861" cy="396875"/>
            <a:chOff x="1016000" y="1016000"/>
            <a:chExt cx="396228" cy="396228"/>
          </a:xfrm>
        </p:grpSpPr>
        <p:sp>
          <p:nvSpPr>
            <p:cNvPr id="31" name="Oval 30">
              <a:extLst>
                <a:ext uri="{FF2B5EF4-FFF2-40B4-BE49-F238E27FC236}">
                  <a16:creationId xmlns:a16="http://schemas.microsoft.com/office/drawing/2014/main" id="{8BA3E322-E754-BEF8-4407-DFB24DACF166}"/>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pic>
          <p:nvPicPr>
            <p:cNvPr id="33" name="Graphic 32">
              <a:extLst>
                <a:ext uri="{FF2B5EF4-FFF2-40B4-BE49-F238E27FC236}">
                  <a16:creationId xmlns:a16="http://schemas.microsoft.com/office/drawing/2014/main" id="{9766D60D-465B-24B7-3330-32142D4B8D6F}"/>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1023614" y="1023614"/>
              <a:ext cx="381000" cy="381000"/>
            </a:xfrm>
            <a:prstGeom prst="rect">
              <a:avLst/>
            </a:prstGeom>
          </p:spPr>
        </p:pic>
      </p:grpSp>
      <p:sp>
        <p:nvSpPr>
          <p:cNvPr id="37" name="TextBox 36">
            <a:extLst>
              <a:ext uri="{FF2B5EF4-FFF2-40B4-BE49-F238E27FC236}">
                <a16:creationId xmlns:a16="http://schemas.microsoft.com/office/drawing/2014/main" id="{EFECAECE-88E8-5840-3435-8E933CFAB910}"/>
              </a:ext>
            </a:extLst>
          </p:cNvPr>
          <p:cNvSpPr txBox="1"/>
          <p:nvPr>
            <p:custDataLst>
              <p:tags r:id="rId6"/>
            </p:custDataLst>
          </p:nvPr>
        </p:nvSpPr>
        <p:spPr>
          <a:xfrm>
            <a:off x="554736" y="1416050"/>
            <a:ext cx="3762327" cy="554038"/>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 typeface="Segoe UI" panose="020B0502040204020203" pitchFamily="34" charset="0"/>
              <a:buChar char="​"/>
              <a:tabLst/>
              <a:defRPr/>
            </a:pPr>
            <a:r>
              <a:rPr kumimoji="0" lang="en-US" sz="18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What we saw in the DevX Lab </a:t>
            </a:r>
          </a:p>
          <a:p>
            <a:pPr marL="0" marR="0" lvl="0" indent="0" algn="l" defTabSz="914400" rtl="0" eaLnBrk="1" fontAlgn="auto" latinLnBrk="0" hangingPunct="1">
              <a:lnSpc>
                <a:spcPct val="100000"/>
              </a:lnSpc>
              <a:spcBef>
                <a:spcPts val="0"/>
              </a:spcBef>
              <a:spcAft>
                <a:spcPts val="0"/>
              </a:spcAft>
              <a:buClrTx/>
              <a:buSzTx/>
              <a:buFont typeface="Segoe UI" panose="020B0502040204020203" pitchFamily="34" charset="0"/>
              <a:buChar char="​"/>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(June 2023)</a:t>
            </a:r>
          </a:p>
        </p:txBody>
      </p:sp>
      <p:graphicFrame>
        <p:nvGraphicFramePr>
          <p:cNvPr id="3" name="Chart 2">
            <a:extLst>
              <a:ext uri="{FF2B5EF4-FFF2-40B4-BE49-F238E27FC236}">
                <a16:creationId xmlns:a16="http://schemas.microsoft.com/office/drawing/2014/main" id="{41A8E1E5-A746-ADAC-BA1E-789FC16B8CBF}"/>
              </a:ext>
            </a:extLst>
          </p:cNvPr>
          <p:cNvGraphicFramePr/>
          <p:nvPr>
            <p:custDataLst>
              <p:tags r:id="rId7"/>
            </p:custDataLst>
          </p:nvPr>
        </p:nvGraphicFramePr>
        <p:xfrm>
          <a:off x="1003300" y="3076575"/>
          <a:ext cx="2570163" cy="2946400"/>
        </p:xfrm>
        <a:graphic>
          <a:graphicData uri="http://schemas.openxmlformats.org/drawingml/2006/chart">
            <c:chart xmlns:c="http://schemas.openxmlformats.org/drawingml/2006/chart" xmlns:r="http://schemas.openxmlformats.org/officeDocument/2006/relationships" r:id="rId43"/>
          </a:graphicData>
        </a:graphic>
      </p:graphicFrame>
      <p:sp>
        <p:nvSpPr>
          <p:cNvPr id="148" name="Text Placeholder 2">
            <a:extLst>
              <a:ext uri="{FF2B5EF4-FFF2-40B4-BE49-F238E27FC236}">
                <a16:creationId xmlns:a16="http://schemas.microsoft.com/office/drawing/2014/main" id="{192DB789-515B-4504-BE53-6445F2427687}"/>
              </a:ext>
            </a:extLst>
          </p:cNvPr>
          <p:cNvSpPr>
            <a:spLocks noGrp="1"/>
          </p:cNvSpPr>
          <p:nvPr>
            <p:custDataLst>
              <p:tags r:id="rId8"/>
            </p:custDataLst>
          </p:nvPr>
        </p:nvSpPr>
        <p:spPr bwMode="gray">
          <a:xfrm>
            <a:off x="869950" y="5834063"/>
            <a:ext cx="9842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33CD5A2F-712A-47C7-BA6A-2910BFA65DCD}" type="datetime'''''''''''''''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74" name="Text Placeholder 2">
            <a:extLst>
              <a:ext uri="{FF2B5EF4-FFF2-40B4-BE49-F238E27FC236}">
                <a16:creationId xmlns:a16="http://schemas.microsoft.com/office/drawing/2014/main" id="{192DB789-515B-4504-BE53-6445F2427687}"/>
              </a:ext>
            </a:extLst>
          </p:cNvPr>
          <p:cNvSpPr>
            <a:spLocks noGrp="1"/>
          </p:cNvSpPr>
          <p:nvPr>
            <p:custDataLst>
              <p:tags r:id="rId9"/>
            </p:custDataLst>
          </p:nvPr>
        </p:nvSpPr>
        <p:spPr bwMode="gray">
          <a:xfrm>
            <a:off x="771525" y="5556250"/>
            <a:ext cx="196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55B62C8F-1153-4EBC-8C90-2EBF4C68007A}" type="datetime'''''''''''''''1''''''''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10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49" name="Text Placeholder 2">
            <a:extLst>
              <a:ext uri="{FF2B5EF4-FFF2-40B4-BE49-F238E27FC236}">
                <a16:creationId xmlns:a16="http://schemas.microsoft.com/office/drawing/2014/main" id="{192DB789-515B-4504-BE53-6445F2427687}"/>
              </a:ext>
            </a:extLst>
          </p:cNvPr>
          <p:cNvSpPr>
            <a:spLocks noGrp="1"/>
          </p:cNvSpPr>
          <p:nvPr>
            <p:custDataLst>
              <p:tags r:id="rId10"/>
            </p:custDataLst>
          </p:nvPr>
        </p:nvSpPr>
        <p:spPr bwMode="gray">
          <a:xfrm>
            <a:off x="771525" y="5278438"/>
            <a:ext cx="196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9E3FFD71-1D02-402C-AA31-42F2C20A52C3}" type="datetime'''2''''''''''''''''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20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75" name="Text Placeholder 2">
            <a:extLst>
              <a:ext uri="{FF2B5EF4-FFF2-40B4-BE49-F238E27FC236}">
                <a16:creationId xmlns:a16="http://schemas.microsoft.com/office/drawing/2014/main" id="{192DB789-515B-4504-BE53-6445F2427687}"/>
              </a:ext>
            </a:extLst>
          </p:cNvPr>
          <p:cNvSpPr>
            <a:spLocks noGrp="1"/>
          </p:cNvSpPr>
          <p:nvPr>
            <p:custDataLst>
              <p:tags r:id="rId11"/>
            </p:custDataLst>
          </p:nvPr>
        </p:nvSpPr>
        <p:spPr bwMode="gray">
          <a:xfrm>
            <a:off x="771525" y="4999038"/>
            <a:ext cx="196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CB67FF3E-5229-4466-A527-0049E547FB4C}" type="datetime'''''''''3''''''''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30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50" name="Text Placeholder 2">
            <a:extLst>
              <a:ext uri="{FF2B5EF4-FFF2-40B4-BE49-F238E27FC236}">
                <a16:creationId xmlns:a16="http://schemas.microsoft.com/office/drawing/2014/main" id="{192DB789-515B-4504-BE53-6445F2427687}"/>
              </a:ext>
            </a:extLst>
          </p:cNvPr>
          <p:cNvSpPr>
            <a:spLocks noGrp="1"/>
          </p:cNvSpPr>
          <p:nvPr>
            <p:custDataLst>
              <p:tags r:id="rId12"/>
            </p:custDataLst>
          </p:nvPr>
        </p:nvSpPr>
        <p:spPr bwMode="gray">
          <a:xfrm>
            <a:off x="771525" y="4721225"/>
            <a:ext cx="196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E35A9B87-7E30-461E-8F46-47C4695BD014}" type="datetime'''''''''''''''''''''''4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40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76" name="Text Placeholder 2">
            <a:extLst>
              <a:ext uri="{FF2B5EF4-FFF2-40B4-BE49-F238E27FC236}">
                <a16:creationId xmlns:a16="http://schemas.microsoft.com/office/drawing/2014/main" id="{192DB789-515B-4504-BE53-6445F2427687}"/>
              </a:ext>
            </a:extLst>
          </p:cNvPr>
          <p:cNvSpPr>
            <a:spLocks noGrp="1"/>
          </p:cNvSpPr>
          <p:nvPr>
            <p:custDataLst>
              <p:tags r:id="rId13"/>
            </p:custDataLst>
          </p:nvPr>
        </p:nvSpPr>
        <p:spPr bwMode="gray">
          <a:xfrm>
            <a:off x="771525" y="4443413"/>
            <a:ext cx="196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59F1C11F-A10E-48AA-B347-256364D670B7}" type="datetime'''''''''''''''''''''''''''''''''''''''''''5''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50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51" name="Text Placeholder 2">
            <a:extLst>
              <a:ext uri="{FF2B5EF4-FFF2-40B4-BE49-F238E27FC236}">
                <a16:creationId xmlns:a16="http://schemas.microsoft.com/office/drawing/2014/main" id="{192DB789-515B-4504-BE53-6445F2427687}"/>
              </a:ext>
            </a:extLst>
          </p:cNvPr>
          <p:cNvSpPr>
            <a:spLocks noGrp="1"/>
          </p:cNvSpPr>
          <p:nvPr>
            <p:custDataLst>
              <p:tags r:id="rId14"/>
            </p:custDataLst>
          </p:nvPr>
        </p:nvSpPr>
        <p:spPr bwMode="gray">
          <a:xfrm>
            <a:off x="771525" y="4165600"/>
            <a:ext cx="196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A5E721E9-77E6-4800-9D68-77A74951DF83}" type="datetime'''''6''''''''''''''''''''''''''''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60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77" name="Text Placeholder 2">
            <a:extLst>
              <a:ext uri="{FF2B5EF4-FFF2-40B4-BE49-F238E27FC236}">
                <a16:creationId xmlns:a16="http://schemas.microsoft.com/office/drawing/2014/main" id="{192DB789-515B-4504-BE53-6445F2427687}"/>
              </a:ext>
            </a:extLst>
          </p:cNvPr>
          <p:cNvSpPr>
            <a:spLocks noGrp="1"/>
          </p:cNvSpPr>
          <p:nvPr>
            <p:custDataLst>
              <p:tags r:id="rId15"/>
            </p:custDataLst>
          </p:nvPr>
        </p:nvSpPr>
        <p:spPr bwMode="gray">
          <a:xfrm>
            <a:off x="771525" y="3887788"/>
            <a:ext cx="196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9D9C052B-B4CB-42D9-860C-2127D53EADA3}" type="datetime'''''''''''''''''''''''7''''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70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52" name="Text Placeholder 2">
            <a:extLst>
              <a:ext uri="{FF2B5EF4-FFF2-40B4-BE49-F238E27FC236}">
                <a16:creationId xmlns:a16="http://schemas.microsoft.com/office/drawing/2014/main" id="{192DB789-515B-4504-BE53-6445F2427687}"/>
              </a:ext>
            </a:extLst>
          </p:cNvPr>
          <p:cNvSpPr>
            <a:spLocks noGrp="1"/>
          </p:cNvSpPr>
          <p:nvPr>
            <p:custDataLst>
              <p:tags r:id="rId16"/>
            </p:custDataLst>
          </p:nvPr>
        </p:nvSpPr>
        <p:spPr bwMode="gray">
          <a:xfrm>
            <a:off x="771525" y="3608388"/>
            <a:ext cx="196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7A3FF4B4-B85D-444E-B9C7-8DBE2D8D46C0}" type="datetime'''''''''''''''''''''''8''''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80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78" name="Text Placeholder 2">
            <a:extLst>
              <a:ext uri="{FF2B5EF4-FFF2-40B4-BE49-F238E27FC236}">
                <a16:creationId xmlns:a16="http://schemas.microsoft.com/office/drawing/2014/main" id="{192DB789-515B-4504-BE53-6445F2427687}"/>
              </a:ext>
            </a:extLst>
          </p:cNvPr>
          <p:cNvSpPr>
            <a:spLocks noGrp="1"/>
          </p:cNvSpPr>
          <p:nvPr>
            <p:custDataLst>
              <p:tags r:id="rId17"/>
            </p:custDataLst>
          </p:nvPr>
        </p:nvSpPr>
        <p:spPr bwMode="gray">
          <a:xfrm>
            <a:off x="771525" y="3330575"/>
            <a:ext cx="19685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FA52D5B0-653E-4D88-A26A-ED9A00483758}" type="datetime'''''''''9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90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53" name="Text Placeholder 2">
            <a:extLst>
              <a:ext uri="{FF2B5EF4-FFF2-40B4-BE49-F238E27FC236}">
                <a16:creationId xmlns:a16="http://schemas.microsoft.com/office/drawing/2014/main" id="{192DB789-515B-4504-BE53-6445F2427687}"/>
              </a:ext>
            </a:extLst>
          </p:cNvPr>
          <p:cNvSpPr>
            <a:spLocks noGrp="1"/>
          </p:cNvSpPr>
          <p:nvPr>
            <p:custDataLst>
              <p:tags r:id="rId18"/>
            </p:custDataLst>
          </p:nvPr>
        </p:nvSpPr>
        <p:spPr bwMode="gray">
          <a:xfrm>
            <a:off x="673100" y="3052763"/>
            <a:ext cx="295275"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6EE34986-068E-490D-90E5-752A4EFE177D}" type="datetime'''''''''1''''''''''''''''''''''0''''''''''''''''''''0'''''''">
              <a:rPr kumimoji="0" lang="en-US" altLang="en-US" sz="14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100</a:t>
            </a:fld>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cxnSp>
        <p:nvCxnSpPr>
          <p:cNvPr id="128" name="Straight Connector 127">
            <a:extLst>
              <a:ext uri="{FF2B5EF4-FFF2-40B4-BE49-F238E27FC236}">
                <a16:creationId xmlns:a16="http://schemas.microsoft.com/office/drawing/2014/main" id="{6D4D7606-2BA2-8FBA-6EF4-8F9E367B9E50}"/>
              </a:ext>
            </a:extLst>
          </p:cNvPr>
          <p:cNvCxnSpPr/>
          <p:nvPr>
            <p:custDataLst>
              <p:tags r:id="rId19"/>
            </p:custDataLst>
          </p:nvPr>
        </p:nvCxnSpPr>
        <p:spPr bwMode="auto">
          <a:xfrm>
            <a:off x="2290763" y="3159125"/>
            <a:ext cx="536575"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C145B0C6-3880-638C-1C30-A84EA4079C89}"/>
              </a:ext>
            </a:extLst>
          </p:cNvPr>
          <p:cNvCxnSpPr>
            <a:cxnSpLocks/>
          </p:cNvCxnSpPr>
          <p:nvPr>
            <p:custDataLst>
              <p:tags r:id="rId20"/>
            </p:custDataLst>
          </p:nvPr>
        </p:nvCxnSpPr>
        <p:spPr bwMode="auto">
          <a:xfrm>
            <a:off x="2789238" y="3155950"/>
            <a:ext cx="0" cy="1397000"/>
          </a:xfrm>
          <a:prstGeom prst="line">
            <a:avLst/>
          </a:prstGeom>
          <a:ln w="1905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65" name="Text Placeholder 2">
            <a:extLst>
              <a:ext uri="{FF2B5EF4-FFF2-40B4-BE49-F238E27FC236}">
                <a16:creationId xmlns:a16="http://schemas.microsoft.com/office/drawing/2014/main" id="{192DB789-515B-4504-BE53-6445F2427687}"/>
              </a:ext>
            </a:extLst>
          </p:cNvPr>
          <p:cNvSpPr>
            <a:spLocks noGrp="1"/>
          </p:cNvSpPr>
          <p:nvPr>
            <p:custDataLst>
              <p:tags r:id="rId21"/>
            </p:custDataLst>
          </p:nvPr>
        </p:nvSpPr>
        <p:spPr bwMode="auto">
          <a:xfrm>
            <a:off x="1512888" y="5999163"/>
            <a:ext cx="1549400" cy="2127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ct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r>
              <a:rPr kumimoji="0" lang="ig-NG" alt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Unit test generation</a:t>
            </a:r>
            <a:endPar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26" name="Text Placeholder 2">
            <a:extLst>
              <a:ext uri="{FF2B5EF4-FFF2-40B4-BE49-F238E27FC236}">
                <a16:creationId xmlns:a16="http://schemas.microsoft.com/office/drawing/2014/main" id="{192DB789-515B-4504-BE53-6445F2427687}"/>
              </a:ext>
            </a:extLst>
          </p:cNvPr>
          <p:cNvSpPr>
            <a:spLocks noGrp="1"/>
          </p:cNvSpPr>
          <p:nvPr>
            <p:custDataLst>
              <p:tags r:id="rId22"/>
            </p:custDataLst>
          </p:nvPr>
        </p:nvSpPr>
        <p:spPr bwMode="auto">
          <a:xfrm>
            <a:off x="2468563" y="3665538"/>
            <a:ext cx="641350" cy="301625"/>
          </a:xfrm>
          <a:prstGeom prst="ellipse">
            <a:avLst/>
          </a:prstGeom>
          <a:solidFill>
            <a:schemeClr val="bg1"/>
          </a:solidFill>
          <a:ln>
            <a:noFill/>
          </a:ln>
          <a:effec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ctr"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r>
              <a:rPr kumimoji="0" lang="en-US" alt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45-50</a:t>
            </a:r>
            <a:endPar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52" name="Rectangle 51">
            <a:extLst>
              <a:ext uri="{FF2B5EF4-FFF2-40B4-BE49-F238E27FC236}">
                <a16:creationId xmlns:a16="http://schemas.microsoft.com/office/drawing/2014/main" id="{9852FD35-7E51-42D1-2217-C35FFBBD9E8E}"/>
              </a:ext>
            </a:extLst>
          </p:cNvPr>
          <p:cNvSpPr/>
          <p:nvPr>
            <p:custDataLst>
              <p:tags r:id="rId23"/>
            </p:custDataLst>
          </p:nvPr>
        </p:nvSpPr>
        <p:spPr bwMode="auto">
          <a:xfrm>
            <a:off x="614363" y="2197100"/>
            <a:ext cx="165100" cy="165100"/>
          </a:xfrm>
          <a:prstGeom prst="rect">
            <a:avLst/>
          </a:prstGeom>
          <a:solidFill>
            <a:schemeClr val="accent1"/>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3" name="Rectangle 52">
            <a:extLst>
              <a:ext uri="{FF2B5EF4-FFF2-40B4-BE49-F238E27FC236}">
                <a16:creationId xmlns:a16="http://schemas.microsoft.com/office/drawing/2014/main" id="{79D242AE-8395-DDD5-3ED7-C7CE6DB0BDE2}"/>
              </a:ext>
            </a:extLst>
          </p:cNvPr>
          <p:cNvSpPr/>
          <p:nvPr>
            <p:custDataLst>
              <p:tags r:id="rId24"/>
            </p:custDataLst>
          </p:nvPr>
        </p:nvSpPr>
        <p:spPr bwMode="auto">
          <a:xfrm>
            <a:off x="2378075" y="2197100"/>
            <a:ext cx="165100" cy="165100"/>
          </a:xfrm>
          <a:prstGeom prst="rect">
            <a:avLst/>
          </a:prstGeom>
          <a:solidFill>
            <a:schemeClr val="accent2"/>
          </a:solidFill>
          <a:ln w="9525" cap="sq" cmpd="sng" algn="ctr">
            <a:solidFill>
              <a:schemeClr val="bg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45" name="Text Placeholder 2">
            <a:extLst>
              <a:ext uri="{FF2B5EF4-FFF2-40B4-BE49-F238E27FC236}">
                <a16:creationId xmlns:a16="http://schemas.microsoft.com/office/drawing/2014/main" id="{192DB789-515B-4504-BE53-6445F2427687}"/>
              </a:ext>
            </a:extLst>
          </p:cNvPr>
          <p:cNvSpPr>
            <a:spLocks noGrp="1"/>
          </p:cNvSpPr>
          <p:nvPr>
            <p:custDataLst>
              <p:tags r:id="rId25"/>
            </p:custDataLst>
          </p:nvPr>
        </p:nvSpPr>
        <p:spPr bwMode="auto">
          <a:xfrm>
            <a:off x="830263" y="2195513"/>
            <a:ext cx="1446213" cy="1825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5673E62F-7F37-4A6C-BBE7-25071EA5D04A}" type="datetime'''W''''''it''''h''o''u''t'' ''g''en''''e''''''''rative ''''AI'">
              <a:rPr kumimoji="0" lang="en-US" altLang="en-US" sz="12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l"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Without generative AI</a:t>
            </a:fld>
            <a:endPar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47" name="Text Placeholder 2">
            <a:extLst>
              <a:ext uri="{FF2B5EF4-FFF2-40B4-BE49-F238E27FC236}">
                <a16:creationId xmlns:a16="http://schemas.microsoft.com/office/drawing/2014/main" id="{192DB789-515B-4504-BE53-6445F2427687}"/>
              </a:ext>
            </a:extLst>
          </p:cNvPr>
          <p:cNvSpPr>
            <a:spLocks noGrp="1"/>
          </p:cNvSpPr>
          <p:nvPr>
            <p:custDataLst>
              <p:tags r:id="rId26"/>
            </p:custDataLst>
          </p:nvPr>
        </p:nvSpPr>
        <p:spPr bwMode="auto">
          <a:xfrm>
            <a:off x="2593975" y="2195513"/>
            <a:ext cx="1235075" cy="1825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fld id="{438B8A39-B11C-4FBF-8641-3051B906A80F}" type="datetime'W''''it''''h'' ''ge''ne''''ra''''ti''ve'''' ''A''I'''''''">
              <a:rPr kumimoji="0" lang="en-US" altLang="en-US" sz="12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l" defTabSz="914400" rtl="0" eaLnBrk="1" fontAlgn="auto" latinLnBrk="0" hangingPunct="1">
                <a:lnSpc>
                  <a:spcPct val="100000"/>
                </a:lnSpc>
                <a:spcBef>
                  <a:spcPct val="0"/>
                </a:spcBef>
                <a:spcAft>
                  <a:spcPct val="0"/>
                </a:spcAft>
                <a:buClrTx/>
                <a:buSzTx/>
                <a:buFont typeface="Segoe UI" panose="020B0502040204020203" pitchFamily="34" charset="0"/>
                <a:buChar char="​"/>
                <a:tabLst/>
                <a:defRPr/>
              </a:pPr>
              <a:t>With generative AI</a:t>
            </a:fld>
            <a:endParaRPr kumimoji="0" lang="en-US" sz="12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endParaRPr>
          </a:p>
        </p:txBody>
      </p:sp>
      <p:sp>
        <p:nvSpPr>
          <p:cNvPr id="167" name="TextBox 166">
            <a:extLst>
              <a:ext uri="{FF2B5EF4-FFF2-40B4-BE49-F238E27FC236}">
                <a16:creationId xmlns:a16="http://schemas.microsoft.com/office/drawing/2014/main" id="{BA6855E8-1EE7-30A8-C42A-296311E7FD78}"/>
              </a:ext>
            </a:extLst>
          </p:cNvPr>
          <p:cNvSpPr txBox="1">
            <a:spLocks/>
          </p:cNvSpPr>
          <p:nvPr>
            <p:custDataLst>
              <p:tags r:id="rId27"/>
            </p:custDataLst>
          </p:nvPr>
        </p:nvSpPr>
        <p:spPr>
          <a:xfrm>
            <a:off x="554737" y="2659063"/>
            <a:ext cx="2442462" cy="215900"/>
          </a:xfrm>
          <a:prstGeom prst="rect">
            <a:avLst/>
          </a:prstGeom>
        </p:spPr>
        <p:txBody>
          <a:bodyPr vert="horz" wrap="square" lIns="0" tIns="0" rIns="0" bIns="0" rtlCol="0" anchor="b">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Clr>
                <a:schemeClr val="tx1"/>
              </a:buClr>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Clr>
                <a:schemeClr val="tx1"/>
              </a:buClr>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Clr>
                <a:schemeClr val="tx1"/>
              </a:buClr>
              <a:buSzPct val="100000"/>
              <a:buFont typeface="Arial" panose="020B0604020202020204" pitchFamily="34" charset="0"/>
              <a:buChar char="›"/>
              <a:defRPr sz="1600">
                <a:cs typeface="Arial" panose="020B0604020202020204" pitchFamily="34" charset="0"/>
              </a:defRPr>
            </a:lvl5pPr>
            <a:lvl6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6pPr>
            <a:lvl7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7pPr>
            <a:lvl8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8pPr>
            <a:lvl9pPr marL="914400" indent="0">
              <a:lnSpc>
                <a:spcPct val="100000"/>
              </a:lnSpc>
              <a:spcBef>
                <a:spcPts val="0"/>
              </a:spcBef>
              <a:spcAft>
                <a:spcPts val="300"/>
              </a:spcAft>
              <a:buSzPct val="100000"/>
              <a:buFont typeface="Arial" panose="020B0604020202020204" pitchFamily="34" charset="0"/>
              <a:buNone/>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Task completion time, </a:t>
            </a: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182" name="5. Source">
            <a:extLst>
              <a:ext uri="{FF2B5EF4-FFF2-40B4-BE49-F238E27FC236}">
                <a16:creationId xmlns:a16="http://schemas.microsoft.com/office/drawing/2014/main" id="{4234C0A3-AB47-8E28-EA35-A7CA8C06E0B4}"/>
              </a:ext>
            </a:extLst>
          </p:cNvPr>
          <p:cNvSpPr txBox="1"/>
          <p:nvPr>
            <p:custDataLst>
              <p:tags r:id="rId28"/>
            </p:custDataLst>
          </p:nvPr>
        </p:nvSpPr>
        <p:spPr>
          <a:xfrm>
            <a:off x="554735" y="6521109"/>
            <a:ext cx="7277861" cy="122238"/>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McKinsey DevX Labs, June 2023</a:t>
            </a:r>
          </a:p>
        </p:txBody>
      </p:sp>
      <p:sp>
        <p:nvSpPr>
          <p:cNvPr id="60" name="TextBox 59">
            <a:extLst>
              <a:ext uri="{FF2B5EF4-FFF2-40B4-BE49-F238E27FC236}">
                <a16:creationId xmlns:a16="http://schemas.microsoft.com/office/drawing/2014/main" id="{ED320BE8-2E99-5ABF-9041-E8579EC73E7B}"/>
              </a:ext>
            </a:extLst>
          </p:cNvPr>
          <p:cNvSpPr txBox="1"/>
          <p:nvPr/>
        </p:nvSpPr>
        <p:spPr>
          <a:xfrm>
            <a:off x="5346700" y="2190750"/>
            <a:ext cx="2006600" cy="630942"/>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1"/>
                </a:solidFill>
                <a:effectLst/>
                <a:uLnTx/>
                <a:uFillTx/>
                <a:latin typeface="Arial"/>
                <a:ea typeface="+mn-ea"/>
                <a:cs typeface="Arial" panose="020B0604020202020204" pitchFamily="34" charset="0"/>
              </a:rPr>
              <a:t>Unit test generation</a:t>
            </a:r>
          </a:p>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1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(primary focus for specialty test vendors like </a:t>
            </a:r>
            <a:r>
              <a:rPr kumimoji="0" lang="en-US" sz="1100" b="0" i="1" u="none" strike="noStrike" kern="1200" cap="none" spc="0" normalizeH="0" baseline="0" noProof="0" dirty="0" err="1">
                <a:ln>
                  <a:noFill/>
                </a:ln>
                <a:solidFill>
                  <a:srgbClr val="000000"/>
                </a:solidFill>
                <a:effectLst/>
                <a:uLnTx/>
                <a:uFillTx/>
                <a:latin typeface="Arial"/>
                <a:ea typeface="+mn-ea"/>
                <a:cs typeface="Arial" panose="020B0604020202020204" pitchFamily="34" charset="0"/>
              </a:rPr>
              <a:t>diffblue</a:t>
            </a:r>
            <a:r>
              <a:rPr kumimoji="0" lang="en-US" sz="1100" b="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a:t>
            </a:r>
          </a:p>
        </p:txBody>
      </p:sp>
      <p:sp>
        <p:nvSpPr>
          <p:cNvPr id="64" name="TextBox 63">
            <a:extLst>
              <a:ext uri="{FF2B5EF4-FFF2-40B4-BE49-F238E27FC236}">
                <a16:creationId xmlns:a16="http://schemas.microsoft.com/office/drawing/2014/main" id="{9C4FF559-9F03-B09F-4CF6-CD4CA2C8548C}"/>
              </a:ext>
            </a:extLst>
          </p:cNvPr>
          <p:cNvSpPr txBox="1"/>
          <p:nvPr>
            <p:custDataLst>
              <p:tags r:id="rId29"/>
            </p:custDataLst>
          </p:nvPr>
        </p:nvSpPr>
        <p:spPr>
          <a:xfrm>
            <a:off x="7692852" y="2190750"/>
            <a:ext cx="3944412" cy="7360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175" marR="0" lvl="1" indent="0" algn="l" defTabSz="914400" rtl="0" eaLnBrk="1" fontAlgn="auto" latinLnBrk="0" hangingPunct="1">
              <a:lnSpc>
                <a:spcPct val="100000"/>
              </a:lnSpc>
              <a:spcBef>
                <a:spcPts val="400"/>
              </a:spcBef>
              <a:spcAft>
                <a:spcPts val="300"/>
              </a:spcAft>
              <a:buClrTx/>
              <a:buSz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Generate comprehensive set of unit tests for existing code (via Copilot, </a:t>
            </a:r>
            <a:r>
              <a:rPr kumimoji="0" lang="en-US" sz="1400" b="0" i="0" u="none" strike="noStrike" kern="1200" cap="none" spc="0" normalizeH="0" baseline="0" noProof="0" dirty="0" err="1">
                <a:ln>
                  <a:noFill/>
                </a:ln>
                <a:solidFill>
                  <a:srgbClr val="000000"/>
                </a:solidFill>
                <a:effectLst/>
                <a:uLnTx/>
                <a:uFillTx/>
                <a:latin typeface="Arial"/>
                <a:ea typeface="+mn-ea"/>
                <a:cs typeface="Arial" panose="020B0604020202020204" pitchFamily="34" charset="0"/>
              </a:rPr>
              <a:t>diffblue</a:t>
            </a: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 etc.)</a:t>
            </a:r>
          </a:p>
          <a:p>
            <a:pPr marL="3175" marR="0" lvl="1" indent="0" algn="l" defTabSz="914400" rtl="0" eaLnBrk="1" fontAlgn="auto" latinLnBrk="0" hangingPunct="1">
              <a:lnSpc>
                <a:spcPct val="100000"/>
              </a:lnSpc>
              <a:spcBef>
                <a:spcPts val="400"/>
              </a:spcBef>
              <a:spcAft>
                <a:spcPts val="300"/>
              </a:spcAft>
              <a:buClrTx/>
              <a:buSz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Review and enhance existing unit tests</a:t>
            </a:r>
          </a:p>
        </p:txBody>
      </p:sp>
      <p:sp>
        <p:nvSpPr>
          <p:cNvPr id="61" name="TextBox 60">
            <a:extLst>
              <a:ext uri="{FF2B5EF4-FFF2-40B4-BE49-F238E27FC236}">
                <a16:creationId xmlns:a16="http://schemas.microsoft.com/office/drawing/2014/main" id="{8A77E691-F9BE-9379-C5AF-7FF7690BBFFE}"/>
              </a:ext>
            </a:extLst>
          </p:cNvPr>
          <p:cNvSpPr txBox="1"/>
          <p:nvPr/>
        </p:nvSpPr>
        <p:spPr>
          <a:xfrm>
            <a:off x="5346700" y="3111500"/>
            <a:ext cx="2006600" cy="431800"/>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1"/>
                </a:solidFill>
                <a:effectLst/>
                <a:uLnTx/>
                <a:uFillTx/>
                <a:latin typeface="Arial"/>
                <a:ea typeface="+mn-ea"/>
                <a:cs typeface="Arial" panose="020B0604020202020204" pitchFamily="34" charset="0"/>
              </a:rPr>
              <a:t>Intelligent data generation</a:t>
            </a:r>
          </a:p>
        </p:txBody>
      </p:sp>
      <p:sp>
        <p:nvSpPr>
          <p:cNvPr id="66" name="TextBox 65">
            <a:extLst>
              <a:ext uri="{FF2B5EF4-FFF2-40B4-BE49-F238E27FC236}">
                <a16:creationId xmlns:a16="http://schemas.microsoft.com/office/drawing/2014/main" id="{A317B510-ADFF-7F49-7350-D7099A8DDD7E}"/>
              </a:ext>
            </a:extLst>
          </p:cNvPr>
          <p:cNvSpPr txBox="1"/>
          <p:nvPr>
            <p:custDataLst>
              <p:tags r:id="rId30"/>
            </p:custDataLst>
          </p:nvPr>
        </p:nvSpPr>
        <p:spPr>
          <a:xfrm>
            <a:off x="7692852" y="3111500"/>
            <a:ext cx="3944412" cy="116698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175" marR="0" lvl="1" indent="0" algn="l" defTabSz="914400" rtl="0" eaLnBrk="1" fontAlgn="auto" latinLnBrk="0" hangingPunct="1">
              <a:lnSpc>
                <a:spcPct val="100000"/>
              </a:lnSpc>
              <a:spcBef>
                <a:spcPts val="400"/>
              </a:spcBef>
              <a:spcAft>
                <a:spcPts val="300"/>
              </a:spcAft>
              <a:buClrTx/>
              <a:buSz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Generate realistic data required for test scenarios (e.g., user information such as names, ages, locations, etc.)</a:t>
            </a:r>
          </a:p>
          <a:p>
            <a:pPr marL="3175" marR="0" lvl="1" indent="0" algn="l" defTabSz="914400" rtl="0" eaLnBrk="1" fontAlgn="auto" latinLnBrk="0" hangingPunct="1">
              <a:lnSpc>
                <a:spcPct val="100000"/>
              </a:lnSpc>
              <a:spcBef>
                <a:spcPts val="400"/>
              </a:spcBef>
              <a:spcAft>
                <a:spcPts val="300"/>
              </a:spcAft>
              <a:buClrTx/>
              <a:buSz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Modify existing test datasets (e.g., extend all date ranges to cover last 50 years)</a:t>
            </a:r>
          </a:p>
        </p:txBody>
      </p:sp>
      <p:sp>
        <p:nvSpPr>
          <p:cNvPr id="62" name="TextBox 61">
            <a:extLst>
              <a:ext uri="{FF2B5EF4-FFF2-40B4-BE49-F238E27FC236}">
                <a16:creationId xmlns:a16="http://schemas.microsoft.com/office/drawing/2014/main" id="{A84E33F6-161D-BA1D-B8D3-292BDDDBBF4E}"/>
              </a:ext>
            </a:extLst>
          </p:cNvPr>
          <p:cNvSpPr txBox="1"/>
          <p:nvPr/>
        </p:nvSpPr>
        <p:spPr>
          <a:xfrm>
            <a:off x="5346700" y="4464050"/>
            <a:ext cx="2006600" cy="431800"/>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1"/>
                </a:solidFill>
                <a:effectLst/>
                <a:uLnTx/>
                <a:uFillTx/>
                <a:latin typeface="Arial"/>
                <a:ea typeface="+mn-ea"/>
                <a:cs typeface="Arial" panose="020B0604020202020204" pitchFamily="34" charset="0"/>
              </a:rPr>
              <a:t>Test workflow script generation</a:t>
            </a:r>
          </a:p>
        </p:txBody>
      </p:sp>
      <p:sp>
        <p:nvSpPr>
          <p:cNvPr id="67" name="TextBox 66">
            <a:extLst>
              <a:ext uri="{FF2B5EF4-FFF2-40B4-BE49-F238E27FC236}">
                <a16:creationId xmlns:a16="http://schemas.microsoft.com/office/drawing/2014/main" id="{F3EE066C-F142-3705-0FEF-10191600656B}"/>
              </a:ext>
            </a:extLst>
          </p:cNvPr>
          <p:cNvSpPr txBox="1"/>
          <p:nvPr>
            <p:custDataLst>
              <p:tags r:id="rId31"/>
            </p:custDataLst>
          </p:nvPr>
        </p:nvSpPr>
        <p:spPr>
          <a:xfrm>
            <a:off x="7692852" y="4464050"/>
            <a:ext cx="3944412" cy="125675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175" marR="0" lvl="1" indent="0" algn="l" defTabSz="914400" rtl="0" eaLnBrk="1" fontAlgn="auto" latinLnBrk="0" hangingPunct="1">
              <a:lnSpc>
                <a:spcPct val="100000"/>
              </a:lnSpc>
              <a:spcBef>
                <a:spcPts val="400"/>
              </a:spcBef>
              <a:spcAft>
                <a:spcPts val="300"/>
              </a:spcAft>
              <a:buClrTx/>
              <a:buSz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Generate scripts for test workflows (e.g., automated test triggers every 4 hours)</a:t>
            </a:r>
          </a:p>
          <a:p>
            <a:pPr lvl="1" indent="-287338">
              <a:spcBef>
                <a:spcPts val="400"/>
              </a:spcBef>
              <a:buFont typeface="Arial" panose="020B0604020202020204" pitchFamily="34" charset="0"/>
              <a:buChar char="—"/>
              <a:defRPr/>
            </a:pPr>
            <a:r>
              <a:rPr kumimoji="0" lang="en-US" sz="1400" i="1" u="none" strike="noStrike" kern="1200" cap="none" spc="0" normalizeH="0" baseline="0" noProof="0" dirty="0">
                <a:ln>
                  <a:noFill/>
                </a:ln>
                <a:solidFill>
                  <a:srgbClr val="000000"/>
                </a:solidFill>
                <a:effectLst/>
                <a:uLnTx/>
                <a:uFillTx/>
                <a:latin typeface="Arial"/>
                <a:ea typeface="+mn-ea"/>
                <a:cs typeface="Arial" panose="020B0604020202020204" pitchFamily="34" charset="0"/>
              </a:rPr>
              <a:t>Potential to enhance with fine tuning on standard workflow designs</a:t>
            </a:r>
          </a:p>
          <a:p>
            <a:pPr marL="3175" marR="0" lvl="1" indent="0" algn="l" defTabSz="914400" rtl="0" eaLnBrk="1" fontAlgn="auto" latinLnBrk="0" hangingPunct="1">
              <a:lnSpc>
                <a:spcPct val="100000"/>
              </a:lnSpc>
              <a:spcBef>
                <a:spcPts val="400"/>
              </a:spcBef>
              <a:spcAft>
                <a:spcPts val="300"/>
              </a:spcAft>
              <a:buClrTx/>
              <a:buSz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Summarize and analyze automated test results</a:t>
            </a:r>
          </a:p>
        </p:txBody>
      </p:sp>
      <p:sp>
        <p:nvSpPr>
          <p:cNvPr id="63" name="TextBox 62">
            <a:extLst>
              <a:ext uri="{FF2B5EF4-FFF2-40B4-BE49-F238E27FC236}">
                <a16:creationId xmlns:a16="http://schemas.microsoft.com/office/drawing/2014/main" id="{9BA3D834-3D70-1EAA-D4E9-9AD7016E1FAB}"/>
              </a:ext>
            </a:extLst>
          </p:cNvPr>
          <p:cNvSpPr txBox="1"/>
          <p:nvPr/>
        </p:nvSpPr>
        <p:spPr>
          <a:xfrm>
            <a:off x="5346700" y="5883275"/>
            <a:ext cx="2006600" cy="43021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1400" b="1" i="0" u="none" strike="noStrike" kern="1200" cap="none" spc="0" normalizeH="0" baseline="0" noProof="0" dirty="0">
                <a:ln>
                  <a:noFill/>
                </a:ln>
                <a:solidFill>
                  <a:schemeClr val="accent1"/>
                </a:solidFill>
                <a:effectLst/>
                <a:uLnTx/>
                <a:uFillTx/>
                <a:latin typeface="Arial"/>
                <a:ea typeface="+mn-ea"/>
                <a:cs typeface="Arial" panose="020B0604020202020204" pitchFamily="34" charset="0"/>
              </a:rPr>
              <a:t>Complex SQL query writing and explanation</a:t>
            </a:r>
          </a:p>
        </p:txBody>
      </p:sp>
      <p:sp>
        <p:nvSpPr>
          <p:cNvPr id="68" name="TextBox 67">
            <a:extLst>
              <a:ext uri="{FF2B5EF4-FFF2-40B4-BE49-F238E27FC236}">
                <a16:creationId xmlns:a16="http://schemas.microsoft.com/office/drawing/2014/main" id="{FCCEA8E4-EA6E-2B22-7D70-06776A4346F5}"/>
              </a:ext>
            </a:extLst>
          </p:cNvPr>
          <p:cNvSpPr txBox="1"/>
          <p:nvPr>
            <p:custDataLst>
              <p:tags r:id="rId32"/>
            </p:custDataLst>
          </p:nvPr>
        </p:nvSpPr>
        <p:spPr>
          <a:xfrm>
            <a:off x="7692852" y="5883275"/>
            <a:ext cx="3944412" cy="520655"/>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175" marR="0" lvl="1" indent="0" algn="l" defTabSz="914400" rtl="0" eaLnBrk="1" fontAlgn="auto" latinLnBrk="0" hangingPunct="1">
              <a:lnSpc>
                <a:spcPct val="100000"/>
              </a:lnSpc>
              <a:spcBef>
                <a:spcPts val="400"/>
              </a:spcBef>
              <a:spcAft>
                <a:spcPts val="300"/>
              </a:spcAft>
              <a:buClrTx/>
              <a:buSz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Explain and modify complex SQL queries</a:t>
            </a:r>
          </a:p>
          <a:p>
            <a:pPr marL="3175" marR="0" lvl="1" indent="0" algn="l" defTabSz="914400" rtl="0" eaLnBrk="1" fontAlgn="auto" latinLnBrk="0" hangingPunct="1">
              <a:lnSpc>
                <a:spcPct val="100000"/>
              </a:lnSpc>
              <a:spcBef>
                <a:spcPts val="400"/>
              </a:spcBef>
              <a:spcAft>
                <a:spcPts val="300"/>
              </a:spcAft>
              <a:buClrTx/>
              <a:buSz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Write new SQL queries</a:t>
            </a:r>
          </a:p>
        </p:txBody>
      </p:sp>
      <p:cxnSp>
        <p:nvCxnSpPr>
          <p:cNvPr id="78" name="LineBasicDefault 76">
            <a:extLst>
              <a:ext uri="{FF2B5EF4-FFF2-40B4-BE49-F238E27FC236}">
                <a16:creationId xmlns:a16="http://schemas.microsoft.com/office/drawing/2014/main" id="{844B7585-7477-3BAE-504B-DCD732D4BB0C}"/>
              </a:ext>
            </a:extLst>
          </p:cNvPr>
          <p:cNvCxnSpPr/>
          <p:nvPr>
            <p:custDataLst>
              <p:tags r:id="rId33"/>
            </p:custDataLst>
          </p:nvPr>
        </p:nvCxnSpPr>
        <p:spPr>
          <a:xfrm>
            <a:off x="554735" y="2044700"/>
            <a:ext cx="3776957" cy="0"/>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1" name="LineBasicDefault 76">
            <a:extLst>
              <a:ext uri="{FF2B5EF4-FFF2-40B4-BE49-F238E27FC236}">
                <a16:creationId xmlns:a16="http://schemas.microsoft.com/office/drawing/2014/main" id="{5318DB84-DEE1-DB7F-64F3-639260B02060}"/>
              </a:ext>
            </a:extLst>
          </p:cNvPr>
          <p:cNvCxnSpPr>
            <a:cxnSpLocks/>
          </p:cNvCxnSpPr>
          <p:nvPr>
            <p:custDataLst>
              <p:tags r:id="rId34"/>
            </p:custDataLst>
          </p:nvPr>
        </p:nvCxnSpPr>
        <p:spPr>
          <a:xfrm>
            <a:off x="5346700" y="2044700"/>
            <a:ext cx="6290564" cy="0"/>
          </a:xfrm>
          <a:prstGeom prst="straightConnector1">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74" name="GreyLineContentSeparatorDefault 74">
            <a:extLst>
              <a:ext uri="{FF2B5EF4-FFF2-40B4-BE49-F238E27FC236}">
                <a16:creationId xmlns:a16="http://schemas.microsoft.com/office/drawing/2014/main" id="{1C1C90F9-BDCF-35C3-EE53-670F5AFC40D1}"/>
              </a:ext>
            </a:extLst>
          </p:cNvPr>
          <p:cNvCxnSpPr/>
          <p:nvPr>
            <p:custDataLst>
              <p:tags r:id="rId35"/>
            </p:custDataLst>
          </p:nvPr>
        </p:nvCxnSpPr>
        <p:spPr>
          <a:xfrm>
            <a:off x="5346700" y="4350957"/>
            <a:ext cx="6290564" cy="0"/>
          </a:xfrm>
          <a:prstGeom prst="straightConnector1">
            <a:avLst/>
          </a:prstGeom>
          <a:ln w="635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3" name="GreyLineContentSeparatorDefault 74">
            <a:extLst>
              <a:ext uri="{FF2B5EF4-FFF2-40B4-BE49-F238E27FC236}">
                <a16:creationId xmlns:a16="http://schemas.microsoft.com/office/drawing/2014/main" id="{1A1EADA5-1E71-2741-5ACD-8DF9611AF91F}"/>
              </a:ext>
            </a:extLst>
          </p:cNvPr>
          <p:cNvCxnSpPr/>
          <p:nvPr>
            <p:custDataLst>
              <p:tags r:id="rId36"/>
            </p:custDataLst>
          </p:nvPr>
        </p:nvCxnSpPr>
        <p:spPr>
          <a:xfrm>
            <a:off x="5346700" y="3015107"/>
            <a:ext cx="6290564" cy="0"/>
          </a:xfrm>
          <a:prstGeom prst="straightConnector1">
            <a:avLst/>
          </a:prstGeom>
          <a:ln w="635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4" name="GreyLineContentSeparatorDefault 74">
            <a:extLst>
              <a:ext uri="{FF2B5EF4-FFF2-40B4-BE49-F238E27FC236}">
                <a16:creationId xmlns:a16="http://schemas.microsoft.com/office/drawing/2014/main" id="{3ECA1CC6-33A9-36F7-7547-F560551D6077}"/>
              </a:ext>
            </a:extLst>
          </p:cNvPr>
          <p:cNvCxnSpPr/>
          <p:nvPr>
            <p:custDataLst>
              <p:tags r:id="rId37"/>
            </p:custDataLst>
          </p:nvPr>
        </p:nvCxnSpPr>
        <p:spPr>
          <a:xfrm>
            <a:off x="5346700" y="5789295"/>
            <a:ext cx="6290564" cy="0"/>
          </a:xfrm>
          <a:prstGeom prst="straightConnector1">
            <a:avLst/>
          </a:prstGeom>
          <a:ln w="635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642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62E0C17-9A12-2A54-5A34-73C6C315D905}"/>
              </a:ext>
            </a:extLst>
          </p:cNvPr>
          <p:cNvGraphicFramePr>
            <a:graphicFrameLocks noChangeAspect="1"/>
          </p:cNvGraphicFramePr>
          <p:nvPr>
            <p:custDataLst>
              <p:tags r:id="rId1"/>
            </p:custDataLst>
            <p:extLst>
              <p:ext uri="{D42A27DB-BD31-4B8C-83A1-F6EECF244321}">
                <p14:modId xmlns:p14="http://schemas.microsoft.com/office/powerpoint/2010/main" val="3547633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404" imgH="405" progId="TCLayout.ActiveDocument.1">
                  <p:embed/>
                </p:oleObj>
              </mc:Choice>
              <mc:Fallback>
                <p:oleObj name="think-cell Slide" r:id="rId23" imgW="404" imgH="405"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2. Slide Title">
            <a:extLst>
              <a:ext uri="{FF2B5EF4-FFF2-40B4-BE49-F238E27FC236}">
                <a16:creationId xmlns:a16="http://schemas.microsoft.com/office/drawing/2014/main" id="{531764D4-BB5B-F0F3-70A3-A6FCDD1271CC}"/>
              </a:ext>
            </a:extLst>
          </p:cNvPr>
          <p:cNvSpPr>
            <a:spLocks noGrp="1"/>
          </p:cNvSpPr>
          <p:nvPr>
            <p:ph type="title"/>
            <p:custDataLst>
              <p:tags r:id="rId2"/>
            </p:custDataLst>
          </p:nvPr>
        </p:nvSpPr>
        <p:spPr/>
        <p:txBody>
          <a:bodyPr vert="horz">
            <a:normAutofit fontScale="90000"/>
          </a:bodyPr>
          <a:lstStyle/>
          <a:p>
            <a:r>
              <a:rPr lang="en-US" i="1" dirty="0"/>
              <a:t>Testing</a:t>
            </a:r>
            <a:r>
              <a:rPr lang="en-US" dirty="0"/>
              <a:t>: Based on initial interviews, Policy Mod has 3 key opportunities in testing</a:t>
            </a:r>
          </a:p>
        </p:txBody>
      </p:sp>
      <p:cxnSp>
        <p:nvCxnSpPr>
          <p:cNvPr id="48" name="LineBasicImpact 42">
            <a:extLst>
              <a:ext uri="{FF2B5EF4-FFF2-40B4-BE49-F238E27FC236}">
                <a16:creationId xmlns:a16="http://schemas.microsoft.com/office/drawing/2014/main" id="{81A0E86D-6362-0458-BBEA-99D9403B45C0}"/>
              </a:ext>
            </a:extLst>
          </p:cNvPr>
          <p:cNvCxnSpPr>
            <a:cxnSpLocks/>
          </p:cNvCxnSpPr>
          <p:nvPr>
            <p:custDataLst>
              <p:tags r:id="rId3"/>
            </p:custDataLst>
          </p:nvPr>
        </p:nvCxnSpPr>
        <p:spPr>
          <a:xfrm>
            <a:off x="553972" y="1638930"/>
            <a:ext cx="6797804" cy="0"/>
          </a:xfrm>
          <a:prstGeom prst="straightConnector1">
            <a:avLst/>
          </a:prstGeom>
          <a:ln w="190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33E3A56-9637-E604-B756-7286805B0E30}"/>
              </a:ext>
            </a:extLst>
          </p:cNvPr>
          <p:cNvSpPr txBox="1">
            <a:spLocks/>
          </p:cNvSpPr>
          <p:nvPr/>
        </p:nvSpPr>
        <p:spPr>
          <a:xfrm>
            <a:off x="554736" y="1216154"/>
            <a:ext cx="2947418" cy="363121"/>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800" b="1" dirty="0"/>
              <a:t>Test category</a:t>
            </a:r>
          </a:p>
        </p:txBody>
      </p:sp>
      <p:sp>
        <p:nvSpPr>
          <p:cNvPr id="51" name="TextBox 50">
            <a:extLst>
              <a:ext uri="{FF2B5EF4-FFF2-40B4-BE49-F238E27FC236}">
                <a16:creationId xmlns:a16="http://schemas.microsoft.com/office/drawing/2014/main" id="{FB7CF0D0-0749-97E8-6C2B-5CA438019245}"/>
              </a:ext>
            </a:extLst>
          </p:cNvPr>
          <p:cNvSpPr txBox="1">
            <a:spLocks/>
          </p:cNvSpPr>
          <p:nvPr/>
        </p:nvSpPr>
        <p:spPr>
          <a:xfrm>
            <a:off x="2922497" y="1216154"/>
            <a:ext cx="2662517" cy="363122"/>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800" b="1" dirty="0"/>
              <a:t>Opportunity</a:t>
            </a:r>
          </a:p>
        </p:txBody>
      </p:sp>
      <p:sp>
        <p:nvSpPr>
          <p:cNvPr id="59" name="TextBox 58">
            <a:extLst>
              <a:ext uri="{FF2B5EF4-FFF2-40B4-BE49-F238E27FC236}">
                <a16:creationId xmlns:a16="http://schemas.microsoft.com/office/drawing/2014/main" id="{89DBAE03-D394-FE52-A849-37A30079186A}"/>
              </a:ext>
            </a:extLst>
          </p:cNvPr>
          <p:cNvSpPr txBox="1">
            <a:spLocks/>
          </p:cNvSpPr>
          <p:nvPr/>
        </p:nvSpPr>
        <p:spPr>
          <a:xfrm>
            <a:off x="5853954" y="1216153"/>
            <a:ext cx="1497823" cy="363122"/>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800" b="1" dirty="0"/>
              <a:t>Impact, </a:t>
            </a:r>
            <a:r>
              <a:rPr lang="en-US" sz="1800" dirty="0"/>
              <a:t>% time savings</a:t>
            </a:r>
          </a:p>
        </p:txBody>
      </p:sp>
      <p:grpSp>
        <p:nvGrpSpPr>
          <p:cNvPr id="140" name="Group 139">
            <a:extLst>
              <a:ext uri="{FF2B5EF4-FFF2-40B4-BE49-F238E27FC236}">
                <a16:creationId xmlns:a16="http://schemas.microsoft.com/office/drawing/2014/main" id="{F65BAE75-2F72-33E6-2E42-E16CFEAC5199}"/>
              </a:ext>
            </a:extLst>
          </p:cNvPr>
          <p:cNvGrpSpPr/>
          <p:nvPr/>
        </p:nvGrpSpPr>
        <p:grpSpPr>
          <a:xfrm>
            <a:off x="553972" y="1984248"/>
            <a:ext cx="6797805" cy="1018925"/>
            <a:chOff x="553972" y="1984248"/>
            <a:chExt cx="6797805" cy="1018925"/>
          </a:xfrm>
        </p:grpSpPr>
        <p:grpSp>
          <p:nvGrpSpPr>
            <p:cNvPr id="35" name="CustomIcon">
              <a:extLst>
                <a:ext uri="{FF2B5EF4-FFF2-40B4-BE49-F238E27FC236}">
                  <a16:creationId xmlns:a16="http://schemas.microsoft.com/office/drawing/2014/main" id="{AD5F7F26-9909-3E2C-2C25-072EE1A83250}"/>
                </a:ext>
              </a:extLst>
            </p:cNvPr>
            <p:cNvGrpSpPr>
              <a:grpSpLocks noChangeAspect="1"/>
            </p:cNvGrpSpPr>
            <p:nvPr>
              <p:custDataLst>
                <p:tags r:id="rId21"/>
              </p:custDataLst>
            </p:nvPr>
          </p:nvGrpSpPr>
          <p:grpSpPr>
            <a:xfrm>
              <a:off x="553972" y="1984251"/>
              <a:ext cx="811270" cy="811270"/>
              <a:chOff x="-205105" y="-205105"/>
              <a:chExt cx="1019810" cy="1019810"/>
            </a:xfrm>
          </p:grpSpPr>
          <p:sp>
            <p:nvSpPr>
              <p:cNvPr id="32" name="Oval 31">
                <a:extLst>
                  <a:ext uri="{FF2B5EF4-FFF2-40B4-BE49-F238E27FC236}">
                    <a16:creationId xmlns:a16="http://schemas.microsoft.com/office/drawing/2014/main" id="{10CE9749-8B95-4E2C-4C79-1C4FF4EBDAED}"/>
                  </a:ext>
                </a:extLst>
              </p:cNvPr>
              <p:cNvSpPr>
                <a:spLocks noChangeAspect="1"/>
              </p:cNvSpPr>
              <p:nvPr/>
            </p:nvSpPr>
            <p:spPr>
              <a:xfrm>
                <a:off x="-205105" y="-205105"/>
                <a:ext cx="1019810" cy="1019810"/>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4" name="Graphic 33">
                <a:extLst>
                  <a:ext uri="{FF2B5EF4-FFF2-40B4-BE49-F238E27FC236}">
                    <a16:creationId xmlns:a16="http://schemas.microsoft.com/office/drawing/2014/main" id="{7456605F-29D1-D21E-8787-45231318B084}"/>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0" y="0"/>
                <a:ext cx="609600" cy="609600"/>
              </a:xfrm>
              <a:prstGeom prst="rect">
                <a:avLst/>
              </a:prstGeom>
            </p:spPr>
          </p:pic>
        </p:grpSp>
        <p:sp>
          <p:nvSpPr>
            <p:cNvPr id="53" name="TextBox 52">
              <a:extLst>
                <a:ext uri="{FF2B5EF4-FFF2-40B4-BE49-F238E27FC236}">
                  <a16:creationId xmlns:a16="http://schemas.microsoft.com/office/drawing/2014/main" id="{D5EA2AB4-EEE0-FE20-3694-BEB538D4AB86}"/>
                </a:ext>
              </a:extLst>
            </p:cNvPr>
            <p:cNvSpPr txBox="1">
              <a:spLocks/>
            </p:cNvSpPr>
            <p:nvPr/>
          </p:nvSpPr>
          <p:spPr>
            <a:xfrm>
              <a:off x="1502834" y="1984251"/>
              <a:ext cx="1099577" cy="512857"/>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Unit testing</a:t>
              </a:r>
            </a:p>
          </p:txBody>
        </p:sp>
        <p:sp>
          <p:nvSpPr>
            <p:cNvPr id="56" name="TextBox 55">
              <a:extLst>
                <a:ext uri="{FF2B5EF4-FFF2-40B4-BE49-F238E27FC236}">
                  <a16:creationId xmlns:a16="http://schemas.microsoft.com/office/drawing/2014/main" id="{9388BD92-FA87-B0EC-E7AD-4D0788B597D7}"/>
                </a:ext>
              </a:extLst>
            </p:cNvPr>
            <p:cNvSpPr txBox="1">
              <a:spLocks/>
            </p:cNvSpPr>
            <p:nvPr/>
          </p:nvSpPr>
          <p:spPr>
            <a:xfrm>
              <a:off x="2922494" y="1984249"/>
              <a:ext cx="2662517" cy="81127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Test generation</a:t>
              </a:r>
              <a:r>
                <a:rPr lang="en-US" sz="1400" dirty="0"/>
                <a:t>: automate creation and execution of unit tests with Copilot, reducing manual effort and increasing coverage / code quality</a:t>
              </a:r>
            </a:p>
          </p:txBody>
        </p:sp>
        <p:sp>
          <p:nvSpPr>
            <p:cNvPr id="60" name="TextBox 59">
              <a:extLst>
                <a:ext uri="{FF2B5EF4-FFF2-40B4-BE49-F238E27FC236}">
                  <a16:creationId xmlns:a16="http://schemas.microsoft.com/office/drawing/2014/main" id="{B330F11E-4FD2-86D1-C461-F2E58A8A9BEE}"/>
                </a:ext>
              </a:extLst>
            </p:cNvPr>
            <p:cNvSpPr txBox="1">
              <a:spLocks/>
            </p:cNvSpPr>
            <p:nvPr/>
          </p:nvSpPr>
          <p:spPr>
            <a:xfrm>
              <a:off x="5853954" y="1984248"/>
              <a:ext cx="1497823" cy="1018925"/>
            </a:xfrm>
            <a:prstGeom prst="rect">
              <a:avLst/>
            </a:prstGeom>
            <a:solidFill>
              <a:schemeClr val="tx1">
                <a:lumMod val="65000"/>
                <a:lumOff val="35000"/>
              </a:schemeClr>
            </a:solidFill>
            <a:ln>
              <a:solidFill>
                <a:schemeClr val="tx1">
                  <a:lumMod val="50000"/>
                  <a:lumOff val="50000"/>
                </a:schemeClr>
              </a:solidFill>
            </a:ln>
          </p:spPr>
          <p:txBody>
            <a:bodyPr vert="horz" wrap="squar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buClr>
                  <a:schemeClr val="tx2"/>
                </a:buClr>
                <a:buNone/>
              </a:pPr>
              <a:r>
                <a:rPr lang="en-US" sz="1400" b="1" dirty="0">
                  <a:solidFill>
                    <a:schemeClr val="tx2"/>
                  </a:solidFill>
                </a:rPr>
                <a:t>35-45%</a:t>
              </a:r>
              <a:endParaRPr lang="en-US" sz="1400" dirty="0">
                <a:solidFill>
                  <a:schemeClr val="tx2"/>
                </a:solidFill>
              </a:endParaRPr>
            </a:p>
          </p:txBody>
        </p:sp>
      </p:grpSp>
      <p:grpSp>
        <p:nvGrpSpPr>
          <p:cNvPr id="139" name="Group 138">
            <a:extLst>
              <a:ext uri="{FF2B5EF4-FFF2-40B4-BE49-F238E27FC236}">
                <a16:creationId xmlns:a16="http://schemas.microsoft.com/office/drawing/2014/main" id="{6F74D603-6E6F-BFE6-1731-3D5BED2A7020}"/>
              </a:ext>
            </a:extLst>
          </p:cNvPr>
          <p:cNvGrpSpPr/>
          <p:nvPr/>
        </p:nvGrpSpPr>
        <p:grpSpPr>
          <a:xfrm>
            <a:off x="553972" y="3616917"/>
            <a:ext cx="6797805" cy="1018925"/>
            <a:chOff x="553972" y="3491754"/>
            <a:chExt cx="6797805" cy="1018925"/>
          </a:xfrm>
        </p:grpSpPr>
        <p:grpSp>
          <p:nvGrpSpPr>
            <p:cNvPr id="39" name="CustomIcon">
              <a:extLst>
                <a:ext uri="{FF2B5EF4-FFF2-40B4-BE49-F238E27FC236}">
                  <a16:creationId xmlns:a16="http://schemas.microsoft.com/office/drawing/2014/main" id="{0712E557-21B5-AEE5-FA88-6A9C914BBC5C}"/>
                </a:ext>
              </a:extLst>
            </p:cNvPr>
            <p:cNvGrpSpPr>
              <a:grpSpLocks noChangeAspect="1"/>
            </p:cNvGrpSpPr>
            <p:nvPr>
              <p:custDataLst>
                <p:tags r:id="rId20"/>
              </p:custDataLst>
            </p:nvPr>
          </p:nvGrpSpPr>
          <p:grpSpPr>
            <a:xfrm>
              <a:off x="553972" y="3491754"/>
              <a:ext cx="811270" cy="811270"/>
              <a:chOff x="-205105" y="-205105"/>
              <a:chExt cx="1019810" cy="1019810"/>
            </a:xfrm>
          </p:grpSpPr>
          <p:sp>
            <p:nvSpPr>
              <p:cNvPr id="36" name="Oval 35">
                <a:extLst>
                  <a:ext uri="{FF2B5EF4-FFF2-40B4-BE49-F238E27FC236}">
                    <a16:creationId xmlns:a16="http://schemas.microsoft.com/office/drawing/2014/main" id="{0F18226F-EF3D-41B4-52D0-593DAAEBF1EE}"/>
                  </a:ext>
                </a:extLst>
              </p:cNvPr>
              <p:cNvSpPr>
                <a:spLocks noChangeAspect="1"/>
              </p:cNvSpPr>
              <p:nvPr/>
            </p:nvSpPr>
            <p:spPr>
              <a:xfrm>
                <a:off x="-205105" y="-205105"/>
                <a:ext cx="1019810" cy="1019810"/>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8" name="Graphic 37">
                <a:extLst>
                  <a:ext uri="{FF2B5EF4-FFF2-40B4-BE49-F238E27FC236}">
                    <a16:creationId xmlns:a16="http://schemas.microsoft.com/office/drawing/2014/main" id="{DFCC3DED-AD84-B29E-1691-FC014F88D63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0" y="0"/>
                <a:ext cx="609600" cy="609600"/>
              </a:xfrm>
              <a:prstGeom prst="rect">
                <a:avLst/>
              </a:prstGeom>
            </p:spPr>
          </p:pic>
        </p:grpSp>
        <p:sp>
          <p:nvSpPr>
            <p:cNvPr id="54" name="TextBox 53">
              <a:extLst>
                <a:ext uri="{FF2B5EF4-FFF2-40B4-BE49-F238E27FC236}">
                  <a16:creationId xmlns:a16="http://schemas.microsoft.com/office/drawing/2014/main" id="{F0D73004-229A-3054-9F3D-E3EA1A01DEA3}"/>
                </a:ext>
              </a:extLst>
            </p:cNvPr>
            <p:cNvSpPr txBox="1">
              <a:spLocks/>
            </p:cNvSpPr>
            <p:nvPr/>
          </p:nvSpPr>
          <p:spPr>
            <a:xfrm>
              <a:off x="1502834" y="3491754"/>
              <a:ext cx="1099577" cy="512857"/>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Functional testing</a:t>
              </a:r>
            </a:p>
          </p:txBody>
        </p:sp>
        <p:sp>
          <p:nvSpPr>
            <p:cNvPr id="57" name="TextBox 56">
              <a:extLst>
                <a:ext uri="{FF2B5EF4-FFF2-40B4-BE49-F238E27FC236}">
                  <a16:creationId xmlns:a16="http://schemas.microsoft.com/office/drawing/2014/main" id="{07717349-F14C-FC96-89D3-F16BF897B113}"/>
                </a:ext>
              </a:extLst>
            </p:cNvPr>
            <p:cNvSpPr txBox="1">
              <a:spLocks/>
            </p:cNvSpPr>
            <p:nvPr/>
          </p:nvSpPr>
          <p:spPr>
            <a:xfrm>
              <a:off x="2922494" y="3491754"/>
              <a:ext cx="2662517" cy="81127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Test case and scenario creation</a:t>
              </a:r>
              <a:r>
                <a:rPr lang="en-US" sz="1400" dirty="0"/>
                <a:t>: generate functional test cases, diverse scenarios, and scripts with AI Force or similar tools</a:t>
              </a:r>
            </a:p>
          </p:txBody>
        </p:sp>
        <p:sp>
          <p:nvSpPr>
            <p:cNvPr id="61" name="TextBox 60">
              <a:extLst>
                <a:ext uri="{FF2B5EF4-FFF2-40B4-BE49-F238E27FC236}">
                  <a16:creationId xmlns:a16="http://schemas.microsoft.com/office/drawing/2014/main" id="{7E3064C8-C735-2D45-C3BA-EAB39CFF86A2}"/>
                </a:ext>
              </a:extLst>
            </p:cNvPr>
            <p:cNvSpPr txBox="1">
              <a:spLocks/>
            </p:cNvSpPr>
            <p:nvPr/>
          </p:nvSpPr>
          <p:spPr>
            <a:xfrm>
              <a:off x="5853954" y="3491754"/>
              <a:ext cx="1497823" cy="1018925"/>
            </a:xfrm>
            <a:prstGeom prst="rect">
              <a:avLst/>
            </a:prstGeom>
            <a:solidFill>
              <a:schemeClr val="bg1">
                <a:lumMod val="50000"/>
              </a:schemeClr>
            </a:solidFill>
            <a:ln>
              <a:solidFill>
                <a:schemeClr val="tx1">
                  <a:lumMod val="50000"/>
                  <a:lumOff val="50000"/>
                </a:schemeClr>
              </a:solidFill>
            </a:ln>
          </p:spPr>
          <p:txBody>
            <a:bodyPr vert="horz" wrap="squar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buClr>
                  <a:schemeClr val="tx2"/>
                </a:buClr>
                <a:buNone/>
              </a:pPr>
              <a:r>
                <a:rPr lang="en-US" sz="1400" b="1" dirty="0">
                  <a:solidFill>
                    <a:schemeClr val="tx2"/>
                  </a:solidFill>
                </a:rPr>
                <a:t>20-40%</a:t>
              </a:r>
              <a:endParaRPr lang="en-US" sz="1400" dirty="0">
                <a:solidFill>
                  <a:schemeClr val="tx2"/>
                </a:solidFill>
              </a:endParaRPr>
            </a:p>
          </p:txBody>
        </p:sp>
      </p:grpSp>
      <p:grpSp>
        <p:nvGrpSpPr>
          <p:cNvPr id="138" name="Group 137">
            <a:extLst>
              <a:ext uri="{FF2B5EF4-FFF2-40B4-BE49-F238E27FC236}">
                <a16:creationId xmlns:a16="http://schemas.microsoft.com/office/drawing/2014/main" id="{2E953B05-D74E-FDBF-0213-FEF627568378}"/>
              </a:ext>
            </a:extLst>
          </p:cNvPr>
          <p:cNvGrpSpPr/>
          <p:nvPr/>
        </p:nvGrpSpPr>
        <p:grpSpPr>
          <a:xfrm>
            <a:off x="553972" y="5249586"/>
            <a:ext cx="6797805" cy="1018931"/>
            <a:chOff x="553972" y="4989952"/>
            <a:chExt cx="6797805" cy="1018931"/>
          </a:xfrm>
        </p:grpSpPr>
        <p:grpSp>
          <p:nvGrpSpPr>
            <p:cNvPr id="47" name="CustomIcon">
              <a:extLst>
                <a:ext uri="{FF2B5EF4-FFF2-40B4-BE49-F238E27FC236}">
                  <a16:creationId xmlns:a16="http://schemas.microsoft.com/office/drawing/2014/main" id="{5956B2BE-0F6D-39EC-C814-36C5E52C81CB}"/>
                </a:ext>
              </a:extLst>
            </p:cNvPr>
            <p:cNvGrpSpPr>
              <a:grpSpLocks noChangeAspect="1"/>
            </p:cNvGrpSpPr>
            <p:nvPr>
              <p:custDataLst>
                <p:tags r:id="rId19"/>
              </p:custDataLst>
            </p:nvPr>
          </p:nvGrpSpPr>
          <p:grpSpPr>
            <a:xfrm>
              <a:off x="553972" y="4989958"/>
              <a:ext cx="811270" cy="811270"/>
              <a:chOff x="-205105" y="-205105"/>
              <a:chExt cx="1019810" cy="1019810"/>
            </a:xfrm>
          </p:grpSpPr>
          <p:sp>
            <p:nvSpPr>
              <p:cNvPr id="44" name="Oval 43">
                <a:extLst>
                  <a:ext uri="{FF2B5EF4-FFF2-40B4-BE49-F238E27FC236}">
                    <a16:creationId xmlns:a16="http://schemas.microsoft.com/office/drawing/2014/main" id="{CBBCA338-7799-7719-A277-CF941E7B99B5}"/>
                  </a:ext>
                </a:extLst>
              </p:cNvPr>
              <p:cNvSpPr>
                <a:spLocks noChangeAspect="1"/>
              </p:cNvSpPr>
              <p:nvPr/>
            </p:nvSpPr>
            <p:spPr>
              <a:xfrm>
                <a:off x="-205105" y="-205105"/>
                <a:ext cx="1019810" cy="1019810"/>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46" name="Graphic 45">
                <a:extLst>
                  <a:ext uri="{FF2B5EF4-FFF2-40B4-BE49-F238E27FC236}">
                    <a16:creationId xmlns:a16="http://schemas.microsoft.com/office/drawing/2014/main" id="{17913DEF-078B-A9BB-1DD1-BD38EC2DFC6E}"/>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0" y="0"/>
                <a:ext cx="609600" cy="609600"/>
              </a:xfrm>
              <a:prstGeom prst="rect">
                <a:avLst/>
              </a:prstGeom>
            </p:spPr>
          </p:pic>
        </p:grpSp>
        <p:sp>
          <p:nvSpPr>
            <p:cNvPr id="55" name="TextBox 54">
              <a:extLst>
                <a:ext uri="{FF2B5EF4-FFF2-40B4-BE49-F238E27FC236}">
                  <a16:creationId xmlns:a16="http://schemas.microsoft.com/office/drawing/2014/main" id="{F96B69E6-2CF6-E5A2-C351-18520DFA7ABE}"/>
                </a:ext>
              </a:extLst>
            </p:cNvPr>
            <p:cNvSpPr txBox="1">
              <a:spLocks/>
            </p:cNvSpPr>
            <p:nvPr/>
          </p:nvSpPr>
          <p:spPr>
            <a:xfrm>
              <a:off x="1528405" y="4989958"/>
              <a:ext cx="1099577" cy="512857"/>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Integration testing</a:t>
              </a:r>
            </a:p>
          </p:txBody>
        </p:sp>
        <p:sp>
          <p:nvSpPr>
            <p:cNvPr id="58" name="TextBox 57">
              <a:extLst>
                <a:ext uri="{FF2B5EF4-FFF2-40B4-BE49-F238E27FC236}">
                  <a16:creationId xmlns:a16="http://schemas.microsoft.com/office/drawing/2014/main" id="{5C1ABA1C-DA44-2D4E-279A-4D7EE9F1134B}"/>
                </a:ext>
              </a:extLst>
            </p:cNvPr>
            <p:cNvSpPr txBox="1">
              <a:spLocks/>
            </p:cNvSpPr>
            <p:nvPr/>
          </p:nvSpPr>
          <p:spPr>
            <a:xfrm>
              <a:off x="2909709" y="4989952"/>
              <a:ext cx="2662517" cy="81127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Test data generation</a:t>
              </a:r>
              <a:r>
                <a:rPr lang="en-US" sz="1400" dirty="0"/>
                <a:t>: create realistic test data for complex integrations and scenarios (AI Force applicability to be verified)</a:t>
              </a:r>
            </a:p>
          </p:txBody>
        </p:sp>
        <p:sp>
          <p:nvSpPr>
            <p:cNvPr id="62" name="TextBox 61">
              <a:extLst>
                <a:ext uri="{FF2B5EF4-FFF2-40B4-BE49-F238E27FC236}">
                  <a16:creationId xmlns:a16="http://schemas.microsoft.com/office/drawing/2014/main" id="{F0067B76-C763-F54F-8106-B6A3D5467D68}"/>
                </a:ext>
              </a:extLst>
            </p:cNvPr>
            <p:cNvSpPr txBox="1">
              <a:spLocks/>
            </p:cNvSpPr>
            <p:nvPr/>
          </p:nvSpPr>
          <p:spPr>
            <a:xfrm>
              <a:off x="5853954" y="4989958"/>
              <a:ext cx="1497823" cy="1018925"/>
            </a:xfrm>
            <a:prstGeom prst="rect">
              <a:avLst/>
            </a:prstGeom>
            <a:solidFill>
              <a:schemeClr val="bg1">
                <a:lumMod val="75000"/>
              </a:schemeClr>
            </a:solidFill>
            <a:ln>
              <a:solidFill>
                <a:schemeClr val="tx1">
                  <a:lumMod val="50000"/>
                  <a:lumOff val="50000"/>
                </a:schemeClr>
              </a:solidFill>
            </a:ln>
          </p:spPr>
          <p:txBody>
            <a:bodyPr vert="horz" wrap="squar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buNone/>
              </a:pPr>
              <a:r>
                <a:rPr lang="en-US" sz="1400" b="1" dirty="0"/>
                <a:t>20-30%</a:t>
              </a:r>
              <a:endParaRPr lang="en-US" sz="1400" dirty="0"/>
            </a:p>
          </p:txBody>
        </p:sp>
      </p:grpSp>
      <p:cxnSp>
        <p:nvCxnSpPr>
          <p:cNvPr id="63" name="LineBasicImpact 42">
            <a:extLst>
              <a:ext uri="{FF2B5EF4-FFF2-40B4-BE49-F238E27FC236}">
                <a16:creationId xmlns:a16="http://schemas.microsoft.com/office/drawing/2014/main" id="{68D8C977-19B4-3985-964C-FAABD45FDC41}"/>
              </a:ext>
            </a:extLst>
          </p:cNvPr>
          <p:cNvCxnSpPr>
            <a:cxnSpLocks/>
          </p:cNvCxnSpPr>
          <p:nvPr>
            <p:custDataLst>
              <p:tags r:id="rId4"/>
            </p:custDataLst>
          </p:nvPr>
        </p:nvCxnSpPr>
        <p:spPr>
          <a:xfrm>
            <a:off x="8229104" y="1638930"/>
            <a:ext cx="3478802" cy="0"/>
          </a:xfrm>
          <a:prstGeom prst="straightConnector1">
            <a:avLst/>
          </a:prstGeom>
          <a:ln w="190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370EF14-4E49-BF70-469E-42A92192F56A}"/>
              </a:ext>
            </a:extLst>
          </p:cNvPr>
          <p:cNvSpPr txBox="1">
            <a:spLocks/>
          </p:cNvSpPr>
          <p:nvPr/>
        </p:nvSpPr>
        <p:spPr>
          <a:xfrm>
            <a:off x="8229868" y="1216154"/>
            <a:ext cx="3478038" cy="363121"/>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800" b="1" dirty="0"/>
              <a:t>Initial experiments validate our time savings hypotheses</a:t>
            </a:r>
          </a:p>
        </p:txBody>
      </p:sp>
      <p:sp>
        <p:nvSpPr>
          <p:cNvPr id="67" name="TextBox 66">
            <a:extLst>
              <a:ext uri="{FF2B5EF4-FFF2-40B4-BE49-F238E27FC236}">
                <a16:creationId xmlns:a16="http://schemas.microsoft.com/office/drawing/2014/main" id="{875379F3-8738-9D04-17A9-C8EF676D3681}"/>
              </a:ext>
            </a:extLst>
          </p:cNvPr>
          <p:cNvSpPr txBox="1">
            <a:spLocks/>
          </p:cNvSpPr>
          <p:nvPr/>
        </p:nvSpPr>
        <p:spPr>
          <a:xfrm>
            <a:off x="8229104" y="1984248"/>
            <a:ext cx="3478802" cy="81127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FS Client teams ran two small-scale experiments with unit test generation </a:t>
            </a:r>
            <a:r>
              <a:rPr lang="en-US" sz="1400" dirty="0"/>
              <a:t>(not formalized; pilots required to confirm) </a:t>
            </a:r>
            <a:r>
              <a:rPr lang="en-US" sz="1400" b="1" dirty="0"/>
              <a:t> </a:t>
            </a:r>
            <a:endParaRPr lang="en-US" sz="1400" dirty="0"/>
          </a:p>
        </p:txBody>
      </p:sp>
      <p:sp>
        <p:nvSpPr>
          <p:cNvPr id="68" name="TextBox 67">
            <a:extLst>
              <a:ext uri="{FF2B5EF4-FFF2-40B4-BE49-F238E27FC236}">
                <a16:creationId xmlns:a16="http://schemas.microsoft.com/office/drawing/2014/main" id="{DEAA2582-720C-8109-31E9-3E0976583C57}"/>
              </a:ext>
            </a:extLst>
          </p:cNvPr>
          <p:cNvSpPr txBox="1">
            <a:spLocks/>
          </p:cNvSpPr>
          <p:nvPr/>
        </p:nvSpPr>
        <p:spPr>
          <a:xfrm>
            <a:off x="8229104" y="2921813"/>
            <a:ext cx="3478802" cy="280988"/>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Life Co. (GitLab)</a:t>
            </a:r>
            <a:br>
              <a:rPr lang="en-US" sz="1400" b="1" dirty="0"/>
            </a:br>
            <a:r>
              <a:rPr lang="en-US" sz="1400" i="1" dirty="0"/>
              <a:t>Time writing unit test cases, minutes</a:t>
            </a:r>
            <a:endParaRPr lang="en-US" sz="1400" b="1" i="1" dirty="0"/>
          </a:p>
        </p:txBody>
      </p:sp>
      <p:sp>
        <p:nvSpPr>
          <p:cNvPr id="69" name="TextBox 68">
            <a:extLst>
              <a:ext uri="{FF2B5EF4-FFF2-40B4-BE49-F238E27FC236}">
                <a16:creationId xmlns:a16="http://schemas.microsoft.com/office/drawing/2014/main" id="{43A4B8EC-5233-1453-669B-BC6EFB1ACC52}"/>
              </a:ext>
            </a:extLst>
          </p:cNvPr>
          <p:cNvSpPr txBox="1">
            <a:spLocks/>
          </p:cNvSpPr>
          <p:nvPr/>
        </p:nvSpPr>
        <p:spPr>
          <a:xfrm>
            <a:off x="8229104" y="4672758"/>
            <a:ext cx="3478802" cy="28257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400" b="1" dirty="0"/>
              <a:t>Enterprise Mobile (Copilot Visual Studio)</a:t>
            </a:r>
            <a:br>
              <a:rPr lang="en-US" sz="1400" b="1" dirty="0"/>
            </a:br>
            <a:r>
              <a:rPr lang="en-US" sz="1400" i="1" dirty="0"/>
              <a:t>Time writing unit test cases, minutes</a:t>
            </a:r>
            <a:endParaRPr lang="en-US" sz="1400" b="1" i="1" dirty="0"/>
          </a:p>
        </p:txBody>
      </p:sp>
      <p:graphicFrame>
        <p:nvGraphicFramePr>
          <p:cNvPr id="135" name="Chart 134">
            <a:extLst>
              <a:ext uri="{FF2B5EF4-FFF2-40B4-BE49-F238E27FC236}">
                <a16:creationId xmlns:a16="http://schemas.microsoft.com/office/drawing/2014/main" id="{9D57C19D-232A-B6AD-98BD-5739DDF5F22F}"/>
              </a:ext>
            </a:extLst>
          </p:cNvPr>
          <p:cNvGraphicFramePr/>
          <p:nvPr>
            <p:custDataLst>
              <p:tags r:id="rId5"/>
            </p:custDataLst>
            <p:extLst>
              <p:ext uri="{D42A27DB-BD31-4B8C-83A1-F6EECF244321}">
                <p14:modId xmlns:p14="http://schemas.microsoft.com/office/powerpoint/2010/main" val="465372891"/>
              </p:ext>
            </p:extLst>
          </p:nvPr>
        </p:nvGraphicFramePr>
        <p:xfrm>
          <a:off x="8147050" y="3309938"/>
          <a:ext cx="2976563" cy="1198562"/>
        </p:xfrm>
        <a:graphic>
          <a:graphicData uri="http://schemas.openxmlformats.org/drawingml/2006/chart">
            <c:chart xmlns:c="http://schemas.openxmlformats.org/drawingml/2006/chart" xmlns:r="http://schemas.openxmlformats.org/officeDocument/2006/relationships" r:id="rId31"/>
          </a:graphicData>
        </a:graphic>
      </p:graphicFrame>
      <p:cxnSp>
        <p:nvCxnSpPr>
          <p:cNvPr id="112" name="Straight Connector 111">
            <a:extLst>
              <a:ext uri="{FF2B5EF4-FFF2-40B4-BE49-F238E27FC236}">
                <a16:creationId xmlns:a16="http://schemas.microsoft.com/office/drawing/2014/main" id="{B7675D3C-391E-3B7F-715B-18BF6DFA408C}"/>
              </a:ext>
            </a:extLst>
          </p:cNvPr>
          <p:cNvCxnSpPr/>
          <p:nvPr>
            <p:custDataLst>
              <p:tags r:id="rId6"/>
            </p:custDataLst>
          </p:nvPr>
        </p:nvCxnSpPr>
        <p:spPr bwMode="auto">
          <a:xfrm>
            <a:off x="9436100" y="3608388"/>
            <a:ext cx="1643063"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2C95D381-279B-950A-E749-4E07BF591407}"/>
              </a:ext>
            </a:extLst>
          </p:cNvPr>
          <p:cNvCxnSpPr/>
          <p:nvPr>
            <p:custDataLst>
              <p:tags r:id="rId7"/>
            </p:custDataLst>
          </p:nvPr>
        </p:nvCxnSpPr>
        <p:spPr bwMode="auto">
          <a:xfrm>
            <a:off x="10842625" y="4014788"/>
            <a:ext cx="2365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E8A9F635-F57C-87B7-3A52-5B2F1E1AD14A}"/>
              </a:ext>
            </a:extLst>
          </p:cNvPr>
          <p:cNvCxnSpPr/>
          <p:nvPr>
            <p:custDataLst>
              <p:tags r:id="rId8"/>
            </p:custDataLst>
          </p:nvPr>
        </p:nvCxnSpPr>
        <p:spPr bwMode="auto">
          <a:xfrm>
            <a:off x="11041063" y="3605213"/>
            <a:ext cx="0" cy="412750"/>
          </a:xfrm>
          <a:prstGeom prst="line">
            <a:avLst/>
          </a:prstGeom>
          <a:ln w="1905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76" name="Text Placeholder 2">
            <a:extLst>
              <a:ext uri="{FF2B5EF4-FFF2-40B4-BE49-F238E27FC236}">
                <a16:creationId xmlns:a16="http://schemas.microsoft.com/office/drawing/2014/main" id="{FA9E5FCD-3622-2E13-0E3A-83E74078E408}"/>
              </a:ext>
            </a:extLst>
          </p:cNvPr>
          <p:cNvSpPr>
            <a:spLocks noGrp="1"/>
          </p:cNvSpPr>
          <p:nvPr>
            <p:custDataLst>
              <p:tags r:id="rId9"/>
            </p:custDataLst>
          </p:nvPr>
        </p:nvSpPr>
        <p:spPr bwMode="auto">
          <a:xfrm>
            <a:off x="8756650" y="4341813"/>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A9486DDF-77F8-4032-9CE1-3172EFDC9A3C}" type="datetime'''F''R''O''''''''''''''''''''''''''''''''''''''''M'''''">
              <a:rPr lang="en-NZ" altLang="en-US" sz="900" smtClean="0">
                <a:cs typeface="+mn-cs"/>
              </a:rPr>
              <a:pPr/>
              <a:t>FROM</a:t>
            </a:fld>
            <a:endParaRPr lang="en-NZ" sz="900">
              <a:cs typeface="+mn-cs"/>
            </a:endParaRPr>
          </a:p>
        </p:txBody>
      </p:sp>
      <p:sp>
        <p:nvSpPr>
          <p:cNvPr id="77" name="Text Placeholder 2">
            <a:extLst>
              <a:ext uri="{FF2B5EF4-FFF2-40B4-BE49-F238E27FC236}">
                <a16:creationId xmlns:a16="http://schemas.microsoft.com/office/drawing/2014/main" id="{58A2A9C9-5FF7-F150-A3D9-BA3935DF04AD}"/>
              </a:ext>
            </a:extLst>
          </p:cNvPr>
          <p:cNvSpPr>
            <a:spLocks noGrp="1"/>
          </p:cNvSpPr>
          <p:nvPr>
            <p:custDataLst>
              <p:tags r:id="rId10"/>
            </p:custDataLst>
          </p:nvPr>
        </p:nvSpPr>
        <p:spPr bwMode="auto">
          <a:xfrm>
            <a:off x="10252075" y="4341813"/>
            <a:ext cx="171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F44ABF9E-A090-4925-B395-8194BB99FF86}" type="datetime'''''''''''''''''T''''''O'''">
              <a:rPr lang="en-NZ" altLang="en-US" sz="900" smtClean="0">
                <a:cs typeface="+mn-cs"/>
              </a:rPr>
              <a:pPr/>
              <a:t>TO</a:t>
            </a:fld>
            <a:endParaRPr lang="en-NZ" sz="900">
              <a:cs typeface="+mn-cs"/>
            </a:endParaRPr>
          </a:p>
        </p:txBody>
      </p:sp>
      <p:sp>
        <p:nvSpPr>
          <p:cNvPr id="110" name="Text Placeholder 2">
            <a:extLst>
              <a:ext uri="{FF2B5EF4-FFF2-40B4-BE49-F238E27FC236}">
                <a16:creationId xmlns:a16="http://schemas.microsoft.com/office/drawing/2014/main" id="{192DB789-515B-4504-BE53-6445F2427687}"/>
              </a:ext>
            </a:extLst>
          </p:cNvPr>
          <p:cNvSpPr>
            <a:spLocks noGrp="1"/>
          </p:cNvSpPr>
          <p:nvPr>
            <p:custDataLst>
              <p:tags r:id="rId11"/>
            </p:custDataLst>
          </p:nvPr>
        </p:nvSpPr>
        <p:spPr bwMode="auto">
          <a:xfrm>
            <a:off x="10852151" y="3676650"/>
            <a:ext cx="377825" cy="193675"/>
          </a:xfrm>
          <a:prstGeom prst="ellipse">
            <a:avLst/>
          </a:prstGeom>
          <a:solidFill>
            <a:schemeClr val="bg1"/>
          </a:solidFill>
          <a:ln>
            <a:noFill/>
          </a:ln>
          <a:effec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5DBDA547-CA53-458F-B0A2-2199C246E38C}" type="datetime'''''''''''''''''''''''''''''-5''8''''''''''''%'''''''''''''''">
              <a:rPr lang="en-US" altLang="en-US" sz="900" b="1" smtClean="0">
                <a:effectLst/>
                <a:cs typeface="+mn-cs"/>
              </a:rPr>
              <a:pPr/>
              <a:t>-58%</a:t>
            </a:fld>
            <a:endParaRPr lang="en-US" sz="900" b="1" dirty="0">
              <a:cs typeface="+mn-cs"/>
            </a:endParaRPr>
          </a:p>
        </p:txBody>
      </p:sp>
      <p:graphicFrame>
        <p:nvGraphicFramePr>
          <p:cNvPr id="137" name="Chart 136">
            <a:extLst>
              <a:ext uri="{FF2B5EF4-FFF2-40B4-BE49-F238E27FC236}">
                <a16:creationId xmlns:a16="http://schemas.microsoft.com/office/drawing/2014/main" id="{52150C9C-7E58-4A4F-07FF-82A353F37E68}"/>
              </a:ext>
            </a:extLst>
          </p:cNvPr>
          <p:cNvGraphicFramePr/>
          <p:nvPr>
            <p:custDataLst>
              <p:tags r:id="rId12"/>
            </p:custDataLst>
            <p:extLst>
              <p:ext uri="{D42A27DB-BD31-4B8C-83A1-F6EECF244321}">
                <p14:modId xmlns:p14="http://schemas.microsoft.com/office/powerpoint/2010/main" val="2379737683"/>
              </p:ext>
            </p:extLst>
          </p:nvPr>
        </p:nvGraphicFramePr>
        <p:xfrm>
          <a:off x="8147050" y="5024438"/>
          <a:ext cx="2976563" cy="1314450"/>
        </p:xfrm>
        <a:graphic>
          <a:graphicData uri="http://schemas.openxmlformats.org/drawingml/2006/chart">
            <c:chart xmlns:c="http://schemas.openxmlformats.org/drawingml/2006/chart" xmlns:r="http://schemas.openxmlformats.org/officeDocument/2006/relationships" r:id="rId32"/>
          </a:graphicData>
        </a:graphic>
      </p:graphicFrame>
      <p:cxnSp>
        <p:nvCxnSpPr>
          <p:cNvPr id="123" name="Straight Connector 122">
            <a:extLst>
              <a:ext uri="{FF2B5EF4-FFF2-40B4-BE49-F238E27FC236}">
                <a16:creationId xmlns:a16="http://schemas.microsoft.com/office/drawing/2014/main" id="{2A859AA6-95FC-5ED1-677C-26385304F2BF}"/>
              </a:ext>
            </a:extLst>
          </p:cNvPr>
          <p:cNvCxnSpPr/>
          <p:nvPr>
            <p:custDataLst>
              <p:tags r:id="rId13"/>
            </p:custDataLst>
          </p:nvPr>
        </p:nvCxnSpPr>
        <p:spPr bwMode="auto">
          <a:xfrm>
            <a:off x="9436100" y="5322888"/>
            <a:ext cx="1643063"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EE0EC6-3650-4354-13BE-6BD376D3E08D}"/>
              </a:ext>
            </a:extLst>
          </p:cNvPr>
          <p:cNvCxnSpPr/>
          <p:nvPr>
            <p:custDataLst>
              <p:tags r:id="rId14"/>
            </p:custDataLst>
          </p:nvPr>
        </p:nvCxnSpPr>
        <p:spPr bwMode="auto">
          <a:xfrm>
            <a:off x="10842625" y="5930900"/>
            <a:ext cx="236538" cy="0"/>
          </a:xfrm>
          <a:prstGeom prst="line">
            <a:avLst/>
          </a:prstGeom>
          <a:ln w="9525" cap="flat" cmpd="sng" algn="ctr">
            <a:solidFill>
              <a:schemeClr val="tx1"/>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E2085CB4-443F-9472-DE5A-BFCA46EF45EE}"/>
              </a:ext>
            </a:extLst>
          </p:cNvPr>
          <p:cNvCxnSpPr/>
          <p:nvPr>
            <p:custDataLst>
              <p:tags r:id="rId15"/>
            </p:custDataLst>
          </p:nvPr>
        </p:nvCxnSpPr>
        <p:spPr bwMode="auto">
          <a:xfrm>
            <a:off x="11041063" y="5319713"/>
            <a:ext cx="0" cy="614363"/>
          </a:xfrm>
          <a:prstGeom prst="line">
            <a:avLst/>
          </a:prstGeom>
          <a:ln w="19050" cap="flat" cmpd="sng" algn="ctr">
            <a:solidFill>
              <a:schemeClr val="tx1"/>
            </a:solidFill>
            <a:prstDash val="solid"/>
            <a:round/>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26" name="Text Placeholder 2">
            <a:extLst>
              <a:ext uri="{FF2B5EF4-FFF2-40B4-BE49-F238E27FC236}">
                <a16:creationId xmlns:a16="http://schemas.microsoft.com/office/drawing/2014/main" id="{5E354E05-F870-0431-7606-D993D51C0ACE}"/>
              </a:ext>
            </a:extLst>
          </p:cNvPr>
          <p:cNvSpPr>
            <a:spLocks noGrp="1"/>
          </p:cNvSpPr>
          <p:nvPr>
            <p:custDataLst>
              <p:tags r:id="rId16"/>
            </p:custDataLst>
          </p:nvPr>
        </p:nvSpPr>
        <p:spPr bwMode="auto">
          <a:xfrm>
            <a:off x="8756650" y="6172200"/>
            <a:ext cx="3492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800632E8-655A-407E-B965-294500649A4F}" type="datetime'''''''''''''''''''FR''''''''''''''''''''''''''''''''''O''M'">
              <a:rPr lang="en-NZ" altLang="en-US" sz="900" smtClean="0">
                <a:cs typeface="+mn-cs"/>
              </a:rPr>
              <a:pPr/>
              <a:t>FROM</a:t>
            </a:fld>
            <a:endParaRPr lang="en-NZ" sz="900">
              <a:cs typeface="+mn-cs"/>
            </a:endParaRPr>
          </a:p>
        </p:txBody>
      </p:sp>
      <p:sp>
        <p:nvSpPr>
          <p:cNvPr id="127" name="Text Placeholder 2">
            <a:extLst>
              <a:ext uri="{FF2B5EF4-FFF2-40B4-BE49-F238E27FC236}">
                <a16:creationId xmlns:a16="http://schemas.microsoft.com/office/drawing/2014/main" id="{4917E4E1-4465-83C8-F8F7-0928CFB4C51E}"/>
              </a:ext>
            </a:extLst>
          </p:cNvPr>
          <p:cNvSpPr>
            <a:spLocks noGrp="1"/>
          </p:cNvSpPr>
          <p:nvPr>
            <p:custDataLst>
              <p:tags r:id="rId17"/>
            </p:custDataLst>
          </p:nvPr>
        </p:nvSpPr>
        <p:spPr bwMode="auto">
          <a:xfrm>
            <a:off x="10252075" y="6172200"/>
            <a:ext cx="171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t">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85B1C8A7-B047-4F9D-AF67-FBEC02A80EDC}" type="datetime'''''''''''''''''''''''T''''O'''''">
              <a:rPr lang="en-NZ" altLang="en-US" sz="900" smtClean="0">
                <a:cs typeface="+mn-cs"/>
              </a:rPr>
              <a:pPr/>
              <a:t>TO</a:t>
            </a:fld>
            <a:endParaRPr lang="en-NZ" sz="900">
              <a:cs typeface="+mn-cs"/>
            </a:endParaRPr>
          </a:p>
        </p:txBody>
      </p:sp>
      <p:sp>
        <p:nvSpPr>
          <p:cNvPr id="128" name="Text Placeholder 2">
            <a:extLst>
              <a:ext uri="{FF2B5EF4-FFF2-40B4-BE49-F238E27FC236}">
                <a16:creationId xmlns:a16="http://schemas.microsoft.com/office/drawing/2014/main" id="{C4B4A27E-B587-7776-69E7-C5D9BEC16CBF}"/>
              </a:ext>
            </a:extLst>
          </p:cNvPr>
          <p:cNvSpPr>
            <a:spLocks noGrp="1"/>
          </p:cNvSpPr>
          <p:nvPr>
            <p:custDataLst>
              <p:tags r:id="rId18"/>
            </p:custDataLst>
          </p:nvPr>
        </p:nvSpPr>
        <p:spPr bwMode="auto">
          <a:xfrm>
            <a:off x="10852150" y="5491163"/>
            <a:ext cx="377825" cy="193675"/>
          </a:xfrm>
          <a:prstGeom prst="ellipse">
            <a:avLst/>
          </a:prstGeom>
          <a:solidFill>
            <a:schemeClr val="bg1"/>
          </a:solidFill>
          <a:ln>
            <a:noFill/>
          </a:ln>
          <a:effectLst/>
        </p:spPr>
        <p:txBody>
          <a:bodyPr vert="horz" wrap="none" lIns="0" tIns="0" rIns="0" bIns="0"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lvl="0" algn="ctr">
              <a:spcBef>
                <a:spcPct val="0"/>
              </a:spcBef>
              <a:spcAft>
                <a:spcPct val="0"/>
              </a:spcAft>
            </a:pPr>
            <a:fld id="{E31B7885-67FE-4A3F-9596-08127C386BCB}" type="datetime'-''''''''75''''''%'''''''''''''''''''''''''''''''''''''">
              <a:rPr lang="en-US" altLang="en-US" sz="900" b="1" smtClean="0">
                <a:effectLst/>
                <a:cs typeface="+mn-cs"/>
              </a:rPr>
              <a:pPr/>
              <a:t>-75%</a:t>
            </a:fld>
            <a:endParaRPr lang="en-US" sz="900" b="1" dirty="0">
              <a:cs typeface="+mn-cs"/>
            </a:endParaRPr>
          </a:p>
        </p:txBody>
      </p:sp>
    </p:spTree>
    <p:extLst>
      <p:ext uri="{BB962C8B-B14F-4D97-AF65-F5344CB8AC3E}">
        <p14:creationId xmlns:p14="http://schemas.microsoft.com/office/powerpoint/2010/main" val="3089318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5E60A77B-1E1B-B230-418A-2685415B347A}"/>
              </a:ext>
            </a:extLst>
          </p:cNvPr>
          <p:cNvGraphicFramePr>
            <a:graphicFrameLocks noChangeAspect="1"/>
          </p:cNvGraphicFramePr>
          <p:nvPr>
            <p:custDataLst>
              <p:tags r:id="rId1"/>
            </p:custDataLst>
            <p:extLst>
              <p:ext uri="{D42A27DB-BD31-4B8C-83A1-F6EECF244321}">
                <p14:modId xmlns:p14="http://schemas.microsoft.com/office/powerpoint/2010/main" val="38015653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73" imgH="476" progId="TCLayout.ActiveDocument.1">
                  <p:embed/>
                </p:oleObj>
              </mc:Choice>
              <mc:Fallback>
                <p:oleObj name="think-cell Slide" r:id="rId7" imgW="473" imgH="476" progId="TCLayout.ActiveDocument.1">
                  <p:embed/>
                  <p:pic>
                    <p:nvPicPr>
                      <p:cNvPr id="8" name="think-cell data - do not delete" hidden="1">
                        <a:extLst>
                          <a:ext uri="{FF2B5EF4-FFF2-40B4-BE49-F238E27FC236}">
                            <a16:creationId xmlns:a16="http://schemas.microsoft.com/office/drawing/2014/main" id="{5E60A77B-1E1B-B230-418A-2685415B347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2. Slide Title">
            <a:extLst>
              <a:ext uri="{FF2B5EF4-FFF2-40B4-BE49-F238E27FC236}">
                <a16:creationId xmlns:a16="http://schemas.microsoft.com/office/drawing/2014/main" id="{9AF60A37-F852-55A4-6AA9-C73009F9CFC8}"/>
              </a:ext>
            </a:extLst>
          </p:cNvPr>
          <p:cNvSpPr>
            <a:spLocks noGrp="1"/>
          </p:cNvSpPr>
          <p:nvPr>
            <p:ph type="title"/>
            <p:custDataLst>
              <p:tags r:id="rId2"/>
            </p:custDataLst>
          </p:nvPr>
        </p:nvSpPr>
        <p:spPr/>
        <p:txBody>
          <a:bodyPr vert="horz"/>
          <a:lstStyle/>
          <a:p>
            <a:r>
              <a:rPr lang="en-US" dirty="0"/>
              <a:t>Agenda for today</a:t>
            </a:r>
          </a:p>
        </p:txBody>
      </p:sp>
      <p:sp>
        <p:nvSpPr>
          <p:cNvPr id="15" name="Text Placeholder 2">
            <a:hlinkClick r:id="rId9" action="ppaction://hlinksldjump"/>
            <a:extLst>
              <a:ext uri="{FF2B5EF4-FFF2-40B4-BE49-F238E27FC236}">
                <a16:creationId xmlns:a16="http://schemas.microsoft.com/office/drawing/2014/main" id="{4904FD2B-743D-383C-F343-1C8F711E6FA3}"/>
              </a:ext>
            </a:extLst>
          </p:cNvPr>
          <p:cNvSpPr>
            <a:spLocks noGrp="1"/>
          </p:cNvSpPr>
          <p:nvPr>
            <p:custDataLst>
              <p:tags r:id="rId3"/>
            </p:custDataLst>
          </p:nvPr>
        </p:nvSpPr>
        <p:spPr bwMode="auto">
          <a:xfrm>
            <a:off x="3648075" y="2401888"/>
            <a:ext cx="5530850" cy="4794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80963" tIns="117475" rIns="0" bIns="117475"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ts val="300"/>
              </a:spcBef>
              <a:spcAft>
                <a:spcPts val="300"/>
              </a:spcAft>
            </a:pPr>
            <a:r>
              <a:rPr lang="en-US" altLang="en-US" dirty="0">
                <a:effectLst/>
                <a:cs typeface="+mn-cs"/>
              </a:rPr>
              <a:t>Current processes and pain points</a:t>
            </a:r>
            <a:endParaRPr lang="en-US" sz="1600" dirty="0">
              <a:cs typeface="+mn-cs"/>
            </a:endParaRPr>
          </a:p>
        </p:txBody>
      </p:sp>
      <p:sp>
        <p:nvSpPr>
          <p:cNvPr id="13" name="Text Placeholder 2">
            <a:hlinkClick r:id="rId10" action="ppaction://hlinksldjump"/>
            <a:extLst>
              <a:ext uri="{FF2B5EF4-FFF2-40B4-BE49-F238E27FC236}">
                <a16:creationId xmlns:a16="http://schemas.microsoft.com/office/drawing/2014/main" id="{25D0F6E7-882F-E2B5-4160-17A316CEFC13}"/>
              </a:ext>
            </a:extLst>
          </p:cNvPr>
          <p:cNvSpPr>
            <a:spLocks noGrp="1"/>
          </p:cNvSpPr>
          <p:nvPr>
            <p:custDataLst>
              <p:tags r:id="rId4"/>
            </p:custDataLst>
          </p:nvPr>
        </p:nvSpPr>
        <p:spPr bwMode="auto">
          <a:xfrm>
            <a:off x="3648075" y="2881313"/>
            <a:ext cx="5530850" cy="7254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80963" tIns="119063" rIns="0" bIns="117475"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3175" lvl="1" indent="0">
              <a:spcBef>
                <a:spcPct val="100000"/>
              </a:spcBef>
              <a:spcAft>
                <a:spcPts val="1200"/>
              </a:spcAft>
              <a:buNone/>
            </a:pPr>
            <a:r>
              <a:rPr lang="en-US" dirty="0" err="1"/>
              <a:t>GenAI</a:t>
            </a:r>
            <a:r>
              <a:rPr lang="en-US" dirty="0"/>
              <a:t> / productivity opportunities at FS Client Policy Modernization (Dwelling)</a:t>
            </a:r>
          </a:p>
        </p:txBody>
      </p:sp>
      <p:sp>
        <p:nvSpPr>
          <p:cNvPr id="5" name="Text Placeholder 2">
            <a:extLst>
              <a:ext uri="{FF2B5EF4-FFF2-40B4-BE49-F238E27FC236}">
                <a16:creationId xmlns:a16="http://schemas.microsoft.com/office/drawing/2014/main" id="{E1E6A607-C59E-26FB-981B-FA09A7364B8A}"/>
              </a:ext>
            </a:extLst>
          </p:cNvPr>
          <p:cNvSpPr>
            <a:spLocks noGrp="1"/>
          </p:cNvSpPr>
          <p:nvPr>
            <p:custDataLst>
              <p:tags r:id="rId5"/>
            </p:custDataLst>
          </p:nvPr>
        </p:nvSpPr>
        <p:spPr bwMode="auto">
          <a:xfrm>
            <a:off x="3648075" y="3606800"/>
            <a:ext cx="5530850" cy="479425"/>
          </a:xfrm>
          <a:prstGeom prst="rect">
            <a:avLst/>
          </a:prstGeom>
          <a:solidFill>
            <a:schemeClr val="accent1"/>
          </a:solidFill>
          <a:ln>
            <a:noFill/>
          </a:ln>
          <a:effectLst/>
        </p:spPr>
        <p:txBody>
          <a:bodyPr vert="horz" wrap="none" lIns="80963" tIns="117475" rIns="0" bIns="117475"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3175" lvl="1" indent="0">
              <a:spcBef>
                <a:spcPct val="100000"/>
              </a:spcBef>
              <a:spcAft>
                <a:spcPts val="1200"/>
              </a:spcAft>
              <a:buNone/>
            </a:pPr>
            <a:r>
              <a:rPr lang="en-US" altLang="en-US" b="1">
                <a:solidFill>
                  <a:srgbClr val="FFFFFF"/>
                </a:solidFill>
                <a:effectLst/>
                <a:cs typeface="+mn-cs"/>
              </a:rPr>
              <a:t>Path forward</a:t>
            </a:r>
            <a:endParaRPr lang="en-US" b="1" dirty="0">
              <a:solidFill>
                <a:srgbClr val="FFFFFF"/>
              </a:solidFill>
              <a:cs typeface="+mn-cs"/>
            </a:endParaRPr>
          </a:p>
        </p:txBody>
      </p:sp>
    </p:spTree>
    <p:extLst>
      <p:ext uri="{BB962C8B-B14F-4D97-AF65-F5344CB8AC3E}">
        <p14:creationId xmlns:p14="http://schemas.microsoft.com/office/powerpoint/2010/main" val="219750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2" hidden="1">
            <a:extLst>
              <a:ext uri="{FF2B5EF4-FFF2-40B4-BE49-F238E27FC236}">
                <a16:creationId xmlns:a16="http://schemas.microsoft.com/office/drawing/2014/main" id="{9F821E47-2203-D20C-C056-AE731026250F}"/>
              </a:ext>
            </a:extLst>
          </p:cNvPr>
          <p:cNvGraphicFramePr>
            <a:graphicFrameLocks noChangeAspect="1"/>
          </p:cNvGraphicFramePr>
          <p:nvPr>
            <p:custDataLst>
              <p:tags r:id="rId1"/>
            </p:custDataLst>
            <p:extLst>
              <p:ext uri="{D42A27DB-BD31-4B8C-83A1-F6EECF244321}">
                <p14:modId xmlns:p14="http://schemas.microsoft.com/office/powerpoint/2010/main" val="25757112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6" progId="TCLayout.ActiveDocument.1">
                  <p:embed/>
                </p:oleObj>
              </mc:Choice>
              <mc:Fallback>
                <p:oleObj name="think-cell Slide" r:id="rId5" imgW="473" imgH="476" progId="TCLayout.ActiveDocument.1">
                  <p:embed/>
                  <p:pic>
                    <p:nvPicPr>
                      <p:cNvPr id="8" name="Object 2" hidden="1">
                        <a:extLst>
                          <a:ext uri="{FF2B5EF4-FFF2-40B4-BE49-F238E27FC236}">
                            <a16:creationId xmlns:a16="http://schemas.microsoft.com/office/drawing/2014/main" id="{9F821E47-2203-D20C-C056-AE731026250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D09FD40B-0B6D-E980-4C50-D2B2AE47CA57}"/>
              </a:ext>
            </a:extLst>
          </p:cNvPr>
          <p:cNvSpPr>
            <a:spLocks noGrp="1"/>
          </p:cNvSpPr>
          <p:nvPr>
            <p:ph type="title"/>
          </p:nvPr>
        </p:nvSpPr>
        <p:spPr>
          <a:xfrm>
            <a:off x="302772" y="-2091434"/>
            <a:ext cx="7615136" cy="5257800"/>
          </a:xfrm>
        </p:spPr>
        <p:txBody>
          <a:bodyPr vert="horz">
            <a:spAutoFit/>
          </a:bodyPr>
          <a:lstStyle/>
          <a:p>
            <a:pPr>
              <a:buClr>
                <a:schemeClr val="tx1"/>
              </a:buClr>
            </a:pPr>
            <a:r>
              <a:rPr lang="en-US" dirty="0"/>
              <a:t>Context and objectives</a:t>
            </a:r>
          </a:p>
        </p:txBody>
      </p:sp>
      <p:sp>
        <p:nvSpPr>
          <p:cNvPr id="13" name="TextBox 12">
            <a:extLst>
              <a:ext uri="{FF2B5EF4-FFF2-40B4-BE49-F238E27FC236}">
                <a16:creationId xmlns:a16="http://schemas.microsoft.com/office/drawing/2014/main" id="{DE6722E7-4EB8-43BD-B409-FDDBA753FBEA}"/>
              </a:ext>
            </a:extLst>
          </p:cNvPr>
          <p:cNvSpPr txBox="1">
            <a:spLocks/>
          </p:cNvSpPr>
          <p:nvPr/>
        </p:nvSpPr>
        <p:spPr>
          <a:xfrm>
            <a:off x="8274424" y="1240686"/>
            <a:ext cx="3365887" cy="385426"/>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kumimoji="0" lang="en-US" sz="2000" b="1" i="0" u="none" strike="noStrike" kern="1200" cap="none" spc="0" normalizeH="0" baseline="0" noProof="0" dirty="0">
                <a:ln>
                  <a:noFill/>
                </a:ln>
                <a:effectLst/>
                <a:uLnTx/>
                <a:uFillTx/>
                <a:latin typeface="Arial"/>
                <a:ea typeface="+mn-ea"/>
                <a:cs typeface="Arial" panose="020B0604020202020204" pitchFamily="34" charset="0"/>
              </a:rPr>
              <a:t>Objectives</a:t>
            </a:r>
            <a:endParaRPr kumimoji="0" lang="en-US" sz="2000" i="0" u="none" strike="noStrike" kern="1200" cap="none" spc="0" normalizeH="0" baseline="0" noProof="0" dirty="0">
              <a:ln>
                <a:noFill/>
              </a:ln>
              <a:effectLst/>
              <a:uLnTx/>
              <a:uFillTx/>
              <a:latin typeface="Arial"/>
              <a:ea typeface="+mn-ea"/>
              <a:cs typeface="Arial" panose="020B0604020202020204" pitchFamily="34" charset="0"/>
            </a:endParaRPr>
          </a:p>
        </p:txBody>
      </p:sp>
      <p:cxnSp>
        <p:nvCxnSpPr>
          <p:cNvPr id="16" name="Straight Connector 15">
            <a:extLst>
              <a:ext uri="{FF2B5EF4-FFF2-40B4-BE49-F238E27FC236}">
                <a16:creationId xmlns:a16="http://schemas.microsoft.com/office/drawing/2014/main" id="{E45FF9D9-1876-DE7A-28B1-8838F27AD284}"/>
              </a:ext>
            </a:extLst>
          </p:cNvPr>
          <p:cNvCxnSpPr>
            <a:cxnSpLocks/>
          </p:cNvCxnSpPr>
          <p:nvPr/>
        </p:nvCxnSpPr>
        <p:spPr>
          <a:xfrm>
            <a:off x="8274424" y="1631811"/>
            <a:ext cx="3365887"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5FCF52-2BD9-DE66-B044-0B25F23ACE23}"/>
              </a:ext>
            </a:extLst>
          </p:cNvPr>
          <p:cNvSpPr txBox="1">
            <a:spLocks/>
          </p:cNvSpPr>
          <p:nvPr/>
        </p:nvSpPr>
        <p:spPr>
          <a:xfrm>
            <a:off x="554736" y="1240686"/>
            <a:ext cx="6841146" cy="385426"/>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kumimoji="0" lang="en-US" sz="2000" b="1" i="0" u="none" strike="noStrike" kern="1200" cap="none" spc="0" normalizeH="0" baseline="0" noProof="0" dirty="0">
                <a:ln>
                  <a:noFill/>
                </a:ln>
                <a:effectLst/>
                <a:uLnTx/>
                <a:uFillTx/>
                <a:latin typeface="Arial"/>
                <a:ea typeface="+mn-ea"/>
                <a:cs typeface="Arial" panose="020B0604020202020204" pitchFamily="34" charset="0"/>
              </a:rPr>
              <a:t>Context for today’s discussion</a:t>
            </a:r>
            <a:endParaRPr kumimoji="0" lang="en-US" sz="2000" i="0" u="none" strike="noStrike" kern="1200" cap="none" spc="0" normalizeH="0" baseline="0" noProof="0" dirty="0">
              <a:ln>
                <a:noFill/>
              </a:ln>
              <a:effectLst/>
              <a:uLnTx/>
              <a:uFillTx/>
              <a:latin typeface="Arial"/>
              <a:ea typeface="+mn-ea"/>
              <a:cs typeface="Arial" panose="020B0604020202020204" pitchFamily="34" charset="0"/>
            </a:endParaRPr>
          </a:p>
        </p:txBody>
      </p:sp>
      <p:cxnSp>
        <p:nvCxnSpPr>
          <p:cNvPr id="15" name="Straight Connector 14">
            <a:extLst>
              <a:ext uri="{FF2B5EF4-FFF2-40B4-BE49-F238E27FC236}">
                <a16:creationId xmlns:a16="http://schemas.microsoft.com/office/drawing/2014/main" id="{A1EAD4E5-2373-EB0F-C46B-CA10649F517F}"/>
              </a:ext>
            </a:extLst>
          </p:cNvPr>
          <p:cNvCxnSpPr>
            <a:cxnSpLocks/>
          </p:cNvCxnSpPr>
          <p:nvPr/>
        </p:nvCxnSpPr>
        <p:spPr>
          <a:xfrm>
            <a:off x="554736" y="1631811"/>
            <a:ext cx="684114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212C567-F580-95BB-BC15-1083C12CA376}"/>
              </a:ext>
            </a:extLst>
          </p:cNvPr>
          <p:cNvSpPr txBox="1"/>
          <p:nvPr>
            <p:custDataLst>
              <p:tags r:id="rId2"/>
            </p:custDataLst>
          </p:nvPr>
        </p:nvSpPr>
        <p:spPr>
          <a:xfrm>
            <a:off x="554736" y="1952906"/>
            <a:ext cx="6841146" cy="2923877"/>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175" lvl="1" indent="0">
              <a:spcBef>
                <a:spcPts val="600"/>
              </a:spcBef>
              <a:spcAft>
                <a:spcPts val="600"/>
              </a:spcAft>
              <a:buNone/>
            </a:pPr>
            <a:r>
              <a:rPr lang="en-US" dirty="0"/>
              <a:t>GenAI is changing how software is developed, accelerating speed to impact and raising quality</a:t>
            </a:r>
          </a:p>
          <a:p>
            <a:pPr marL="3175" lvl="1" indent="0">
              <a:spcBef>
                <a:spcPts val="600"/>
              </a:spcBef>
              <a:spcAft>
                <a:spcPts val="600"/>
              </a:spcAft>
              <a:buNone/>
            </a:pPr>
            <a:r>
              <a:rPr lang="en-US" dirty="0"/>
              <a:t>To accelerate adoption and scaling of GenAI and other productivity practices across our accounts, </a:t>
            </a:r>
            <a:r>
              <a:rPr lang="en-US" dirty="0" err="1"/>
              <a:t>HCLTech</a:t>
            </a:r>
            <a:r>
              <a:rPr lang="en-US" dirty="0"/>
              <a:t> is partnering with McKinsey to jointly identify opportunities, launch pilots, and develop playbooks to scale</a:t>
            </a:r>
          </a:p>
          <a:p>
            <a:pPr marL="3175" lvl="1" indent="0">
              <a:spcBef>
                <a:spcPts val="600"/>
              </a:spcBef>
              <a:spcAft>
                <a:spcPts val="600"/>
              </a:spcAft>
              <a:buNone/>
            </a:pPr>
            <a:r>
              <a:rPr lang="en-US" dirty="0"/>
              <a:t>An initial review suggests we can help FS Client deliver key programs ahead of schedule – for example, shortening timelines for Policy Modernization (Dwelling) by 20%+ or the equivalent of approx. X days</a:t>
            </a:r>
          </a:p>
          <a:p>
            <a:pPr marL="3175" lvl="1" indent="0">
              <a:spcBef>
                <a:spcPts val="600"/>
              </a:spcBef>
              <a:spcAft>
                <a:spcPts val="600"/>
              </a:spcAft>
              <a:buNone/>
            </a:pPr>
            <a:r>
              <a:rPr lang="en-US" dirty="0"/>
              <a:t>Today, we’d like to jointly review our initial findings and discuss opportunities to pilot interventions over the coming weeks</a:t>
            </a:r>
          </a:p>
        </p:txBody>
      </p:sp>
      <p:sp>
        <p:nvSpPr>
          <p:cNvPr id="10" name="TextBox 9">
            <a:extLst>
              <a:ext uri="{FF2B5EF4-FFF2-40B4-BE49-F238E27FC236}">
                <a16:creationId xmlns:a16="http://schemas.microsoft.com/office/drawing/2014/main" id="{CB7B6F5A-0BE7-06B6-77CE-C77F580A5543}"/>
              </a:ext>
            </a:extLst>
          </p:cNvPr>
          <p:cNvSpPr txBox="1"/>
          <p:nvPr>
            <p:custDataLst>
              <p:tags r:id="rId3"/>
            </p:custDataLst>
          </p:nvPr>
        </p:nvSpPr>
        <p:spPr>
          <a:xfrm>
            <a:off x="8830235" y="1952906"/>
            <a:ext cx="2810076" cy="326243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175" lvl="1" indent="0">
              <a:spcBef>
                <a:spcPct val="100000"/>
              </a:spcBef>
              <a:spcAft>
                <a:spcPts val="1200"/>
              </a:spcAft>
              <a:buNone/>
            </a:pPr>
            <a:r>
              <a:rPr lang="en-US" b="1" dirty="0"/>
              <a:t>Review our current processes / ways of working</a:t>
            </a:r>
            <a:r>
              <a:rPr lang="en-US" dirty="0"/>
              <a:t> and pain points identified</a:t>
            </a:r>
          </a:p>
          <a:p>
            <a:pPr marL="3175" lvl="1" indent="0">
              <a:spcBef>
                <a:spcPct val="100000"/>
              </a:spcBef>
              <a:spcAft>
                <a:spcPts val="1200"/>
              </a:spcAft>
              <a:buNone/>
            </a:pPr>
            <a:r>
              <a:rPr lang="en-US" b="1" dirty="0"/>
              <a:t>Discuss GenAI / productivity opportunities </a:t>
            </a:r>
            <a:r>
              <a:rPr lang="en-US" dirty="0"/>
              <a:t>at FS Client Policy Modernization (Dwelling)</a:t>
            </a:r>
          </a:p>
          <a:p>
            <a:pPr marL="3175" lvl="1" indent="0">
              <a:spcBef>
                <a:spcPct val="100000"/>
              </a:spcBef>
              <a:spcAft>
                <a:spcPts val="1200"/>
              </a:spcAft>
              <a:buNone/>
            </a:pPr>
            <a:r>
              <a:rPr lang="en-US" b="1" dirty="0"/>
              <a:t>Align on path forward </a:t>
            </a:r>
            <a:r>
              <a:rPr lang="en-US" dirty="0"/>
              <a:t>to validate and start realizing improvements</a:t>
            </a:r>
          </a:p>
        </p:txBody>
      </p:sp>
      <p:sp>
        <p:nvSpPr>
          <p:cNvPr id="12" name="Oval 11">
            <a:extLst>
              <a:ext uri="{FF2B5EF4-FFF2-40B4-BE49-F238E27FC236}">
                <a16:creationId xmlns:a16="http://schemas.microsoft.com/office/drawing/2014/main" id="{03654DED-88FC-AF60-A1E2-3FA019EBFC60}"/>
              </a:ext>
            </a:extLst>
          </p:cNvPr>
          <p:cNvSpPr/>
          <p:nvPr/>
        </p:nvSpPr>
        <p:spPr>
          <a:xfrm>
            <a:off x="8274424" y="1952906"/>
            <a:ext cx="385482" cy="385482"/>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b="1" dirty="0">
                <a:solidFill>
                  <a:schemeClr val="bg1"/>
                </a:solidFill>
              </a:rPr>
              <a:t>1</a:t>
            </a:r>
          </a:p>
        </p:txBody>
      </p:sp>
      <p:sp>
        <p:nvSpPr>
          <p:cNvPr id="19" name="Oval 18">
            <a:extLst>
              <a:ext uri="{FF2B5EF4-FFF2-40B4-BE49-F238E27FC236}">
                <a16:creationId xmlns:a16="http://schemas.microsoft.com/office/drawing/2014/main" id="{0804599E-54F4-C031-8051-D1B9E9E91FCC}"/>
              </a:ext>
            </a:extLst>
          </p:cNvPr>
          <p:cNvSpPr/>
          <p:nvPr/>
        </p:nvSpPr>
        <p:spPr>
          <a:xfrm>
            <a:off x="8274424" y="3078856"/>
            <a:ext cx="385482" cy="385482"/>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b="1" dirty="0">
                <a:solidFill>
                  <a:schemeClr val="bg1"/>
                </a:solidFill>
              </a:rPr>
              <a:t>2</a:t>
            </a:r>
          </a:p>
        </p:txBody>
      </p:sp>
      <p:sp>
        <p:nvSpPr>
          <p:cNvPr id="21" name="Oval 20">
            <a:extLst>
              <a:ext uri="{FF2B5EF4-FFF2-40B4-BE49-F238E27FC236}">
                <a16:creationId xmlns:a16="http://schemas.microsoft.com/office/drawing/2014/main" id="{8C88A6D6-0465-F9BF-D36D-7DE5F7B12CEA}"/>
              </a:ext>
            </a:extLst>
          </p:cNvPr>
          <p:cNvSpPr/>
          <p:nvPr/>
        </p:nvSpPr>
        <p:spPr>
          <a:xfrm>
            <a:off x="8274424" y="4204806"/>
            <a:ext cx="385482" cy="385482"/>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b="1" dirty="0">
                <a:solidFill>
                  <a:schemeClr val="bg1"/>
                </a:solidFill>
              </a:rPr>
              <a:t>3</a:t>
            </a:r>
          </a:p>
        </p:txBody>
      </p:sp>
      <p:sp>
        <p:nvSpPr>
          <p:cNvPr id="24" name="Rectangle 23">
            <a:extLst>
              <a:ext uri="{FF2B5EF4-FFF2-40B4-BE49-F238E27FC236}">
                <a16:creationId xmlns:a16="http://schemas.microsoft.com/office/drawing/2014/main" id="{FC1974D1-6197-93B3-1C3D-B6069493D48E}"/>
              </a:ext>
            </a:extLst>
          </p:cNvPr>
          <p:cNvSpPr/>
          <p:nvPr/>
        </p:nvSpPr>
        <p:spPr>
          <a:xfrm>
            <a:off x="8274424" y="5263548"/>
            <a:ext cx="3365887" cy="959226"/>
          </a:xfrm>
          <a:prstGeom prst="rect">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i="1" dirty="0">
                <a:solidFill>
                  <a:schemeClr val="bg1"/>
                </a:solidFill>
              </a:rPr>
              <a:t>Today’s session is intended as a conversation – please don’t hesitate to ask questions anytime</a:t>
            </a:r>
          </a:p>
        </p:txBody>
      </p:sp>
    </p:spTree>
    <p:extLst>
      <p:ext uri="{BB962C8B-B14F-4D97-AF65-F5344CB8AC3E}">
        <p14:creationId xmlns:p14="http://schemas.microsoft.com/office/powerpoint/2010/main" val="1350294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3" hidden="1">
            <a:extLst>
              <a:ext uri="{FF2B5EF4-FFF2-40B4-BE49-F238E27FC236}">
                <a16:creationId xmlns:a16="http://schemas.microsoft.com/office/drawing/2014/main" id="{C8EF5322-10B6-FFCC-EB1E-3E999C073C16}"/>
              </a:ext>
            </a:extLst>
          </p:cNvPr>
          <p:cNvGraphicFramePr>
            <a:graphicFrameLocks noChangeAspect="1"/>
          </p:cNvGraphicFramePr>
          <p:nvPr>
            <p:custDataLst>
              <p:tags r:id="rId1"/>
            </p:custDataLst>
            <p:extLst>
              <p:ext uri="{D42A27DB-BD31-4B8C-83A1-F6EECF244321}">
                <p14:modId xmlns:p14="http://schemas.microsoft.com/office/powerpoint/2010/main" val="23334160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04" imgH="403" progId="TCLayout.ActiveDocument.1">
                  <p:embed/>
                </p:oleObj>
              </mc:Choice>
              <mc:Fallback>
                <p:oleObj name="think-cell Slide" r:id="rId9" imgW="404" imgH="403" progId="TCLayout.ActiveDocument.1">
                  <p:embed/>
                  <p:pic>
                    <p:nvPicPr>
                      <p:cNvPr id="6" name="Object 2" hidden="1">
                        <a:extLst>
                          <a:ext uri="{FF2B5EF4-FFF2-40B4-BE49-F238E27FC236}">
                            <a16:creationId xmlns:a16="http://schemas.microsoft.com/office/drawing/2014/main" id="{C8EF5322-10B6-FFCC-EB1E-3E999C073C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2. Slide Title">
            <a:extLst>
              <a:ext uri="{FF2B5EF4-FFF2-40B4-BE49-F238E27FC236}">
                <a16:creationId xmlns:a16="http://schemas.microsoft.com/office/drawing/2014/main" id="{E698C415-FEA9-D392-00E0-D915636F2FB9}"/>
              </a:ext>
            </a:extLst>
          </p:cNvPr>
          <p:cNvSpPr>
            <a:spLocks noGrp="1"/>
          </p:cNvSpPr>
          <p:nvPr>
            <p:ph type="title"/>
            <p:custDataLst>
              <p:tags r:id="rId2"/>
            </p:custDataLst>
          </p:nvPr>
        </p:nvSpPr>
        <p:spPr/>
        <p:txBody>
          <a:bodyPr vert="horz"/>
          <a:lstStyle/>
          <a:p>
            <a:r>
              <a:rPr lang="en-US" dirty="0"/>
              <a:t>Next Steps</a:t>
            </a:r>
          </a:p>
        </p:txBody>
      </p:sp>
      <p:sp>
        <p:nvSpPr>
          <p:cNvPr id="3" name="TextBox 2">
            <a:extLst>
              <a:ext uri="{FF2B5EF4-FFF2-40B4-BE49-F238E27FC236}">
                <a16:creationId xmlns:a16="http://schemas.microsoft.com/office/drawing/2014/main" id="{8D21F306-8DE9-EA92-B394-51EB30E3FE79}"/>
              </a:ext>
            </a:extLst>
          </p:cNvPr>
          <p:cNvSpPr txBox="1">
            <a:spLocks/>
          </p:cNvSpPr>
          <p:nvPr>
            <p:custDataLst>
              <p:tags r:id="rId3"/>
            </p:custDataLst>
          </p:nvPr>
        </p:nvSpPr>
        <p:spPr>
          <a:xfrm>
            <a:off x="5271187" y="1972199"/>
            <a:ext cx="6104857" cy="276998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42900" marR="0" lvl="1" indent="-342900" algn="l" defTabSz="914400" rtl="0" eaLnBrk="1" fontAlgn="auto" latinLnBrk="0" hangingPunct="1">
              <a:lnSpc>
                <a:spcPct val="100000"/>
              </a:lnSpc>
              <a:spcBef>
                <a:spcPts val="2000"/>
              </a:spcBef>
              <a:spcAft>
                <a:spcPts val="1200"/>
              </a:spcAft>
              <a:buClrTx/>
              <a:buSzTx/>
              <a:buFont typeface="Arial" panose="020B0604020202020204" pitchFamily="34" charset="0"/>
              <a:buChar char="•"/>
              <a:tabLst/>
              <a:defRPr/>
            </a:pPr>
            <a:r>
              <a:rPr lang="en-US" sz="2000" dirty="0">
                <a:latin typeface="Arial"/>
              </a:rPr>
              <a:t>Prioritize set of GenAI interventions and initiatives</a:t>
            </a:r>
          </a:p>
          <a:p>
            <a:pPr marL="342900" marR="0" lvl="1" indent="-342900" algn="l" defTabSz="914400" rtl="0" eaLnBrk="1" fontAlgn="auto" latinLnBrk="0" hangingPunct="1">
              <a:lnSpc>
                <a:spcPct val="100000"/>
              </a:lnSpc>
              <a:spcBef>
                <a:spcPts val="2000"/>
              </a:spcBef>
              <a:spcAft>
                <a:spcPts val="1200"/>
              </a:spcAft>
              <a:buClrTx/>
              <a:buSzTx/>
              <a:buFont typeface="Arial" panose="020B0604020202020204" pitchFamily="34" charset="0"/>
              <a:buChar char="•"/>
              <a:tabLst/>
              <a:defRPr/>
            </a:pPr>
            <a:r>
              <a:rPr lang="en-US" sz="2000" dirty="0">
                <a:latin typeface="Arial"/>
              </a:rPr>
              <a:t>Finalize deep dive sessions with SMEs to refine proposed interventions </a:t>
            </a:r>
          </a:p>
          <a:p>
            <a:pPr marL="342900" marR="0" lvl="1" indent="-342900" algn="l" defTabSz="914400" rtl="0" eaLnBrk="1" fontAlgn="auto" latinLnBrk="0" hangingPunct="1">
              <a:lnSpc>
                <a:spcPct val="100000"/>
              </a:lnSpc>
              <a:spcBef>
                <a:spcPts val="2000"/>
              </a:spcBef>
              <a:spcAft>
                <a:spcPts val="1200"/>
              </a:spcAft>
              <a:buClrTx/>
              <a:buSzTx/>
              <a:buFont typeface="Arial" panose="020B0604020202020204" pitchFamily="34" charset="0"/>
              <a:buChar char="•"/>
              <a:tabLst/>
              <a:defRPr/>
            </a:pPr>
            <a:r>
              <a:rPr lang="en-US" sz="2000" dirty="0">
                <a:latin typeface="Arial"/>
              </a:rPr>
              <a:t>Detail pilot implementation and tracking plans</a:t>
            </a:r>
          </a:p>
          <a:p>
            <a:pPr marL="342900" marR="0" lvl="1" indent="-342900" algn="l" defTabSz="914400" rtl="0" eaLnBrk="1" fontAlgn="auto" latinLnBrk="0" hangingPunct="1">
              <a:lnSpc>
                <a:spcPct val="100000"/>
              </a:lnSpc>
              <a:spcBef>
                <a:spcPts val="2000"/>
              </a:spcBef>
              <a:spcAft>
                <a:spcPts val="1200"/>
              </a:spcAft>
              <a:buClrTx/>
              <a:buSzTx/>
              <a:buFont typeface="Arial" panose="020B0604020202020204" pitchFamily="34" charset="0"/>
              <a:buChar char="•"/>
              <a:tabLst/>
              <a:defRPr/>
            </a:pPr>
            <a:r>
              <a:rPr lang="en-US" sz="2000" dirty="0">
                <a:latin typeface="Arial"/>
              </a:rPr>
              <a:t>Outline requirements and roadmap for tooling</a:t>
            </a:r>
          </a:p>
        </p:txBody>
      </p:sp>
      <p:grpSp>
        <p:nvGrpSpPr>
          <p:cNvPr id="9" name="CustomIcon">
            <a:extLst>
              <a:ext uri="{FF2B5EF4-FFF2-40B4-BE49-F238E27FC236}">
                <a16:creationId xmlns:a16="http://schemas.microsoft.com/office/drawing/2014/main" id="{A8EEA9B7-68E3-8B53-2FC6-CE951A21D7EE}"/>
              </a:ext>
            </a:extLst>
          </p:cNvPr>
          <p:cNvGrpSpPr>
            <a:grpSpLocks/>
          </p:cNvGrpSpPr>
          <p:nvPr>
            <p:custDataLst>
              <p:tags r:id="rId4"/>
            </p:custDataLst>
          </p:nvPr>
        </p:nvGrpSpPr>
        <p:grpSpPr>
          <a:xfrm>
            <a:off x="5066726" y="1903307"/>
            <a:ext cx="455304" cy="455304"/>
            <a:chOff x="-205105" y="-205105"/>
            <a:chExt cx="1019810" cy="1019810"/>
          </a:xfrm>
          <a:solidFill>
            <a:schemeClr val="tx1"/>
          </a:solidFill>
        </p:grpSpPr>
        <p:sp>
          <p:nvSpPr>
            <p:cNvPr id="5" name="Oval 4">
              <a:extLst>
                <a:ext uri="{FF2B5EF4-FFF2-40B4-BE49-F238E27FC236}">
                  <a16:creationId xmlns:a16="http://schemas.microsoft.com/office/drawing/2014/main" id="{F376B769-3A65-9A98-CC23-855A8B904E60}"/>
                </a:ext>
              </a:extLst>
            </p:cNvPr>
            <p:cNvSpPr>
              <a:spLocks noChangeAspect="1"/>
            </p:cNvSpPr>
            <p:nvPr/>
          </p:nvSpPr>
          <p:spPr>
            <a:xfrm>
              <a:off x="-205105" y="-205105"/>
              <a:ext cx="1019810" cy="1019810"/>
            </a:xfrm>
            <a:prstGeom prst="ellipse">
              <a:avLst/>
            </a:prstGeom>
            <a:grp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8" name="Graphic 7">
              <a:extLst>
                <a:ext uri="{FF2B5EF4-FFF2-40B4-BE49-F238E27FC236}">
                  <a16:creationId xmlns:a16="http://schemas.microsoft.com/office/drawing/2014/main" id="{BDA7744F-2D3C-ECC4-B756-40E2EDC062C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0" y="0"/>
              <a:ext cx="609600" cy="609600"/>
            </a:xfrm>
            <a:prstGeom prst="rect">
              <a:avLst/>
            </a:prstGeom>
          </p:spPr>
        </p:pic>
      </p:grpSp>
      <p:grpSp>
        <p:nvGrpSpPr>
          <p:cNvPr id="17" name="CustomIcon">
            <a:extLst>
              <a:ext uri="{FF2B5EF4-FFF2-40B4-BE49-F238E27FC236}">
                <a16:creationId xmlns:a16="http://schemas.microsoft.com/office/drawing/2014/main" id="{7DB2709F-439B-BA11-0661-E76785E78E5F}"/>
              </a:ext>
            </a:extLst>
          </p:cNvPr>
          <p:cNvGrpSpPr>
            <a:grpSpLocks/>
          </p:cNvGrpSpPr>
          <p:nvPr>
            <p:custDataLst>
              <p:tags r:id="rId5"/>
            </p:custDataLst>
          </p:nvPr>
        </p:nvGrpSpPr>
        <p:grpSpPr>
          <a:xfrm>
            <a:off x="5066726" y="2660221"/>
            <a:ext cx="455304" cy="455304"/>
            <a:chOff x="-205105" y="-205105"/>
            <a:chExt cx="1019810" cy="1019810"/>
          </a:xfrm>
          <a:solidFill>
            <a:schemeClr val="tx1"/>
          </a:solidFill>
        </p:grpSpPr>
        <p:sp>
          <p:nvSpPr>
            <p:cNvPr id="14" name="Oval 13">
              <a:extLst>
                <a:ext uri="{FF2B5EF4-FFF2-40B4-BE49-F238E27FC236}">
                  <a16:creationId xmlns:a16="http://schemas.microsoft.com/office/drawing/2014/main" id="{5FF2EA20-C33D-8B0B-6DB9-4A9DF37E15E8}"/>
                </a:ext>
              </a:extLst>
            </p:cNvPr>
            <p:cNvSpPr>
              <a:spLocks noChangeAspect="1"/>
            </p:cNvSpPr>
            <p:nvPr/>
          </p:nvSpPr>
          <p:spPr>
            <a:xfrm>
              <a:off x="-205105" y="-205105"/>
              <a:ext cx="1019810" cy="1019810"/>
            </a:xfrm>
            <a:prstGeom prst="ellipse">
              <a:avLst/>
            </a:prstGeom>
            <a:grp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6" name="Graphic 15">
              <a:extLst>
                <a:ext uri="{FF2B5EF4-FFF2-40B4-BE49-F238E27FC236}">
                  <a16:creationId xmlns:a16="http://schemas.microsoft.com/office/drawing/2014/main" id="{D1F07948-47FA-1343-3DF0-4957119342E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0" y="0"/>
              <a:ext cx="609600" cy="609600"/>
            </a:xfrm>
            <a:prstGeom prst="rect">
              <a:avLst/>
            </a:prstGeom>
          </p:spPr>
        </p:pic>
      </p:grpSp>
      <p:grpSp>
        <p:nvGrpSpPr>
          <p:cNvPr id="21" name="CustomIcon">
            <a:extLst>
              <a:ext uri="{FF2B5EF4-FFF2-40B4-BE49-F238E27FC236}">
                <a16:creationId xmlns:a16="http://schemas.microsoft.com/office/drawing/2014/main" id="{024E5F4C-A286-DA1E-87E4-4D02382926AF}"/>
              </a:ext>
            </a:extLst>
          </p:cNvPr>
          <p:cNvGrpSpPr>
            <a:grpSpLocks/>
          </p:cNvGrpSpPr>
          <p:nvPr>
            <p:custDataLst>
              <p:tags r:id="rId6"/>
            </p:custDataLst>
          </p:nvPr>
        </p:nvGrpSpPr>
        <p:grpSpPr>
          <a:xfrm>
            <a:off x="5066726" y="4332670"/>
            <a:ext cx="455304" cy="455304"/>
            <a:chOff x="-205105" y="-205105"/>
            <a:chExt cx="1019810" cy="1019810"/>
          </a:xfrm>
          <a:solidFill>
            <a:schemeClr val="tx1"/>
          </a:solidFill>
        </p:grpSpPr>
        <p:sp>
          <p:nvSpPr>
            <p:cNvPr id="18" name="Oval 17">
              <a:extLst>
                <a:ext uri="{FF2B5EF4-FFF2-40B4-BE49-F238E27FC236}">
                  <a16:creationId xmlns:a16="http://schemas.microsoft.com/office/drawing/2014/main" id="{96B1642C-4B18-F27A-437A-65B708659C30}"/>
                </a:ext>
              </a:extLst>
            </p:cNvPr>
            <p:cNvSpPr>
              <a:spLocks noChangeAspect="1"/>
            </p:cNvSpPr>
            <p:nvPr/>
          </p:nvSpPr>
          <p:spPr>
            <a:xfrm>
              <a:off x="-205105" y="-205105"/>
              <a:ext cx="1019810" cy="1019810"/>
            </a:xfrm>
            <a:prstGeom prst="ellipse">
              <a:avLst/>
            </a:prstGeom>
            <a:grp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0" name="Graphic 19">
              <a:extLst>
                <a:ext uri="{FF2B5EF4-FFF2-40B4-BE49-F238E27FC236}">
                  <a16:creationId xmlns:a16="http://schemas.microsoft.com/office/drawing/2014/main" id="{5D0E27C5-851C-1FA5-3884-02B6093D6F2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0" y="0"/>
              <a:ext cx="609600" cy="609600"/>
            </a:xfrm>
            <a:prstGeom prst="rect">
              <a:avLst/>
            </a:prstGeom>
          </p:spPr>
        </p:pic>
      </p:grpSp>
      <p:grpSp>
        <p:nvGrpSpPr>
          <p:cNvPr id="25" name="CustomIcon">
            <a:extLst>
              <a:ext uri="{FF2B5EF4-FFF2-40B4-BE49-F238E27FC236}">
                <a16:creationId xmlns:a16="http://schemas.microsoft.com/office/drawing/2014/main" id="{A6DDF7A0-F24F-E81E-0F36-32EBEE1B2E08}"/>
              </a:ext>
            </a:extLst>
          </p:cNvPr>
          <p:cNvGrpSpPr>
            <a:grpSpLocks/>
          </p:cNvGrpSpPr>
          <p:nvPr>
            <p:custDataLst>
              <p:tags r:id="rId7"/>
            </p:custDataLst>
          </p:nvPr>
        </p:nvGrpSpPr>
        <p:grpSpPr>
          <a:xfrm>
            <a:off x="5066726" y="3615268"/>
            <a:ext cx="455304" cy="455304"/>
            <a:chOff x="-205105" y="-205105"/>
            <a:chExt cx="1019810" cy="1019810"/>
          </a:xfrm>
          <a:solidFill>
            <a:schemeClr val="tx1"/>
          </a:solidFill>
        </p:grpSpPr>
        <p:sp>
          <p:nvSpPr>
            <p:cNvPr id="22" name="Oval 21">
              <a:extLst>
                <a:ext uri="{FF2B5EF4-FFF2-40B4-BE49-F238E27FC236}">
                  <a16:creationId xmlns:a16="http://schemas.microsoft.com/office/drawing/2014/main" id="{EC84BD63-7840-6F48-B28A-2BD631F3531E}"/>
                </a:ext>
              </a:extLst>
            </p:cNvPr>
            <p:cNvSpPr>
              <a:spLocks noChangeAspect="1"/>
            </p:cNvSpPr>
            <p:nvPr/>
          </p:nvSpPr>
          <p:spPr>
            <a:xfrm>
              <a:off x="-205105" y="-205105"/>
              <a:ext cx="1019810" cy="1019810"/>
            </a:xfrm>
            <a:prstGeom prst="ellipse">
              <a:avLst/>
            </a:prstGeom>
            <a:grp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4" name="Graphic 23">
              <a:extLst>
                <a:ext uri="{FF2B5EF4-FFF2-40B4-BE49-F238E27FC236}">
                  <a16:creationId xmlns:a16="http://schemas.microsoft.com/office/drawing/2014/main" id="{9819D664-F9F7-8ED1-E48D-F49F3ADA86B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0" y="0"/>
              <a:ext cx="609600" cy="609600"/>
            </a:xfrm>
            <a:prstGeom prst="rect">
              <a:avLst/>
            </a:prstGeom>
          </p:spPr>
        </p:pic>
      </p:grpSp>
    </p:spTree>
    <p:extLst>
      <p:ext uri="{BB962C8B-B14F-4D97-AF65-F5344CB8AC3E}">
        <p14:creationId xmlns:p14="http://schemas.microsoft.com/office/powerpoint/2010/main" val="2534887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2" hidden="1">
            <a:extLst>
              <a:ext uri="{FF2B5EF4-FFF2-40B4-BE49-F238E27FC236}">
                <a16:creationId xmlns:a16="http://schemas.microsoft.com/office/drawing/2014/main" id="{F292EF7F-72F3-FB2D-A9E5-E9C1090B4BD8}"/>
              </a:ext>
            </a:extLst>
          </p:cNvPr>
          <p:cNvGraphicFramePr>
            <a:graphicFrameLocks noChangeAspect="1"/>
          </p:cNvGraphicFramePr>
          <p:nvPr>
            <p:custDataLst>
              <p:tags r:id="rId1"/>
            </p:custDataLst>
            <p:extLst>
              <p:ext uri="{D42A27DB-BD31-4B8C-83A1-F6EECF244321}">
                <p14:modId xmlns:p14="http://schemas.microsoft.com/office/powerpoint/2010/main" val="13788840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84" imgH="486" progId="TCLayout.ActiveDocument.1">
                  <p:embed/>
                </p:oleObj>
              </mc:Choice>
              <mc:Fallback>
                <p:oleObj name="think-cell Slide" r:id="rId16" imgW="484" imgH="486" progId="TCLayout.ActiveDocument.1">
                  <p:embed/>
                  <p:pic>
                    <p:nvPicPr>
                      <p:cNvPr id="7" name="think-cell data - do not delete" hidden="1">
                        <a:extLst>
                          <a:ext uri="{FF2B5EF4-FFF2-40B4-BE49-F238E27FC236}">
                            <a16:creationId xmlns:a16="http://schemas.microsoft.com/office/drawing/2014/main" id="{F292EF7F-72F3-FB2D-A9E5-E9C1090B4BD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2. Slide Title">
            <a:extLst>
              <a:ext uri="{FF2B5EF4-FFF2-40B4-BE49-F238E27FC236}">
                <a16:creationId xmlns:a16="http://schemas.microsoft.com/office/drawing/2014/main" id="{CA3A92A4-4750-D2D0-685D-760518944147}"/>
              </a:ext>
            </a:extLst>
          </p:cNvPr>
          <p:cNvSpPr>
            <a:spLocks noGrp="1"/>
          </p:cNvSpPr>
          <p:nvPr>
            <p:ph type="title"/>
            <p:custDataLst>
              <p:tags r:id="rId2"/>
            </p:custDataLst>
          </p:nvPr>
        </p:nvSpPr>
        <p:spPr/>
        <p:txBody>
          <a:bodyPr vert="horz"/>
          <a:lstStyle/>
          <a:p>
            <a:r>
              <a:rPr lang="en-US" dirty="0"/>
              <a:t>Sample pilot implementation roadmap</a:t>
            </a:r>
          </a:p>
        </p:txBody>
      </p:sp>
      <p:sp>
        <p:nvSpPr>
          <p:cNvPr id="56" name="TextBox 55">
            <a:extLst>
              <a:ext uri="{FF2B5EF4-FFF2-40B4-BE49-F238E27FC236}">
                <a16:creationId xmlns:a16="http://schemas.microsoft.com/office/drawing/2014/main" id="{823D438A-CA88-915E-A073-EE2914B858F1}"/>
              </a:ext>
            </a:extLst>
          </p:cNvPr>
          <p:cNvSpPr txBox="1"/>
          <p:nvPr/>
        </p:nvSpPr>
        <p:spPr>
          <a:xfrm>
            <a:off x="10047516" y="1899955"/>
            <a:ext cx="1589748" cy="3572815"/>
          </a:xfrm>
          <a:prstGeom prst="rect">
            <a:avLst/>
          </a:prstGeom>
          <a:solidFill>
            <a:schemeClr val="bg1"/>
          </a:solidFill>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Value to be captured</a:t>
            </a:r>
          </a:p>
          <a:p>
            <a:r>
              <a:rPr lang="en-US" sz="1400" dirty="0"/>
              <a:t>Improved productivity, quality, and dev experience across impacted product teams</a:t>
            </a:r>
          </a:p>
          <a:p>
            <a:r>
              <a:rPr lang="en-US" sz="1400" dirty="0"/>
              <a:t>Typically see a measurable 20-30% lift in productivity in- year that can be re- invested in other products and initiatives</a:t>
            </a:r>
          </a:p>
        </p:txBody>
      </p:sp>
      <p:cxnSp>
        <p:nvCxnSpPr>
          <p:cNvPr id="69" name="Straight Connector 68">
            <a:extLst>
              <a:ext uri="{FF2B5EF4-FFF2-40B4-BE49-F238E27FC236}">
                <a16:creationId xmlns:a16="http://schemas.microsoft.com/office/drawing/2014/main" id="{9B32417E-DFBC-3533-7BE0-023A807830F5}"/>
              </a:ext>
            </a:extLst>
          </p:cNvPr>
          <p:cNvCxnSpPr>
            <a:cxnSpLocks/>
          </p:cNvCxnSpPr>
          <p:nvPr/>
        </p:nvCxnSpPr>
        <p:spPr>
          <a:xfrm>
            <a:off x="9886373" y="1192960"/>
            <a:ext cx="0" cy="4986804"/>
          </a:xfrm>
          <a:prstGeom prst="line">
            <a:avLst/>
          </a:prstGeom>
          <a:ln w="190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816F797-68D5-C014-C544-39F97316E39D}"/>
              </a:ext>
            </a:extLst>
          </p:cNvPr>
          <p:cNvSpPr txBox="1"/>
          <p:nvPr/>
        </p:nvSpPr>
        <p:spPr>
          <a:xfrm>
            <a:off x="1398658" y="2038154"/>
            <a:ext cx="2498409" cy="1923604"/>
          </a:xfrm>
          <a:prstGeom prst="rect">
            <a:avLst/>
          </a:prstGeom>
          <a:solidFill>
            <a:schemeClr val="bg1"/>
          </a:solidFill>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1"/>
            <a:r>
              <a:rPr lang="en-US" sz="1200" dirty="0"/>
              <a:t>Align on </a:t>
            </a:r>
            <a:r>
              <a:rPr lang="en-US" sz="1200" b="1" dirty="0"/>
              <a:t>baseline productivity </a:t>
            </a:r>
            <a:r>
              <a:rPr lang="en-US" sz="1200" dirty="0"/>
              <a:t>through </a:t>
            </a:r>
            <a:r>
              <a:rPr lang="en-US" sz="1200" b="1" dirty="0"/>
              <a:t>DVI survey </a:t>
            </a:r>
            <a:r>
              <a:rPr lang="en-US" sz="1200" dirty="0"/>
              <a:t>and </a:t>
            </a:r>
            <a:r>
              <a:rPr lang="en-US" sz="1200" b="1" dirty="0"/>
              <a:t>baseline data</a:t>
            </a:r>
            <a:r>
              <a:rPr lang="en-US" sz="1200" dirty="0"/>
              <a:t> received</a:t>
            </a:r>
            <a:endParaRPr lang="en-US" sz="1200" b="1" dirty="0"/>
          </a:p>
          <a:p>
            <a:pPr lvl="1"/>
            <a:r>
              <a:rPr lang="en-US" sz="1200" dirty="0"/>
              <a:t>Size </a:t>
            </a:r>
            <a:r>
              <a:rPr lang="en-US" sz="1200" b="1" dirty="0"/>
              <a:t>impact potential on productivity</a:t>
            </a:r>
          </a:p>
          <a:p>
            <a:pPr lvl="1"/>
            <a:r>
              <a:rPr lang="en-US" sz="1200" dirty="0"/>
              <a:t>Identify </a:t>
            </a:r>
            <a:r>
              <a:rPr lang="en-US" sz="1200" b="1" dirty="0"/>
              <a:t>candidate list for frontrunners and align on shape of the broader program </a:t>
            </a:r>
            <a:r>
              <a:rPr lang="en-US" sz="1200" dirty="0"/>
              <a:t>(timing for front-runners, targeted impact, commercial model)</a:t>
            </a:r>
          </a:p>
        </p:txBody>
      </p:sp>
      <p:grpSp>
        <p:nvGrpSpPr>
          <p:cNvPr id="85" name="Group 84">
            <a:extLst>
              <a:ext uri="{FF2B5EF4-FFF2-40B4-BE49-F238E27FC236}">
                <a16:creationId xmlns:a16="http://schemas.microsoft.com/office/drawing/2014/main" id="{F4C33A80-A678-0477-86B2-79815A790C3C}"/>
              </a:ext>
            </a:extLst>
          </p:cNvPr>
          <p:cNvGrpSpPr/>
          <p:nvPr>
            <p:custDataLst>
              <p:tags r:id="rId3"/>
            </p:custDataLst>
          </p:nvPr>
        </p:nvGrpSpPr>
        <p:grpSpPr>
          <a:xfrm>
            <a:off x="1361440" y="1471496"/>
            <a:ext cx="2735484" cy="471805"/>
            <a:chOff x="1361440" y="1722119"/>
            <a:chExt cx="2735484" cy="426753"/>
          </a:xfrm>
        </p:grpSpPr>
        <p:sp>
          <p:nvSpPr>
            <p:cNvPr id="8" name="Freeform: Shape 7">
              <a:extLst>
                <a:ext uri="{FF2B5EF4-FFF2-40B4-BE49-F238E27FC236}">
                  <a16:creationId xmlns:a16="http://schemas.microsoft.com/office/drawing/2014/main" id="{DF419BA9-C350-9F34-5FDC-01374CEA2EB0}"/>
                </a:ext>
              </a:extLst>
            </p:cNvPr>
            <p:cNvSpPr/>
            <p:nvPr>
              <p:custDataLst>
                <p:tags r:id="rId13"/>
              </p:custDataLst>
            </p:nvPr>
          </p:nvSpPr>
          <p:spPr>
            <a:xfrm>
              <a:off x="1361440" y="1722119"/>
              <a:ext cx="2735484" cy="42675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6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6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6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415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415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6415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64792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64792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64792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68319 w 1828800"/>
                <a:gd name="connsiteY5" fmla="*/ 457200 h 914400"/>
                <a:gd name="connsiteX0" fmla="*/ 0 w 1828800"/>
                <a:gd name="connsiteY0" fmla="*/ 0 h 914400"/>
                <a:gd name="connsiteX1" fmla="*/ 1760481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68319 w 1828800"/>
                <a:gd name="connsiteY5" fmla="*/ 457200 h 914400"/>
                <a:gd name="connsiteX0" fmla="*/ 0 w 1828800"/>
                <a:gd name="connsiteY0" fmla="*/ 0 h 914400"/>
                <a:gd name="connsiteX1" fmla="*/ 1760481 w 1828800"/>
                <a:gd name="connsiteY1" fmla="*/ 0 h 914400"/>
                <a:gd name="connsiteX2" fmla="*/ 1828800 w 1828800"/>
                <a:gd name="connsiteY2" fmla="*/ 457200 h 914400"/>
                <a:gd name="connsiteX3" fmla="*/ 1760481 w 1828800"/>
                <a:gd name="connsiteY3" fmla="*/ 914400 h 914400"/>
                <a:gd name="connsiteX4" fmla="*/ 0 w 1828800"/>
                <a:gd name="connsiteY4" fmla="*/ 914400 h 914400"/>
                <a:gd name="connsiteX5" fmla="*/ 68319 w 1828800"/>
                <a:gd name="connsiteY5" fmla="*/ 457200 h 914400"/>
                <a:gd name="connsiteX0" fmla="*/ 0 w 1828800"/>
                <a:gd name="connsiteY0" fmla="*/ 0 h 914400"/>
                <a:gd name="connsiteX1" fmla="*/ 1760481 w 1828800"/>
                <a:gd name="connsiteY1" fmla="*/ 0 h 914400"/>
                <a:gd name="connsiteX2" fmla="*/ 1828800 w 1828800"/>
                <a:gd name="connsiteY2" fmla="*/ 457200 h 914400"/>
                <a:gd name="connsiteX3" fmla="*/ 17604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0481 w 1828800"/>
                <a:gd name="connsiteY1" fmla="*/ 0 h 914400"/>
                <a:gd name="connsiteX2" fmla="*/ 1828800 w 1828800"/>
                <a:gd name="connsiteY2" fmla="*/ 457200 h 914400"/>
                <a:gd name="connsiteX3" fmla="*/ 17604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0481 w 1828800"/>
                <a:gd name="connsiteY1" fmla="*/ 0 h 914400"/>
                <a:gd name="connsiteX2" fmla="*/ 1828800 w 1828800"/>
                <a:gd name="connsiteY2" fmla="*/ 457200 h 914400"/>
                <a:gd name="connsiteX3" fmla="*/ 1760481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0481 w 1828800"/>
                <a:gd name="connsiteY1" fmla="*/ 0 h 914400"/>
                <a:gd name="connsiteX2" fmla="*/ 1828800 w 1828800"/>
                <a:gd name="connsiteY2" fmla="*/ 457200 h 914400"/>
                <a:gd name="connsiteX3" fmla="*/ 1760481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60481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5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5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5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77445" y="0"/>
                  </a:lnTo>
                  <a:lnTo>
                    <a:pt x="1828800" y="457200"/>
                  </a:lnTo>
                  <a:lnTo>
                    <a:pt x="1777445" y="914400"/>
                  </a:lnTo>
                  <a:lnTo>
                    <a:pt x="0" y="914400"/>
                  </a:lnTo>
                  <a:lnTo>
                    <a:pt x="0" y="457201"/>
                  </a:lnTo>
                  <a:close/>
                </a:path>
              </a:pathLst>
            </a:cu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9" name="TextBox 8">
              <a:extLst>
                <a:ext uri="{FF2B5EF4-FFF2-40B4-BE49-F238E27FC236}">
                  <a16:creationId xmlns:a16="http://schemas.microsoft.com/office/drawing/2014/main" id="{8E1ABC8B-7E72-B310-FE80-3B32E7CCE30D}"/>
                </a:ext>
              </a:extLst>
            </p:cNvPr>
            <p:cNvSpPr txBox="1"/>
            <p:nvPr>
              <p:custDataLst>
                <p:tags r:id="rId14"/>
              </p:custDataLst>
            </p:nvPr>
          </p:nvSpPr>
          <p:spPr>
            <a:xfrm>
              <a:off x="1424940" y="1751755"/>
              <a:ext cx="2595169" cy="367481"/>
            </a:xfrm>
            <a:prstGeom prst="rect">
              <a:avLst/>
            </a:prstGeom>
          </p:spPr>
          <p:txBody>
            <a:bodyPr vert="horz" lIns="152400" tIns="0" rIns="0" bIns="0" rtlCol="0" anchor="ctr">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171450"/>
              <a:r>
                <a:rPr lang="en-US" sz="1400" b="1" dirty="0">
                  <a:solidFill>
                    <a:schemeClr val="bg1"/>
                  </a:solidFill>
                </a:rPr>
                <a:t>MVP Development</a:t>
              </a:r>
            </a:p>
          </p:txBody>
        </p:sp>
      </p:grpSp>
      <p:grpSp>
        <p:nvGrpSpPr>
          <p:cNvPr id="83" name="Group 82">
            <a:extLst>
              <a:ext uri="{FF2B5EF4-FFF2-40B4-BE49-F238E27FC236}">
                <a16:creationId xmlns:a16="http://schemas.microsoft.com/office/drawing/2014/main" id="{18174472-2298-FCA2-69E1-C440FB2707ED}"/>
              </a:ext>
            </a:extLst>
          </p:cNvPr>
          <p:cNvGrpSpPr/>
          <p:nvPr>
            <p:custDataLst>
              <p:tags r:id="rId4"/>
            </p:custDataLst>
          </p:nvPr>
        </p:nvGrpSpPr>
        <p:grpSpPr>
          <a:xfrm>
            <a:off x="4085023" y="1471496"/>
            <a:ext cx="2735484" cy="471805"/>
            <a:chOff x="4085023" y="1722119"/>
            <a:chExt cx="2735484" cy="426753"/>
          </a:xfrm>
        </p:grpSpPr>
        <p:sp>
          <p:nvSpPr>
            <p:cNvPr id="16" name="Freeform: Shape 15">
              <a:extLst>
                <a:ext uri="{FF2B5EF4-FFF2-40B4-BE49-F238E27FC236}">
                  <a16:creationId xmlns:a16="http://schemas.microsoft.com/office/drawing/2014/main" id="{CD1105BD-831E-CF45-9BBE-2D9B9C9DE503}"/>
                </a:ext>
              </a:extLst>
            </p:cNvPr>
            <p:cNvSpPr/>
            <p:nvPr>
              <p:custDataLst>
                <p:tags r:id="rId11"/>
              </p:custDataLst>
            </p:nvPr>
          </p:nvSpPr>
          <p:spPr>
            <a:xfrm>
              <a:off x="4085023" y="1722119"/>
              <a:ext cx="2735484" cy="42675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62886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62886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6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6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6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6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6415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6415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64150 w 1828800"/>
                <a:gd name="connsiteY5" fmla="*/ 457200 h 914400"/>
                <a:gd name="connsiteX0" fmla="*/ 0 w 1828800"/>
                <a:gd name="connsiteY0" fmla="*/ 0 h 914400"/>
                <a:gd name="connsiteX1" fmla="*/ 1764650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650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64792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64792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64792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68319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68319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68319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51355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51355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5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5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5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5 w 1828800"/>
                <a:gd name="connsiteY5" fmla="*/ 45720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77445" y="0"/>
                  </a:lnTo>
                  <a:lnTo>
                    <a:pt x="1828800" y="457200"/>
                  </a:lnTo>
                  <a:lnTo>
                    <a:pt x="1777445" y="914400"/>
                  </a:lnTo>
                  <a:lnTo>
                    <a:pt x="0" y="914400"/>
                  </a:lnTo>
                  <a:lnTo>
                    <a:pt x="51355" y="457201"/>
                  </a:lnTo>
                  <a:close/>
                </a:path>
              </a:pathLst>
            </a:cu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17" name="TextBox 16">
              <a:extLst>
                <a:ext uri="{FF2B5EF4-FFF2-40B4-BE49-F238E27FC236}">
                  <a16:creationId xmlns:a16="http://schemas.microsoft.com/office/drawing/2014/main" id="{589B1429-D2D2-A29F-464D-8A7B835DD11C}"/>
                </a:ext>
              </a:extLst>
            </p:cNvPr>
            <p:cNvSpPr txBox="1"/>
            <p:nvPr>
              <p:custDataLst>
                <p:tags r:id="rId12"/>
              </p:custDataLst>
            </p:nvPr>
          </p:nvSpPr>
          <p:spPr>
            <a:xfrm>
              <a:off x="4212639" y="1751755"/>
              <a:ext cx="2531053" cy="367481"/>
            </a:xfrm>
            <a:prstGeom prst="rect">
              <a:avLst/>
            </a:prstGeom>
          </p:spPr>
          <p:txBody>
            <a:bodyPr vert="horz" lIns="152400" tIns="0" rIns="0" bIns="0" rtlCol="0" anchor="ctr">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171450"/>
              <a:r>
                <a:rPr lang="en-US" sz="1400" b="1" dirty="0">
                  <a:solidFill>
                    <a:schemeClr val="bg1"/>
                  </a:solidFill>
                </a:rPr>
                <a:t>Frontrunners</a:t>
              </a:r>
            </a:p>
          </p:txBody>
        </p:sp>
      </p:grpSp>
      <p:grpSp>
        <p:nvGrpSpPr>
          <p:cNvPr id="84" name="Group 83">
            <a:extLst>
              <a:ext uri="{FF2B5EF4-FFF2-40B4-BE49-F238E27FC236}">
                <a16:creationId xmlns:a16="http://schemas.microsoft.com/office/drawing/2014/main" id="{60D8F015-2DE5-FCAC-2DE7-DE6106891B4A}"/>
              </a:ext>
            </a:extLst>
          </p:cNvPr>
          <p:cNvGrpSpPr/>
          <p:nvPr>
            <p:custDataLst>
              <p:tags r:id="rId5"/>
            </p:custDataLst>
          </p:nvPr>
        </p:nvGrpSpPr>
        <p:grpSpPr>
          <a:xfrm>
            <a:off x="6774276" y="1471496"/>
            <a:ext cx="2735484" cy="471805"/>
            <a:chOff x="6774276" y="1722119"/>
            <a:chExt cx="2735484" cy="426753"/>
          </a:xfrm>
        </p:grpSpPr>
        <p:sp>
          <p:nvSpPr>
            <p:cNvPr id="20" name="Freeform: Shape 19">
              <a:extLst>
                <a:ext uri="{FF2B5EF4-FFF2-40B4-BE49-F238E27FC236}">
                  <a16:creationId xmlns:a16="http://schemas.microsoft.com/office/drawing/2014/main" id="{623D203A-9125-9888-DD69-01B0BE130452}"/>
                </a:ext>
              </a:extLst>
            </p:cNvPr>
            <p:cNvSpPr/>
            <p:nvPr>
              <p:custDataLst>
                <p:tags r:id="rId9"/>
              </p:custDataLst>
            </p:nvPr>
          </p:nvSpPr>
          <p:spPr>
            <a:xfrm>
              <a:off x="6774276" y="1722119"/>
              <a:ext cx="2735484" cy="426753"/>
            </a:xfrm>
            <a:custGeom>
              <a:avLst/>
              <a:gdLst>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664208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6642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6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7 w 1828800"/>
                <a:gd name="connsiteY1" fmla="*/ 0 h 914400"/>
                <a:gd name="connsiteX2" fmla="*/ 1828800 w 1828800"/>
                <a:gd name="connsiteY2" fmla="*/ 457200 h 914400"/>
                <a:gd name="connsiteX3" fmla="*/ 1728216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7 w 1828800"/>
                <a:gd name="connsiteY1" fmla="*/ 0 h 914400"/>
                <a:gd name="connsiteX2" fmla="*/ 1828800 w 1828800"/>
                <a:gd name="connsiteY2" fmla="*/ 457200 h 914400"/>
                <a:gd name="connsiteX3" fmla="*/ 1728217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28217 w 1828800"/>
                <a:gd name="connsiteY1" fmla="*/ 0 h 914400"/>
                <a:gd name="connsiteX2" fmla="*/ 1828800 w 1828800"/>
                <a:gd name="connsiteY2" fmla="*/ 457200 h 914400"/>
                <a:gd name="connsiteX3" fmla="*/ 1728217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7 w 1828800"/>
                <a:gd name="connsiteY1" fmla="*/ 0 h 914400"/>
                <a:gd name="connsiteX2" fmla="*/ 1828800 w 1828800"/>
                <a:gd name="connsiteY2" fmla="*/ 457200 h 914400"/>
                <a:gd name="connsiteX3" fmla="*/ 1728217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7 w 1828800"/>
                <a:gd name="connsiteY1" fmla="*/ 0 h 914400"/>
                <a:gd name="connsiteX2" fmla="*/ 1828800 w 1828800"/>
                <a:gd name="connsiteY2" fmla="*/ 457200 h 914400"/>
                <a:gd name="connsiteX3" fmla="*/ 1728217 w 1828800"/>
                <a:gd name="connsiteY3" fmla="*/ 914400 h 914400"/>
                <a:gd name="connsiteX4" fmla="*/ 0 w 1828800"/>
                <a:gd name="connsiteY4" fmla="*/ 914400 h 914400"/>
                <a:gd name="connsiteX5" fmla="*/ 100584 w 1828800"/>
                <a:gd name="connsiteY5" fmla="*/ 457200 h 914400"/>
                <a:gd name="connsiteX0" fmla="*/ 0 w 1828800"/>
                <a:gd name="connsiteY0" fmla="*/ 0 h 914400"/>
                <a:gd name="connsiteX1" fmla="*/ 1728217 w 1828800"/>
                <a:gd name="connsiteY1" fmla="*/ 0 h 914400"/>
                <a:gd name="connsiteX2" fmla="*/ 1828800 w 1828800"/>
                <a:gd name="connsiteY2" fmla="*/ 457200 h 914400"/>
                <a:gd name="connsiteX3" fmla="*/ 1728217 w 1828800"/>
                <a:gd name="connsiteY3" fmla="*/ 914400 h 914400"/>
                <a:gd name="connsiteX4" fmla="*/ 0 w 1828800"/>
                <a:gd name="connsiteY4" fmla="*/ 914400 h 914400"/>
                <a:gd name="connsiteX5" fmla="*/ 62887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28217 w 1828800"/>
                <a:gd name="connsiteY3" fmla="*/ 914400 h 914400"/>
                <a:gd name="connsiteX4" fmla="*/ 0 w 1828800"/>
                <a:gd name="connsiteY4" fmla="*/ 914400 h 914400"/>
                <a:gd name="connsiteX5" fmla="*/ 62887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7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7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7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62887 w 1828800"/>
                <a:gd name="connsiteY5" fmla="*/ 457200 h 914400"/>
                <a:gd name="connsiteX0" fmla="*/ 0 w 1828800"/>
                <a:gd name="connsiteY0" fmla="*/ 0 h 914400"/>
                <a:gd name="connsiteX1" fmla="*/ 1765914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649 w 1828800"/>
                <a:gd name="connsiteY1" fmla="*/ 0 h 914400"/>
                <a:gd name="connsiteX2" fmla="*/ 1828800 w 1828800"/>
                <a:gd name="connsiteY2" fmla="*/ 457200 h 914400"/>
                <a:gd name="connsiteX3" fmla="*/ 1765914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649 w 1828800"/>
                <a:gd name="connsiteY1" fmla="*/ 0 h 914400"/>
                <a:gd name="connsiteX2" fmla="*/ 1828800 w 1828800"/>
                <a:gd name="connsiteY2" fmla="*/ 457200 h 914400"/>
                <a:gd name="connsiteX3" fmla="*/ 1764649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649 w 1828800"/>
                <a:gd name="connsiteY1" fmla="*/ 0 h 914400"/>
                <a:gd name="connsiteX2" fmla="*/ 1828800 w 1828800"/>
                <a:gd name="connsiteY2" fmla="*/ 457200 h 914400"/>
                <a:gd name="connsiteX3" fmla="*/ 1764649 w 1828800"/>
                <a:gd name="connsiteY3" fmla="*/ 914400 h 914400"/>
                <a:gd name="connsiteX4" fmla="*/ 0 w 1828800"/>
                <a:gd name="connsiteY4" fmla="*/ 914400 h 914400"/>
                <a:gd name="connsiteX5" fmla="*/ 64151 w 1828800"/>
                <a:gd name="connsiteY5" fmla="*/ 457200 h 914400"/>
                <a:gd name="connsiteX0" fmla="*/ 0 w 1828800"/>
                <a:gd name="connsiteY0" fmla="*/ 0 h 914400"/>
                <a:gd name="connsiteX1" fmla="*/ 1764649 w 1828800"/>
                <a:gd name="connsiteY1" fmla="*/ 0 h 914400"/>
                <a:gd name="connsiteX2" fmla="*/ 1828800 w 1828800"/>
                <a:gd name="connsiteY2" fmla="*/ 457200 h 914400"/>
                <a:gd name="connsiteX3" fmla="*/ 1764649 w 1828800"/>
                <a:gd name="connsiteY3" fmla="*/ 914400 h 914400"/>
                <a:gd name="connsiteX4" fmla="*/ 0 w 1828800"/>
                <a:gd name="connsiteY4" fmla="*/ 914400 h 914400"/>
                <a:gd name="connsiteX5" fmla="*/ 64151 w 1828800"/>
                <a:gd name="connsiteY5" fmla="*/ 457200 h 914400"/>
                <a:gd name="connsiteX0" fmla="*/ 0 w 1828800"/>
                <a:gd name="connsiteY0" fmla="*/ 0 h 914400"/>
                <a:gd name="connsiteX1" fmla="*/ 1764649 w 1828800"/>
                <a:gd name="connsiteY1" fmla="*/ 0 h 914400"/>
                <a:gd name="connsiteX2" fmla="*/ 1828800 w 1828800"/>
                <a:gd name="connsiteY2" fmla="*/ 457200 h 914400"/>
                <a:gd name="connsiteX3" fmla="*/ 1764649 w 1828800"/>
                <a:gd name="connsiteY3" fmla="*/ 914400 h 914400"/>
                <a:gd name="connsiteX4" fmla="*/ 0 w 1828800"/>
                <a:gd name="connsiteY4" fmla="*/ 914400 h 914400"/>
                <a:gd name="connsiteX5" fmla="*/ 64151 w 1828800"/>
                <a:gd name="connsiteY5" fmla="*/ 457200 h 914400"/>
                <a:gd name="connsiteX0" fmla="*/ 0 w 1828800"/>
                <a:gd name="connsiteY0" fmla="*/ 0 h 914400"/>
                <a:gd name="connsiteX1" fmla="*/ 1764649 w 1828800"/>
                <a:gd name="connsiteY1" fmla="*/ 0 h 914400"/>
                <a:gd name="connsiteX2" fmla="*/ 1828800 w 1828800"/>
                <a:gd name="connsiteY2" fmla="*/ 457200 h 914400"/>
                <a:gd name="connsiteX3" fmla="*/ 1764649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649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64792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64792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64792 w 1828800"/>
                <a:gd name="connsiteY5" fmla="*/ 457200 h 914400"/>
                <a:gd name="connsiteX0" fmla="*/ 0 w 1828800"/>
                <a:gd name="connsiteY0" fmla="*/ 0 h 914400"/>
                <a:gd name="connsiteX1" fmla="*/ 1764008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4008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0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68319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68319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68319 w 1828800"/>
                <a:gd name="connsiteY5" fmla="*/ 457200 h 914400"/>
                <a:gd name="connsiteX0" fmla="*/ 0 w 1828800"/>
                <a:gd name="connsiteY0" fmla="*/ 0 h 914400"/>
                <a:gd name="connsiteX1" fmla="*/ 1760480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51354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60480 w 1828800"/>
                <a:gd name="connsiteY3" fmla="*/ 914400 h 914400"/>
                <a:gd name="connsiteX4" fmla="*/ 0 w 1828800"/>
                <a:gd name="connsiteY4" fmla="*/ 914400 h 914400"/>
                <a:gd name="connsiteX5" fmla="*/ 51354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4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0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4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4 w 1828800"/>
                <a:gd name="connsiteY5" fmla="*/ 457201 h 914400"/>
                <a:gd name="connsiteX0" fmla="*/ 0 w 1828800"/>
                <a:gd name="connsiteY0" fmla="*/ 0 h 914400"/>
                <a:gd name="connsiteX1" fmla="*/ 1777445 w 1828800"/>
                <a:gd name="connsiteY1" fmla="*/ 0 h 914400"/>
                <a:gd name="connsiteX2" fmla="*/ 1828800 w 1828800"/>
                <a:gd name="connsiteY2" fmla="*/ 457200 h 914400"/>
                <a:gd name="connsiteX3" fmla="*/ 1777445 w 1828800"/>
                <a:gd name="connsiteY3" fmla="*/ 914400 h 914400"/>
                <a:gd name="connsiteX4" fmla="*/ 0 w 1828800"/>
                <a:gd name="connsiteY4" fmla="*/ 914400 h 914400"/>
                <a:gd name="connsiteX5" fmla="*/ 51354 w 1828800"/>
                <a:gd name="connsiteY5" fmla="*/ 457201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8800" h="914400">
                  <a:moveTo>
                    <a:pt x="0" y="0"/>
                  </a:moveTo>
                  <a:lnTo>
                    <a:pt x="1777445" y="0"/>
                  </a:lnTo>
                  <a:lnTo>
                    <a:pt x="1828800" y="457200"/>
                  </a:lnTo>
                  <a:lnTo>
                    <a:pt x="1777445" y="914400"/>
                  </a:lnTo>
                  <a:lnTo>
                    <a:pt x="0" y="914400"/>
                  </a:lnTo>
                  <a:lnTo>
                    <a:pt x="51354" y="457201"/>
                  </a:lnTo>
                  <a:close/>
                </a:path>
              </a:pathLst>
            </a:cu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21" name="TextBox 20">
              <a:extLst>
                <a:ext uri="{FF2B5EF4-FFF2-40B4-BE49-F238E27FC236}">
                  <a16:creationId xmlns:a16="http://schemas.microsoft.com/office/drawing/2014/main" id="{B58094BB-5134-3E5F-E804-2A43CD89A410}"/>
                </a:ext>
              </a:extLst>
            </p:cNvPr>
            <p:cNvSpPr txBox="1"/>
            <p:nvPr>
              <p:custDataLst>
                <p:tags r:id="rId10"/>
              </p:custDataLst>
            </p:nvPr>
          </p:nvSpPr>
          <p:spPr>
            <a:xfrm>
              <a:off x="6901891" y="1751755"/>
              <a:ext cx="2531053" cy="367481"/>
            </a:xfrm>
            <a:prstGeom prst="rect">
              <a:avLst/>
            </a:prstGeom>
          </p:spPr>
          <p:txBody>
            <a:bodyPr vert="horz" lIns="152400" tIns="0" rIns="0" bIns="0" rtlCol="0" anchor="ctr">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171450"/>
              <a:r>
                <a:rPr lang="en-US" sz="1400" b="1" dirty="0">
                  <a:solidFill>
                    <a:schemeClr val="bg1"/>
                  </a:solidFill>
                </a:rPr>
                <a:t>Scale up</a:t>
              </a:r>
            </a:p>
          </p:txBody>
        </p:sp>
      </p:grpSp>
      <p:sp>
        <p:nvSpPr>
          <p:cNvPr id="51" name="TextBox 50">
            <a:extLst>
              <a:ext uri="{FF2B5EF4-FFF2-40B4-BE49-F238E27FC236}">
                <a16:creationId xmlns:a16="http://schemas.microsoft.com/office/drawing/2014/main" id="{D4CE2B14-E950-3938-164C-A7082F10438B}"/>
              </a:ext>
            </a:extLst>
          </p:cNvPr>
          <p:cNvSpPr txBox="1"/>
          <p:nvPr/>
        </p:nvSpPr>
        <p:spPr>
          <a:xfrm>
            <a:off x="4203561" y="2038154"/>
            <a:ext cx="2498409" cy="2781691"/>
          </a:xfrm>
          <a:prstGeom prst="rect">
            <a:avLst/>
          </a:prstGeom>
          <a:solidFill>
            <a:schemeClr val="bg1"/>
          </a:solidFill>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1"/>
            <a:r>
              <a:rPr lang="en-US" sz="1200" dirty="0"/>
              <a:t>Launch </a:t>
            </a:r>
            <a:r>
              <a:rPr lang="en-US" sz="1200" b="1" dirty="0"/>
              <a:t>candidate frontrunner product teams</a:t>
            </a:r>
            <a:r>
              <a:rPr lang="en-US" sz="1200" dirty="0"/>
              <a:t> based on pilot insights</a:t>
            </a:r>
          </a:p>
          <a:p>
            <a:pPr lvl="1"/>
            <a:r>
              <a:rPr lang="en-US" sz="1200" dirty="0"/>
              <a:t>Select and </a:t>
            </a:r>
            <a:r>
              <a:rPr lang="en-US" sz="1200" b="1" dirty="0"/>
              <a:t>prioritize interventions </a:t>
            </a:r>
            <a:r>
              <a:rPr lang="en-US" sz="1200" dirty="0"/>
              <a:t>(from a set of levers including </a:t>
            </a:r>
            <a:r>
              <a:rPr lang="en-US" sz="1200" dirty="0" err="1"/>
              <a:t>GenAl</a:t>
            </a:r>
            <a:r>
              <a:rPr lang="en-US" sz="1200" dirty="0"/>
              <a:t> tools) based on pilot insights + unique characteristics of each frontrunner</a:t>
            </a:r>
          </a:p>
          <a:p>
            <a:pPr lvl="1"/>
            <a:r>
              <a:rPr lang="en-US" sz="1200" dirty="0"/>
              <a:t>Turn </a:t>
            </a:r>
            <a:r>
              <a:rPr lang="en-US" sz="1200" b="1" dirty="0"/>
              <a:t>individual coaching into structured learning sessions</a:t>
            </a:r>
          </a:p>
          <a:p>
            <a:pPr lvl="1"/>
            <a:r>
              <a:rPr lang="en-US" sz="1200" dirty="0"/>
              <a:t>Continuously </a:t>
            </a:r>
            <a:r>
              <a:rPr lang="en-US" sz="1200" b="1" dirty="0"/>
              <a:t>measure and monitor impact on productivity</a:t>
            </a:r>
          </a:p>
        </p:txBody>
      </p:sp>
      <p:sp>
        <p:nvSpPr>
          <p:cNvPr id="53" name="TextBox 52">
            <a:extLst>
              <a:ext uri="{FF2B5EF4-FFF2-40B4-BE49-F238E27FC236}">
                <a16:creationId xmlns:a16="http://schemas.microsoft.com/office/drawing/2014/main" id="{2C8443AC-780B-5A1D-3791-633A943EFCA1}"/>
              </a:ext>
            </a:extLst>
          </p:cNvPr>
          <p:cNvSpPr txBox="1"/>
          <p:nvPr/>
        </p:nvSpPr>
        <p:spPr>
          <a:xfrm>
            <a:off x="1398658" y="4904196"/>
            <a:ext cx="2498409" cy="1063338"/>
          </a:xfrm>
          <a:prstGeom prst="rect">
            <a:avLst/>
          </a:prstGeom>
          <a:solidFill>
            <a:schemeClr val="bg1"/>
          </a:solidFill>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1"/>
            <a:r>
              <a:rPr lang="en-US" sz="1200" dirty="0"/>
              <a:t>Productivity </a:t>
            </a:r>
            <a:r>
              <a:rPr lang="en-US" sz="1200" b="1" dirty="0"/>
              <a:t>levers identified</a:t>
            </a:r>
            <a:r>
              <a:rPr lang="en-US" sz="1200" dirty="0"/>
              <a:t> (including </a:t>
            </a:r>
            <a:r>
              <a:rPr lang="en-US" sz="1200" dirty="0" err="1"/>
              <a:t>GenAl</a:t>
            </a:r>
            <a:r>
              <a:rPr lang="en-US" sz="1200" dirty="0"/>
              <a:t> tools), </a:t>
            </a:r>
            <a:r>
              <a:rPr lang="en-US" sz="1200" b="1" dirty="0"/>
              <a:t>tested and validated</a:t>
            </a:r>
            <a:r>
              <a:rPr lang="en-US" sz="1200" dirty="0"/>
              <a:t> through the pilot</a:t>
            </a:r>
          </a:p>
          <a:p>
            <a:pPr lvl="1"/>
            <a:r>
              <a:rPr lang="en-US" sz="1200" dirty="0"/>
              <a:t>Alignment on </a:t>
            </a:r>
            <a:r>
              <a:rPr lang="en-US" sz="1200" b="1" dirty="0"/>
              <a:t>front-runner candidates </a:t>
            </a:r>
            <a:r>
              <a:rPr lang="en-US" sz="1200" dirty="0"/>
              <a:t>and broader program</a:t>
            </a:r>
          </a:p>
        </p:txBody>
      </p:sp>
      <p:sp>
        <p:nvSpPr>
          <p:cNvPr id="54" name="TextBox 53">
            <a:extLst>
              <a:ext uri="{FF2B5EF4-FFF2-40B4-BE49-F238E27FC236}">
                <a16:creationId xmlns:a16="http://schemas.microsoft.com/office/drawing/2014/main" id="{9B603F7E-3BB1-B1DD-824A-4D6878965985}"/>
              </a:ext>
            </a:extLst>
          </p:cNvPr>
          <p:cNvSpPr txBox="1"/>
          <p:nvPr/>
        </p:nvSpPr>
        <p:spPr>
          <a:xfrm>
            <a:off x="4203561" y="4904196"/>
            <a:ext cx="2498409" cy="1310032"/>
          </a:xfrm>
          <a:prstGeom prst="rect">
            <a:avLst/>
          </a:prstGeom>
          <a:solidFill>
            <a:schemeClr val="bg1"/>
          </a:solidFill>
        </p:spPr>
        <p:txBody>
          <a:bodyPr vert="horz"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1"/>
            <a:r>
              <a:rPr lang="en-US" sz="1200" b="1" dirty="0"/>
              <a:t>Initiatives executed </a:t>
            </a:r>
            <a:r>
              <a:rPr lang="en-US" sz="1200" dirty="0"/>
              <a:t>according to published timelines</a:t>
            </a:r>
          </a:p>
          <a:p>
            <a:pPr lvl="1"/>
            <a:r>
              <a:rPr lang="en-US" sz="1200" b="1" dirty="0"/>
              <a:t>Measurable impact delivered </a:t>
            </a:r>
            <a:r>
              <a:rPr lang="en-US" sz="1200" dirty="0"/>
              <a:t>in each product team</a:t>
            </a:r>
          </a:p>
          <a:p>
            <a:pPr lvl="1"/>
            <a:r>
              <a:rPr lang="en-US" sz="1200" dirty="0"/>
              <a:t>Tailored </a:t>
            </a:r>
            <a:r>
              <a:rPr lang="en-US" sz="1200" b="1" dirty="0"/>
              <a:t>structured learning </a:t>
            </a:r>
            <a:r>
              <a:rPr lang="en-US" sz="1200" dirty="0"/>
              <a:t>developed for scale-up</a:t>
            </a:r>
          </a:p>
        </p:txBody>
      </p:sp>
      <p:sp>
        <p:nvSpPr>
          <p:cNvPr id="55" name="TextBox 54">
            <a:extLst>
              <a:ext uri="{FF2B5EF4-FFF2-40B4-BE49-F238E27FC236}">
                <a16:creationId xmlns:a16="http://schemas.microsoft.com/office/drawing/2014/main" id="{1A0C27BC-9471-0638-F771-620B9222DE76}"/>
              </a:ext>
            </a:extLst>
          </p:cNvPr>
          <p:cNvSpPr txBox="1"/>
          <p:nvPr/>
        </p:nvSpPr>
        <p:spPr>
          <a:xfrm>
            <a:off x="6867258" y="4904196"/>
            <a:ext cx="2498409" cy="1063338"/>
          </a:xfrm>
          <a:prstGeom prst="rect">
            <a:avLst/>
          </a:prstGeom>
          <a:solidFill>
            <a:schemeClr val="bg1"/>
          </a:solidFill>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1"/>
            <a:r>
              <a:rPr lang="en-US" sz="1200" b="1" dirty="0"/>
              <a:t>Cohorts of engineers </a:t>
            </a:r>
            <a:r>
              <a:rPr lang="en-US" sz="1200" dirty="0"/>
              <a:t>received structured training on prioritized interventions</a:t>
            </a:r>
          </a:p>
          <a:p>
            <a:pPr lvl="1"/>
            <a:r>
              <a:rPr lang="en-US" sz="1200" b="1" dirty="0"/>
              <a:t>Measurable productivity</a:t>
            </a:r>
            <a:r>
              <a:rPr lang="en-US" sz="1200" dirty="0"/>
              <a:t> impact across developer organization</a:t>
            </a:r>
          </a:p>
        </p:txBody>
      </p:sp>
      <p:sp>
        <p:nvSpPr>
          <p:cNvPr id="52" name="TextBox 51">
            <a:extLst>
              <a:ext uri="{FF2B5EF4-FFF2-40B4-BE49-F238E27FC236}">
                <a16:creationId xmlns:a16="http://schemas.microsoft.com/office/drawing/2014/main" id="{300BC087-2BBA-C384-B6E1-34FF3BC7192C}"/>
              </a:ext>
            </a:extLst>
          </p:cNvPr>
          <p:cNvSpPr txBox="1"/>
          <p:nvPr/>
        </p:nvSpPr>
        <p:spPr>
          <a:xfrm>
            <a:off x="6867258" y="2038154"/>
            <a:ext cx="2498409" cy="1718354"/>
          </a:xfrm>
          <a:prstGeom prst="rect">
            <a:avLst/>
          </a:prstGeom>
          <a:solidFill>
            <a:schemeClr val="bg1"/>
          </a:solidFill>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1"/>
            <a:r>
              <a:rPr lang="en-US" sz="1200" dirty="0"/>
              <a:t>Launch </a:t>
            </a:r>
            <a:r>
              <a:rPr lang="en-US" sz="1200" b="1" dirty="0"/>
              <a:t>Engineering Academy </a:t>
            </a:r>
            <a:r>
              <a:rPr lang="en-US" sz="1200" dirty="0"/>
              <a:t>in waves to train developers across the organization</a:t>
            </a:r>
          </a:p>
          <a:p>
            <a:pPr lvl="1"/>
            <a:r>
              <a:rPr lang="en-US" sz="1200" dirty="0"/>
              <a:t>Continuously </a:t>
            </a:r>
            <a:r>
              <a:rPr lang="en-US" sz="1200" b="1" dirty="0"/>
              <a:t>measure and monitor productivity impact</a:t>
            </a:r>
          </a:p>
          <a:p>
            <a:pPr lvl="1"/>
            <a:r>
              <a:rPr lang="en-US" sz="1200" dirty="0"/>
              <a:t>Take actions to capture value (e.g., re-invest in new products/initiatives)</a:t>
            </a:r>
          </a:p>
        </p:txBody>
      </p:sp>
      <p:sp>
        <p:nvSpPr>
          <p:cNvPr id="57" name="TextBox 56">
            <a:extLst>
              <a:ext uri="{FF2B5EF4-FFF2-40B4-BE49-F238E27FC236}">
                <a16:creationId xmlns:a16="http://schemas.microsoft.com/office/drawing/2014/main" id="{17B271CA-5424-6CE0-333F-9745D1F0F079}"/>
              </a:ext>
            </a:extLst>
          </p:cNvPr>
          <p:cNvSpPr txBox="1"/>
          <p:nvPr/>
        </p:nvSpPr>
        <p:spPr>
          <a:xfrm>
            <a:off x="554736" y="2038154"/>
            <a:ext cx="726023" cy="204161"/>
          </a:xfrm>
          <a:prstGeom prst="rect">
            <a:avLst/>
          </a:prstGeom>
          <a:solidFill>
            <a:schemeClr val="bg1"/>
          </a:solidFill>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t>Activities</a:t>
            </a:r>
          </a:p>
        </p:txBody>
      </p:sp>
      <p:sp>
        <p:nvSpPr>
          <p:cNvPr id="58" name="TextBox 57">
            <a:extLst>
              <a:ext uri="{FF2B5EF4-FFF2-40B4-BE49-F238E27FC236}">
                <a16:creationId xmlns:a16="http://schemas.microsoft.com/office/drawing/2014/main" id="{0CDECF4A-F84D-A9B5-39C1-3473919147D6}"/>
              </a:ext>
            </a:extLst>
          </p:cNvPr>
          <p:cNvSpPr txBox="1"/>
          <p:nvPr/>
        </p:nvSpPr>
        <p:spPr>
          <a:xfrm>
            <a:off x="554736" y="4904196"/>
            <a:ext cx="726023" cy="204161"/>
          </a:xfrm>
          <a:prstGeom prst="rect">
            <a:avLst/>
          </a:prstGeom>
          <a:solidFill>
            <a:schemeClr val="bg1"/>
          </a:solidFill>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200" b="1" dirty="0"/>
              <a:t>Outcome</a:t>
            </a:r>
          </a:p>
        </p:txBody>
      </p:sp>
      <p:cxnSp>
        <p:nvCxnSpPr>
          <p:cNvPr id="90" name="Straight Arrow Connector 89">
            <a:extLst>
              <a:ext uri="{FF2B5EF4-FFF2-40B4-BE49-F238E27FC236}">
                <a16:creationId xmlns:a16="http://schemas.microsoft.com/office/drawing/2014/main" id="{534B18BE-DAD9-84C5-1F6E-F8F5FD3AE188}"/>
              </a:ext>
            </a:extLst>
          </p:cNvPr>
          <p:cNvCxnSpPr>
            <a:cxnSpLocks/>
          </p:cNvCxnSpPr>
          <p:nvPr/>
        </p:nvCxnSpPr>
        <p:spPr>
          <a:xfrm>
            <a:off x="1398658" y="1295040"/>
            <a:ext cx="2582792" cy="0"/>
          </a:xfrm>
          <a:prstGeom prst="straightConnector1">
            <a:avLst/>
          </a:prstGeom>
          <a:ln w="6350" cap="flat">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44D7C04-F5FE-2804-0A88-97643E1D61BB}"/>
              </a:ext>
            </a:extLst>
          </p:cNvPr>
          <p:cNvSpPr txBox="1">
            <a:spLocks/>
          </p:cNvSpPr>
          <p:nvPr/>
        </p:nvSpPr>
        <p:spPr>
          <a:xfrm>
            <a:off x="2208432" y="1192960"/>
            <a:ext cx="878861" cy="204161"/>
          </a:xfrm>
          <a:prstGeom prst="rect">
            <a:avLst/>
          </a:prstGeom>
          <a:solidFill>
            <a:schemeClr val="bg1"/>
          </a:solidFill>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1200" dirty="0"/>
              <a:t>8 weeks</a:t>
            </a:r>
          </a:p>
        </p:txBody>
      </p:sp>
      <p:cxnSp>
        <p:nvCxnSpPr>
          <p:cNvPr id="92" name="Straight Arrow Connector 91">
            <a:extLst>
              <a:ext uri="{FF2B5EF4-FFF2-40B4-BE49-F238E27FC236}">
                <a16:creationId xmlns:a16="http://schemas.microsoft.com/office/drawing/2014/main" id="{AC3B4454-70D4-5486-3D9C-AEC2773C1CB3}"/>
              </a:ext>
            </a:extLst>
          </p:cNvPr>
          <p:cNvCxnSpPr>
            <a:cxnSpLocks/>
          </p:cNvCxnSpPr>
          <p:nvPr/>
        </p:nvCxnSpPr>
        <p:spPr>
          <a:xfrm>
            <a:off x="4096924" y="1295040"/>
            <a:ext cx="2605046" cy="0"/>
          </a:xfrm>
          <a:prstGeom prst="straightConnector1">
            <a:avLst/>
          </a:prstGeom>
          <a:ln w="6350" cap="flat">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5E9133AC-74DB-D4D4-2421-3CA745289E5C}"/>
              </a:ext>
            </a:extLst>
          </p:cNvPr>
          <p:cNvSpPr txBox="1">
            <a:spLocks/>
          </p:cNvSpPr>
          <p:nvPr/>
        </p:nvSpPr>
        <p:spPr>
          <a:xfrm>
            <a:off x="4960017" y="1192960"/>
            <a:ext cx="878861" cy="204161"/>
          </a:xfrm>
          <a:prstGeom prst="rect">
            <a:avLst/>
          </a:prstGeom>
          <a:solidFill>
            <a:schemeClr val="bg1"/>
          </a:solidFill>
        </p:spPr>
        <p:txBody>
          <a:bodyPr vert="horz"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1200" dirty="0"/>
              <a:t>12-16 weeks</a:t>
            </a:r>
          </a:p>
        </p:txBody>
      </p:sp>
      <p:cxnSp>
        <p:nvCxnSpPr>
          <p:cNvPr id="95" name="Straight Arrow Connector 94">
            <a:extLst>
              <a:ext uri="{FF2B5EF4-FFF2-40B4-BE49-F238E27FC236}">
                <a16:creationId xmlns:a16="http://schemas.microsoft.com/office/drawing/2014/main" id="{39E08A72-FB07-2177-1323-D5A49A187490}"/>
              </a:ext>
            </a:extLst>
          </p:cNvPr>
          <p:cNvCxnSpPr>
            <a:cxnSpLocks/>
          </p:cNvCxnSpPr>
          <p:nvPr/>
        </p:nvCxnSpPr>
        <p:spPr>
          <a:xfrm>
            <a:off x="6820507" y="1295040"/>
            <a:ext cx="2689253" cy="0"/>
          </a:xfrm>
          <a:prstGeom prst="straightConnector1">
            <a:avLst/>
          </a:prstGeom>
          <a:ln w="6350" cap="flat">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0D723A03-F576-52D8-488B-CED119335E89}"/>
              </a:ext>
            </a:extLst>
          </p:cNvPr>
          <p:cNvSpPr txBox="1"/>
          <p:nvPr/>
        </p:nvSpPr>
        <p:spPr>
          <a:xfrm>
            <a:off x="7635863" y="1192960"/>
            <a:ext cx="961198" cy="204161"/>
          </a:xfrm>
          <a:prstGeom prst="rect">
            <a:avLst/>
          </a:prstGeom>
          <a:solidFill>
            <a:schemeClr val="bg1"/>
          </a:solidFill>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lgn="ctr"/>
            <a:r>
              <a:rPr lang="en-US" sz="1200" dirty="0"/>
              <a:t>6-12 months</a:t>
            </a:r>
          </a:p>
        </p:txBody>
      </p:sp>
      <p:cxnSp>
        <p:nvCxnSpPr>
          <p:cNvPr id="98" name="Straight Connector 97">
            <a:extLst>
              <a:ext uri="{FF2B5EF4-FFF2-40B4-BE49-F238E27FC236}">
                <a16:creationId xmlns:a16="http://schemas.microsoft.com/office/drawing/2014/main" id="{921F01E8-0B8B-34B4-2933-96A0A79008BE}"/>
              </a:ext>
            </a:extLst>
          </p:cNvPr>
          <p:cNvCxnSpPr>
            <a:cxnSpLocks/>
          </p:cNvCxnSpPr>
          <p:nvPr/>
        </p:nvCxnSpPr>
        <p:spPr>
          <a:xfrm>
            <a:off x="554736" y="4827213"/>
            <a:ext cx="8810931" cy="0"/>
          </a:xfrm>
          <a:prstGeom prst="line">
            <a:avLst/>
          </a:prstGeom>
          <a:ln w="6350" cap="flat">
            <a:solidFill>
              <a:srgbClr val="75757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00" name="TrackerNumBlue 100">
            <a:extLst>
              <a:ext uri="{FF2B5EF4-FFF2-40B4-BE49-F238E27FC236}">
                <a16:creationId xmlns:a16="http://schemas.microsoft.com/office/drawing/2014/main" id="{D7D16216-B470-9181-88A4-8FCA02CA015E}"/>
              </a:ext>
            </a:extLst>
          </p:cNvPr>
          <p:cNvSpPr/>
          <p:nvPr>
            <p:custDataLst>
              <p:tags r:id="rId6"/>
            </p:custDataLst>
          </p:nvPr>
        </p:nvSpPr>
        <p:spPr>
          <a:xfrm>
            <a:off x="1468485" y="1586086"/>
            <a:ext cx="219456" cy="242624"/>
          </a:xfrm>
          <a:prstGeom prst="ellipse">
            <a:avLst/>
          </a:prstGeom>
          <a:solidFill>
            <a:schemeClr val="bg1"/>
          </a:solidFill>
          <a:ln w="6350" cap="sq"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algn="ctr">
              <a:spcBef>
                <a:spcPts val="300"/>
              </a:spcBef>
              <a:spcAft>
                <a:spcPts val="300"/>
              </a:spcAft>
            </a:pPr>
            <a:r>
              <a:rPr lang="en-US" sz="1400">
                <a:solidFill>
                  <a:schemeClr val="tx1"/>
                </a:solidFill>
              </a:rPr>
              <a:t>1</a:t>
            </a:r>
            <a:endParaRPr lang="en-US" sz="1400" dirty="0" err="1">
              <a:solidFill>
                <a:schemeClr val="tx1"/>
              </a:solidFill>
            </a:endParaRPr>
          </a:p>
        </p:txBody>
      </p:sp>
      <p:sp>
        <p:nvSpPr>
          <p:cNvPr id="102" name="TrackerNumBlue 100">
            <a:extLst>
              <a:ext uri="{FF2B5EF4-FFF2-40B4-BE49-F238E27FC236}">
                <a16:creationId xmlns:a16="http://schemas.microsoft.com/office/drawing/2014/main" id="{9A9D3185-8D7C-5DB9-87EA-E43F5C34CC0C}"/>
              </a:ext>
            </a:extLst>
          </p:cNvPr>
          <p:cNvSpPr/>
          <p:nvPr>
            <p:custDataLst>
              <p:tags r:id="rId7"/>
            </p:custDataLst>
          </p:nvPr>
        </p:nvSpPr>
        <p:spPr>
          <a:xfrm>
            <a:off x="4212639" y="1586086"/>
            <a:ext cx="219456" cy="242624"/>
          </a:xfrm>
          <a:prstGeom prst="ellipse">
            <a:avLst/>
          </a:prstGeom>
          <a:solidFill>
            <a:schemeClr val="bg1"/>
          </a:solidFill>
          <a:ln w="6350" cap="sq"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algn="ctr">
              <a:spcBef>
                <a:spcPts val="300"/>
              </a:spcBef>
              <a:spcAft>
                <a:spcPts val="300"/>
              </a:spcAft>
            </a:pPr>
            <a:r>
              <a:rPr lang="en-US" sz="1400" dirty="0">
                <a:solidFill>
                  <a:schemeClr val="tx1"/>
                </a:solidFill>
              </a:rPr>
              <a:t>2</a:t>
            </a:r>
          </a:p>
        </p:txBody>
      </p:sp>
      <p:sp>
        <p:nvSpPr>
          <p:cNvPr id="103" name="TrackerNumBlue 100">
            <a:extLst>
              <a:ext uri="{FF2B5EF4-FFF2-40B4-BE49-F238E27FC236}">
                <a16:creationId xmlns:a16="http://schemas.microsoft.com/office/drawing/2014/main" id="{3B118861-59CF-02BB-D349-A532F14CED7A}"/>
              </a:ext>
            </a:extLst>
          </p:cNvPr>
          <p:cNvSpPr/>
          <p:nvPr>
            <p:custDataLst>
              <p:tags r:id="rId8"/>
            </p:custDataLst>
          </p:nvPr>
        </p:nvSpPr>
        <p:spPr>
          <a:xfrm>
            <a:off x="6936222" y="1586086"/>
            <a:ext cx="219456" cy="242624"/>
          </a:xfrm>
          <a:prstGeom prst="ellipse">
            <a:avLst/>
          </a:prstGeom>
          <a:solidFill>
            <a:schemeClr val="bg1"/>
          </a:solidFill>
          <a:ln w="6350" cap="sq"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algn="ctr">
              <a:spcBef>
                <a:spcPts val="300"/>
              </a:spcBef>
              <a:spcAft>
                <a:spcPts val="300"/>
              </a:spcAft>
            </a:pPr>
            <a:r>
              <a:rPr lang="en-US" sz="1400" dirty="0">
                <a:solidFill>
                  <a:schemeClr val="tx1"/>
                </a:solidFill>
              </a:rPr>
              <a:t>3</a:t>
            </a:r>
          </a:p>
        </p:txBody>
      </p:sp>
    </p:spTree>
    <p:extLst>
      <p:ext uri="{BB962C8B-B14F-4D97-AF65-F5344CB8AC3E}">
        <p14:creationId xmlns:p14="http://schemas.microsoft.com/office/powerpoint/2010/main" val="2382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5E60A77B-1E1B-B230-418A-2685415B347A}"/>
              </a:ext>
            </a:extLst>
          </p:cNvPr>
          <p:cNvGraphicFramePr>
            <a:graphicFrameLocks noChangeAspect="1"/>
          </p:cNvGraphicFramePr>
          <p:nvPr>
            <p:custDataLst>
              <p:tags r:id="rId1"/>
            </p:custDataLst>
            <p:extLst>
              <p:ext uri="{D42A27DB-BD31-4B8C-83A1-F6EECF244321}">
                <p14:modId xmlns:p14="http://schemas.microsoft.com/office/powerpoint/2010/main" val="2346513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73" imgH="476" progId="TCLayout.ActiveDocument.1">
                  <p:embed/>
                </p:oleObj>
              </mc:Choice>
              <mc:Fallback>
                <p:oleObj name="think-cell Slide" r:id="rId7" imgW="473" imgH="476" progId="TCLayout.ActiveDocument.1">
                  <p:embed/>
                  <p:pic>
                    <p:nvPicPr>
                      <p:cNvPr id="8" name="think-cell data - do not delete" hidden="1">
                        <a:extLst>
                          <a:ext uri="{FF2B5EF4-FFF2-40B4-BE49-F238E27FC236}">
                            <a16:creationId xmlns:a16="http://schemas.microsoft.com/office/drawing/2014/main" id="{5E60A77B-1E1B-B230-418A-2685415B347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2. Slide Title">
            <a:extLst>
              <a:ext uri="{FF2B5EF4-FFF2-40B4-BE49-F238E27FC236}">
                <a16:creationId xmlns:a16="http://schemas.microsoft.com/office/drawing/2014/main" id="{9AF60A37-F852-55A4-6AA9-C73009F9CFC8}"/>
              </a:ext>
            </a:extLst>
          </p:cNvPr>
          <p:cNvSpPr>
            <a:spLocks noGrp="1"/>
          </p:cNvSpPr>
          <p:nvPr>
            <p:ph type="title"/>
            <p:custDataLst>
              <p:tags r:id="rId2"/>
            </p:custDataLst>
          </p:nvPr>
        </p:nvSpPr>
        <p:spPr/>
        <p:txBody>
          <a:bodyPr vert="horz"/>
          <a:lstStyle/>
          <a:p>
            <a:r>
              <a:rPr lang="en-US" dirty="0"/>
              <a:t>Agenda for today</a:t>
            </a:r>
          </a:p>
        </p:txBody>
      </p:sp>
      <p:sp>
        <p:nvSpPr>
          <p:cNvPr id="6" name="Text Placeholder 2">
            <a:extLst>
              <a:ext uri="{FF2B5EF4-FFF2-40B4-BE49-F238E27FC236}">
                <a16:creationId xmlns:a16="http://schemas.microsoft.com/office/drawing/2014/main" id="{2E7A337F-7A18-0E77-DAE4-08BFA86E3B15}"/>
              </a:ext>
            </a:extLst>
          </p:cNvPr>
          <p:cNvSpPr>
            <a:spLocks noGrp="1"/>
          </p:cNvSpPr>
          <p:nvPr>
            <p:custDataLst>
              <p:tags r:id="rId3"/>
            </p:custDataLst>
          </p:nvPr>
        </p:nvSpPr>
        <p:spPr bwMode="auto">
          <a:xfrm>
            <a:off x="3648075" y="2401888"/>
            <a:ext cx="5530850" cy="479425"/>
          </a:xfrm>
          <a:prstGeom prst="rect">
            <a:avLst/>
          </a:prstGeom>
          <a:solidFill>
            <a:schemeClr val="accent1"/>
          </a:solidFill>
          <a:ln>
            <a:noFill/>
          </a:ln>
          <a:effectLst/>
        </p:spPr>
        <p:txBody>
          <a:bodyPr vert="horz" wrap="none" lIns="80963" tIns="117475" rIns="0" bIns="117475"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ts val="300"/>
              </a:spcBef>
              <a:spcAft>
                <a:spcPts val="300"/>
              </a:spcAft>
            </a:pPr>
            <a:r>
              <a:rPr lang="en-US" altLang="en-US" b="1" dirty="0">
                <a:solidFill>
                  <a:schemeClr val="tx2"/>
                </a:solidFill>
                <a:effectLst/>
                <a:cs typeface="+mn-cs"/>
              </a:rPr>
              <a:t>Current processes and pain points</a:t>
            </a:r>
            <a:endParaRPr lang="en-US" sz="1600" b="1" dirty="0">
              <a:solidFill>
                <a:schemeClr val="tx2"/>
              </a:solidFill>
              <a:cs typeface="+mn-cs"/>
            </a:endParaRPr>
          </a:p>
        </p:txBody>
      </p:sp>
      <p:sp>
        <p:nvSpPr>
          <p:cNvPr id="16" name="Text Placeholder 2">
            <a:hlinkClick r:id="rId9" action="ppaction://hlinksldjump"/>
            <a:extLst>
              <a:ext uri="{FF2B5EF4-FFF2-40B4-BE49-F238E27FC236}">
                <a16:creationId xmlns:a16="http://schemas.microsoft.com/office/drawing/2014/main" id="{D5573773-AFE9-D194-7D4E-6ABED6EC8FEF}"/>
              </a:ext>
            </a:extLst>
          </p:cNvPr>
          <p:cNvSpPr>
            <a:spLocks noGrp="1"/>
          </p:cNvSpPr>
          <p:nvPr>
            <p:custDataLst>
              <p:tags r:id="rId4"/>
            </p:custDataLst>
          </p:nvPr>
        </p:nvSpPr>
        <p:spPr bwMode="auto">
          <a:xfrm>
            <a:off x="3648075" y="2881313"/>
            <a:ext cx="5530850" cy="7254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80963" tIns="119063" rIns="0" bIns="117475"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3175" lvl="1" indent="0">
              <a:spcBef>
                <a:spcPct val="100000"/>
              </a:spcBef>
              <a:spcAft>
                <a:spcPts val="1200"/>
              </a:spcAft>
              <a:buNone/>
            </a:pPr>
            <a:r>
              <a:rPr lang="en-US" dirty="0"/>
              <a:t>GenAI / productivity opportunities at FS Client Policy Modernization (Dwelling)</a:t>
            </a:r>
          </a:p>
        </p:txBody>
      </p:sp>
      <p:sp>
        <p:nvSpPr>
          <p:cNvPr id="28" name="Text Placeholder 2">
            <a:hlinkClick r:id="rId10" action="ppaction://hlinksldjump"/>
            <a:extLst>
              <a:ext uri="{FF2B5EF4-FFF2-40B4-BE49-F238E27FC236}">
                <a16:creationId xmlns:a16="http://schemas.microsoft.com/office/drawing/2014/main" id="{0F8A4DBA-CDCD-4DAD-B5C6-F6E7C4572677}"/>
              </a:ext>
            </a:extLst>
          </p:cNvPr>
          <p:cNvSpPr>
            <a:spLocks noGrp="1"/>
          </p:cNvSpPr>
          <p:nvPr>
            <p:custDataLst>
              <p:tags r:id="rId5"/>
            </p:custDataLst>
          </p:nvPr>
        </p:nvSpPr>
        <p:spPr bwMode="auto">
          <a:xfrm>
            <a:off x="3648075" y="3606800"/>
            <a:ext cx="5530850" cy="4794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80963" tIns="117475" rIns="0" bIns="117475"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3175" lvl="1" indent="0">
              <a:spcBef>
                <a:spcPct val="100000"/>
              </a:spcBef>
              <a:spcAft>
                <a:spcPts val="1200"/>
              </a:spcAft>
              <a:buNone/>
            </a:pPr>
            <a:r>
              <a:rPr lang="en-US" altLang="en-US">
                <a:effectLst/>
                <a:cs typeface="+mn-cs"/>
              </a:rPr>
              <a:t>Path forward</a:t>
            </a:r>
            <a:endParaRPr lang="en-US" dirty="0">
              <a:cs typeface="+mn-cs"/>
            </a:endParaRPr>
          </a:p>
        </p:txBody>
      </p:sp>
    </p:spTree>
    <p:extLst>
      <p:ext uri="{BB962C8B-B14F-4D97-AF65-F5344CB8AC3E}">
        <p14:creationId xmlns:p14="http://schemas.microsoft.com/office/powerpoint/2010/main" val="260156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B4BD5F7B-CB98-B1BC-E1D3-BE15285A6767}"/>
              </a:ext>
            </a:extLst>
          </p:cNvPr>
          <p:cNvGraphicFramePr>
            <a:graphicFrameLocks noChangeAspect="1"/>
          </p:cNvGraphicFramePr>
          <p:nvPr>
            <p:custDataLst>
              <p:tags r:id="rId1"/>
            </p:custDataLst>
            <p:extLst>
              <p:ext uri="{D42A27DB-BD31-4B8C-83A1-F6EECF244321}">
                <p14:modId xmlns:p14="http://schemas.microsoft.com/office/powerpoint/2010/main" val="10395276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04" imgH="403" progId="TCLayout.ActiveDocument.1">
                  <p:embed/>
                </p:oleObj>
              </mc:Choice>
              <mc:Fallback>
                <p:oleObj name="think-cell Slide" r:id="rId9" imgW="404" imgH="403" progId="TCLayout.ActiveDocument.1">
                  <p:embed/>
                  <p:pic>
                    <p:nvPicPr>
                      <p:cNvPr id="6" name="think-cell data - do not delete" hidden="1">
                        <a:extLst>
                          <a:ext uri="{FF2B5EF4-FFF2-40B4-BE49-F238E27FC236}">
                            <a16:creationId xmlns:a16="http://schemas.microsoft.com/office/drawing/2014/main" id="{B4BD5F7B-CB98-B1BC-E1D3-BE15285A676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33B81F5A-AB1B-3A4B-24AE-73A24852B1FA}"/>
              </a:ext>
            </a:extLst>
          </p:cNvPr>
          <p:cNvSpPr txBox="1">
            <a:spLocks/>
          </p:cNvSpPr>
          <p:nvPr/>
        </p:nvSpPr>
        <p:spPr>
          <a:xfrm>
            <a:off x="9079549" y="1202365"/>
            <a:ext cx="2824904" cy="30777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lang="en-US" sz="2000" b="1" dirty="0">
                <a:latin typeface="Arial"/>
              </a:rPr>
              <a:t>Outcomes</a:t>
            </a:r>
            <a:endParaRPr kumimoji="0" lang="en-US" sz="2000" i="0" u="none" strike="noStrike" kern="1200" cap="none" spc="0" normalizeH="0" baseline="0" noProof="0" dirty="0">
              <a:ln>
                <a:noFill/>
              </a:ln>
              <a:effectLst/>
              <a:uLnTx/>
              <a:uFillTx/>
              <a:latin typeface="Arial"/>
              <a:ea typeface="+mn-ea"/>
              <a:cs typeface="Arial" panose="020B0604020202020204" pitchFamily="34" charset="0"/>
            </a:endParaRPr>
          </a:p>
        </p:txBody>
      </p:sp>
      <p:cxnSp>
        <p:nvCxnSpPr>
          <p:cNvPr id="11" name="Straight Connector 10">
            <a:extLst>
              <a:ext uri="{FF2B5EF4-FFF2-40B4-BE49-F238E27FC236}">
                <a16:creationId xmlns:a16="http://schemas.microsoft.com/office/drawing/2014/main" id="{D8649A86-5FBE-7DBA-6039-9B445A5EA35D}"/>
              </a:ext>
            </a:extLst>
          </p:cNvPr>
          <p:cNvCxnSpPr>
            <a:cxnSpLocks/>
          </p:cNvCxnSpPr>
          <p:nvPr/>
        </p:nvCxnSpPr>
        <p:spPr>
          <a:xfrm>
            <a:off x="9079549" y="1566594"/>
            <a:ext cx="2824904"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89918D-47A7-69F4-18F8-527217A9F698}"/>
              </a:ext>
            </a:extLst>
          </p:cNvPr>
          <p:cNvSpPr txBox="1">
            <a:spLocks/>
          </p:cNvSpPr>
          <p:nvPr>
            <p:custDataLst>
              <p:tags r:id="rId2"/>
            </p:custDataLst>
          </p:nvPr>
        </p:nvSpPr>
        <p:spPr>
          <a:xfrm>
            <a:off x="9215168" y="1867212"/>
            <a:ext cx="2689285" cy="3743375"/>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42900" marR="0" lvl="1" indent="-342900" algn="l" defTabSz="914400" rtl="0" eaLnBrk="1" fontAlgn="auto" latinLnBrk="0" hangingPunct="1">
              <a:lnSpc>
                <a:spcPct val="100000"/>
              </a:lnSpc>
              <a:spcBef>
                <a:spcPct val="125000"/>
              </a:spcBef>
              <a:spcAft>
                <a:spcPts val="600"/>
              </a:spcAft>
              <a:buClrTx/>
              <a:buSzTx/>
              <a:buFont typeface="Arial" panose="020B0604020202020204" pitchFamily="34" charset="0"/>
              <a:buChar char="•"/>
              <a:tabLst/>
              <a:defRPr/>
            </a:pPr>
            <a:r>
              <a:rPr lang="en-US" dirty="0">
                <a:latin typeface="Arial"/>
              </a:rPr>
              <a:t>Mapped current-state processes</a:t>
            </a:r>
          </a:p>
          <a:p>
            <a:pPr marL="342900" marR="0" lvl="1" indent="-342900" algn="l" defTabSz="914400" rtl="0" eaLnBrk="1" fontAlgn="auto" latinLnBrk="0" hangingPunct="1">
              <a:lnSpc>
                <a:spcPct val="100000"/>
              </a:lnSpc>
              <a:spcBef>
                <a:spcPct val="125000"/>
              </a:spcBef>
              <a:spcAft>
                <a:spcPts val="600"/>
              </a:spcAft>
              <a:buClrTx/>
              <a:buSzTx/>
              <a:buFont typeface="Arial" panose="020B0604020202020204" pitchFamily="34" charset="0"/>
              <a:buChar char="•"/>
              <a:tabLst/>
              <a:defRPr/>
            </a:pPr>
            <a:r>
              <a:rPr lang="en-US" dirty="0">
                <a:latin typeface="Arial"/>
              </a:rPr>
              <a:t>Identified pain points / frictions in current ways of working</a:t>
            </a:r>
          </a:p>
          <a:p>
            <a:pPr marL="342900" marR="0" lvl="1" indent="-342900" algn="l" defTabSz="914400" rtl="0" eaLnBrk="1" fontAlgn="auto" latinLnBrk="0" hangingPunct="1">
              <a:lnSpc>
                <a:spcPct val="100000"/>
              </a:lnSpc>
              <a:spcBef>
                <a:spcPct val="125000"/>
              </a:spcBef>
              <a:spcAft>
                <a:spcPts val="600"/>
              </a:spcAft>
              <a:buClrTx/>
              <a:buSzTx/>
              <a:buFont typeface="Arial" panose="020B0604020202020204" pitchFamily="34" charset="0"/>
              <a:buChar char="•"/>
              <a:tabLst/>
              <a:defRPr/>
            </a:pPr>
            <a:r>
              <a:rPr lang="en-US" dirty="0">
                <a:latin typeface="Arial"/>
              </a:rPr>
              <a:t>Outlined long-list of possible interventions</a:t>
            </a:r>
          </a:p>
          <a:p>
            <a:pPr marL="342900" marR="0" lvl="1" indent="-342900" algn="l" defTabSz="914400" rtl="0" eaLnBrk="1" fontAlgn="auto" latinLnBrk="0" hangingPunct="1">
              <a:lnSpc>
                <a:spcPct val="100000"/>
              </a:lnSpc>
              <a:spcBef>
                <a:spcPct val="125000"/>
              </a:spcBef>
              <a:spcAft>
                <a:spcPts val="600"/>
              </a:spcAft>
              <a:buClrTx/>
              <a:buSzTx/>
              <a:buFont typeface="Arial" panose="020B0604020202020204" pitchFamily="34" charset="0"/>
              <a:buChar char="•"/>
              <a:tabLst/>
              <a:defRPr/>
            </a:pPr>
            <a:r>
              <a:rPr lang="en-US" dirty="0">
                <a:latin typeface="Arial"/>
              </a:rPr>
              <a:t>Prioritized 3-4 interventions to detail and pursue</a:t>
            </a:r>
          </a:p>
        </p:txBody>
      </p:sp>
      <p:grpSp>
        <p:nvGrpSpPr>
          <p:cNvPr id="16" name="CheckmarkBlue 16">
            <a:extLst>
              <a:ext uri="{FF2B5EF4-FFF2-40B4-BE49-F238E27FC236}">
                <a16:creationId xmlns:a16="http://schemas.microsoft.com/office/drawing/2014/main" id="{0B2B294B-B359-9A18-CDEE-642429C7733B}"/>
              </a:ext>
            </a:extLst>
          </p:cNvPr>
          <p:cNvGrpSpPr>
            <a:grpSpLocks noChangeAspect="1"/>
          </p:cNvGrpSpPr>
          <p:nvPr>
            <p:custDataLst>
              <p:tags r:id="rId3"/>
            </p:custDataLst>
          </p:nvPr>
        </p:nvGrpSpPr>
        <p:grpSpPr>
          <a:xfrm>
            <a:off x="9108448" y="1901080"/>
            <a:ext cx="307778" cy="307778"/>
            <a:chOff x="1016000" y="1016000"/>
            <a:chExt cx="396228" cy="396228"/>
          </a:xfrm>
        </p:grpSpPr>
        <p:sp>
          <p:nvSpPr>
            <p:cNvPr id="13" name="Oval 12">
              <a:extLst>
                <a:ext uri="{FF2B5EF4-FFF2-40B4-BE49-F238E27FC236}">
                  <a16:creationId xmlns:a16="http://schemas.microsoft.com/office/drawing/2014/main" id="{E98DE526-F1C4-CA34-5AC3-0C7A4736F4F1}"/>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15" name="Graphic 14">
              <a:extLst>
                <a:ext uri="{FF2B5EF4-FFF2-40B4-BE49-F238E27FC236}">
                  <a16:creationId xmlns:a16="http://schemas.microsoft.com/office/drawing/2014/main" id="{99B25B3E-C667-645A-92DD-10AE638A090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3614" y="1023614"/>
              <a:ext cx="381000" cy="381000"/>
            </a:xfrm>
            <a:prstGeom prst="rect">
              <a:avLst/>
            </a:prstGeom>
          </p:spPr>
        </p:pic>
      </p:grpSp>
      <p:grpSp>
        <p:nvGrpSpPr>
          <p:cNvPr id="18" name="CheckmarkBlue 16">
            <a:extLst>
              <a:ext uri="{FF2B5EF4-FFF2-40B4-BE49-F238E27FC236}">
                <a16:creationId xmlns:a16="http://schemas.microsoft.com/office/drawing/2014/main" id="{3070E810-4E95-5156-0D48-80D0D4FF54EE}"/>
              </a:ext>
            </a:extLst>
          </p:cNvPr>
          <p:cNvGrpSpPr>
            <a:grpSpLocks noChangeAspect="1"/>
          </p:cNvGrpSpPr>
          <p:nvPr>
            <p:custDataLst>
              <p:tags r:id="rId4"/>
            </p:custDataLst>
          </p:nvPr>
        </p:nvGrpSpPr>
        <p:grpSpPr>
          <a:xfrm>
            <a:off x="9108448" y="2775743"/>
            <a:ext cx="307778" cy="307778"/>
            <a:chOff x="1016000" y="1016000"/>
            <a:chExt cx="396228" cy="396228"/>
          </a:xfrm>
        </p:grpSpPr>
        <p:sp>
          <p:nvSpPr>
            <p:cNvPr id="19" name="Oval 18">
              <a:extLst>
                <a:ext uri="{FF2B5EF4-FFF2-40B4-BE49-F238E27FC236}">
                  <a16:creationId xmlns:a16="http://schemas.microsoft.com/office/drawing/2014/main" id="{B9563497-AEEA-FCC5-AB38-31E255849A71}"/>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0" name="Graphic 19">
              <a:extLst>
                <a:ext uri="{FF2B5EF4-FFF2-40B4-BE49-F238E27FC236}">
                  <a16:creationId xmlns:a16="http://schemas.microsoft.com/office/drawing/2014/main" id="{6CEFF9E8-4D98-CED1-CB38-B3D1B96A01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3614" y="1023614"/>
              <a:ext cx="381000" cy="381000"/>
            </a:xfrm>
            <a:prstGeom prst="rect">
              <a:avLst/>
            </a:prstGeom>
          </p:spPr>
        </p:pic>
      </p:grpSp>
      <p:grpSp>
        <p:nvGrpSpPr>
          <p:cNvPr id="21" name="CheckmarkBlue 16">
            <a:extLst>
              <a:ext uri="{FF2B5EF4-FFF2-40B4-BE49-F238E27FC236}">
                <a16:creationId xmlns:a16="http://schemas.microsoft.com/office/drawing/2014/main" id="{552AB2B6-6FD9-F23C-C9BF-58DE0753C617}"/>
              </a:ext>
            </a:extLst>
          </p:cNvPr>
          <p:cNvGrpSpPr>
            <a:grpSpLocks/>
          </p:cNvGrpSpPr>
          <p:nvPr>
            <p:custDataLst>
              <p:tags r:id="rId5"/>
            </p:custDataLst>
          </p:nvPr>
        </p:nvGrpSpPr>
        <p:grpSpPr>
          <a:xfrm>
            <a:off x="9108448" y="3909335"/>
            <a:ext cx="307778" cy="307778"/>
            <a:chOff x="1016000" y="1016000"/>
            <a:chExt cx="396228" cy="396228"/>
          </a:xfrm>
        </p:grpSpPr>
        <p:sp>
          <p:nvSpPr>
            <p:cNvPr id="22" name="Oval 21">
              <a:extLst>
                <a:ext uri="{FF2B5EF4-FFF2-40B4-BE49-F238E27FC236}">
                  <a16:creationId xmlns:a16="http://schemas.microsoft.com/office/drawing/2014/main" id="{552DC4D8-36FB-DD3D-9ACA-332504BD61FC}"/>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Graphic 22">
              <a:extLst>
                <a:ext uri="{FF2B5EF4-FFF2-40B4-BE49-F238E27FC236}">
                  <a16:creationId xmlns:a16="http://schemas.microsoft.com/office/drawing/2014/main" id="{D2FBABF5-8E3E-B157-A853-18B8E86647C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3614" y="1023614"/>
              <a:ext cx="381000" cy="381000"/>
            </a:xfrm>
            <a:prstGeom prst="rect">
              <a:avLst/>
            </a:prstGeom>
          </p:spPr>
        </p:pic>
      </p:grpSp>
      <p:grpSp>
        <p:nvGrpSpPr>
          <p:cNvPr id="3" name="Group 2">
            <a:extLst>
              <a:ext uri="{FF2B5EF4-FFF2-40B4-BE49-F238E27FC236}">
                <a16:creationId xmlns:a16="http://schemas.microsoft.com/office/drawing/2014/main" id="{24D9D9B2-5E8F-1A18-4515-B32EBFC3F5EB}"/>
              </a:ext>
            </a:extLst>
          </p:cNvPr>
          <p:cNvGrpSpPr/>
          <p:nvPr/>
        </p:nvGrpSpPr>
        <p:grpSpPr>
          <a:xfrm>
            <a:off x="3042089" y="1798615"/>
            <a:ext cx="2776522" cy="4229790"/>
            <a:chOff x="2865594" y="1473222"/>
            <a:chExt cx="2776522" cy="4643603"/>
          </a:xfrm>
        </p:grpSpPr>
        <p:cxnSp>
          <p:nvCxnSpPr>
            <p:cNvPr id="55" name="Straight Connector 54">
              <a:extLst>
                <a:ext uri="{FF2B5EF4-FFF2-40B4-BE49-F238E27FC236}">
                  <a16:creationId xmlns:a16="http://schemas.microsoft.com/office/drawing/2014/main" id="{CA010EDF-3ACC-64C4-C472-79345A509C7D}"/>
                </a:ext>
              </a:extLst>
            </p:cNvPr>
            <p:cNvCxnSpPr>
              <a:cxnSpLocks/>
            </p:cNvCxnSpPr>
            <p:nvPr/>
          </p:nvCxnSpPr>
          <p:spPr>
            <a:xfrm>
              <a:off x="2865594" y="1473222"/>
              <a:ext cx="0" cy="4643603"/>
            </a:xfrm>
            <a:prstGeom prst="line">
              <a:avLst/>
            </a:prstGeom>
            <a:ln w="3175" cap="flat">
              <a:solidFill>
                <a:schemeClr val="bg1">
                  <a:lumMod val="85000"/>
                </a:schemeClr>
              </a:solidFill>
              <a:prstDash val="solid"/>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1719733-D712-F9F4-480F-F8EA3632E47D}"/>
                </a:ext>
              </a:extLst>
            </p:cNvPr>
            <p:cNvCxnSpPr>
              <a:cxnSpLocks/>
            </p:cNvCxnSpPr>
            <p:nvPr/>
          </p:nvCxnSpPr>
          <p:spPr>
            <a:xfrm>
              <a:off x="5614348" y="1473222"/>
              <a:ext cx="27768" cy="4643603"/>
            </a:xfrm>
            <a:prstGeom prst="line">
              <a:avLst/>
            </a:prstGeom>
            <a:ln w="3175" cap="flat">
              <a:solidFill>
                <a:schemeClr val="bg1">
                  <a:lumMod val="85000"/>
                </a:schemeClr>
              </a:solidFill>
              <a:prstDash val="solid"/>
              <a:miter lim="800000"/>
              <a:tailEnd type="none"/>
            </a:ln>
          </p:spPr>
          <p:style>
            <a:lnRef idx="1">
              <a:schemeClr val="accent1"/>
            </a:lnRef>
            <a:fillRef idx="0">
              <a:schemeClr val="accent1"/>
            </a:fillRef>
            <a:effectRef idx="0">
              <a:schemeClr val="accent1"/>
            </a:effectRef>
            <a:fontRef idx="minor">
              <a:schemeClr val="tx1"/>
            </a:fontRef>
          </p:style>
        </p:cxnSp>
      </p:grpSp>
      <p:sp>
        <p:nvSpPr>
          <p:cNvPr id="83" name="TextBox 82">
            <a:extLst>
              <a:ext uri="{FF2B5EF4-FFF2-40B4-BE49-F238E27FC236}">
                <a16:creationId xmlns:a16="http://schemas.microsoft.com/office/drawing/2014/main" id="{59B583F5-2341-48E7-7273-449602CF1AAC}"/>
              </a:ext>
            </a:extLst>
          </p:cNvPr>
          <p:cNvSpPr txBox="1">
            <a:spLocks/>
          </p:cNvSpPr>
          <p:nvPr/>
        </p:nvSpPr>
        <p:spPr>
          <a:xfrm>
            <a:off x="6209861" y="2496297"/>
            <a:ext cx="2279985" cy="83099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defTabSz="914400" rtl="0" eaLnBrk="1" fontAlgn="auto" latinLnBrk="0" hangingPunct="1">
              <a:lnSpc>
                <a:spcPct val="100000"/>
              </a:lnSpc>
              <a:spcBef>
                <a:spcPts val="0"/>
              </a:spcBef>
              <a:spcAft>
                <a:spcPts val="300"/>
              </a:spcAft>
              <a:buClrTx/>
              <a:buSzTx/>
              <a:buNone/>
              <a:tabLst/>
              <a:defRPr/>
            </a:pPr>
            <a:r>
              <a:rPr lang="en-US" sz="1800" b="1" i="1" dirty="0">
                <a:solidFill>
                  <a:schemeClr val="accent2"/>
                </a:solidFill>
                <a:latin typeface="Arial"/>
              </a:rPr>
              <a:t>Possible interventions identified</a:t>
            </a:r>
          </a:p>
        </p:txBody>
      </p:sp>
      <p:sp>
        <p:nvSpPr>
          <p:cNvPr id="84" name="TextBox 83">
            <a:extLst>
              <a:ext uri="{FF2B5EF4-FFF2-40B4-BE49-F238E27FC236}">
                <a16:creationId xmlns:a16="http://schemas.microsoft.com/office/drawing/2014/main" id="{0A5FF67A-C3F4-C8CA-3679-1D732EB80AAF}"/>
              </a:ext>
            </a:extLst>
          </p:cNvPr>
          <p:cNvSpPr txBox="1">
            <a:spLocks/>
          </p:cNvSpPr>
          <p:nvPr/>
        </p:nvSpPr>
        <p:spPr>
          <a:xfrm>
            <a:off x="518903" y="2496297"/>
            <a:ext cx="2279985" cy="83099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defTabSz="914400" rtl="0" eaLnBrk="1" fontAlgn="auto" latinLnBrk="0" hangingPunct="1">
              <a:lnSpc>
                <a:spcPct val="100000"/>
              </a:lnSpc>
              <a:spcBef>
                <a:spcPts val="0"/>
              </a:spcBef>
              <a:spcAft>
                <a:spcPts val="300"/>
              </a:spcAft>
              <a:buClrTx/>
              <a:buSzTx/>
              <a:buNone/>
              <a:tabLst/>
              <a:defRPr/>
            </a:pPr>
            <a:r>
              <a:rPr lang="en-US" sz="1800" b="1" i="1" dirty="0">
                <a:solidFill>
                  <a:schemeClr val="accent2"/>
                </a:solidFill>
                <a:latin typeface="Arial"/>
              </a:rPr>
              <a:t>Value Stream Mapping (VSM) workshops hosted</a:t>
            </a:r>
          </a:p>
        </p:txBody>
      </p:sp>
      <p:sp>
        <p:nvSpPr>
          <p:cNvPr id="85" name="TextBox 84">
            <a:extLst>
              <a:ext uri="{FF2B5EF4-FFF2-40B4-BE49-F238E27FC236}">
                <a16:creationId xmlns:a16="http://schemas.microsoft.com/office/drawing/2014/main" id="{FCF0F5F9-DD59-859C-5DFC-91A6F8B5749D}"/>
              </a:ext>
            </a:extLst>
          </p:cNvPr>
          <p:cNvSpPr txBox="1">
            <a:spLocks/>
          </p:cNvSpPr>
          <p:nvPr/>
        </p:nvSpPr>
        <p:spPr>
          <a:xfrm>
            <a:off x="3319106" y="2496297"/>
            <a:ext cx="2279985" cy="276999"/>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defTabSz="914400" rtl="0" eaLnBrk="1" fontAlgn="auto" latinLnBrk="0" hangingPunct="1">
              <a:lnSpc>
                <a:spcPct val="100000"/>
              </a:lnSpc>
              <a:spcBef>
                <a:spcPts val="0"/>
              </a:spcBef>
              <a:spcAft>
                <a:spcPts val="300"/>
              </a:spcAft>
              <a:buClrTx/>
              <a:buSzTx/>
              <a:buNone/>
              <a:tabLst/>
              <a:defRPr/>
            </a:pPr>
            <a:r>
              <a:rPr kumimoji="0" lang="en-US" sz="1800" b="1" i="1" u="none" strike="noStrike" kern="1200" cap="none" spc="0" normalizeH="0" baseline="0" noProof="0" dirty="0">
                <a:ln>
                  <a:noFill/>
                </a:ln>
                <a:solidFill>
                  <a:schemeClr val="accent2"/>
                </a:solidFill>
                <a:effectLst/>
                <a:uLnTx/>
                <a:uFillTx/>
                <a:latin typeface="Arial"/>
                <a:ea typeface="+mn-ea"/>
                <a:cs typeface="Arial" panose="020B0604020202020204" pitchFamily="34" charset="0"/>
              </a:rPr>
              <a:t>Experts interviewed</a:t>
            </a:r>
            <a:endParaRPr kumimoji="0" lang="en-US" sz="1800" i="1" u="none" strike="noStrike" kern="1200" cap="none" spc="0" normalizeH="0" baseline="0" noProof="0" dirty="0">
              <a:ln>
                <a:noFill/>
              </a:ln>
              <a:solidFill>
                <a:schemeClr val="accent2"/>
              </a:solidFill>
              <a:effectLst/>
              <a:uLnTx/>
              <a:uFillTx/>
              <a:latin typeface="Arial"/>
              <a:ea typeface="+mn-ea"/>
              <a:cs typeface="Arial" panose="020B0604020202020204" pitchFamily="34" charset="0"/>
            </a:endParaRPr>
          </a:p>
        </p:txBody>
      </p:sp>
      <p:sp>
        <p:nvSpPr>
          <p:cNvPr id="86" name="TextBox 85">
            <a:extLst>
              <a:ext uri="{FF2B5EF4-FFF2-40B4-BE49-F238E27FC236}">
                <a16:creationId xmlns:a16="http://schemas.microsoft.com/office/drawing/2014/main" id="{4655160A-F9A6-5875-40F1-18E9D0CF9F21}"/>
              </a:ext>
            </a:extLst>
          </p:cNvPr>
          <p:cNvSpPr txBox="1">
            <a:spLocks/>
          </p:cNvSpPr>
          <p:nvPr/>
        </p:nvSpPr>
        <p:spPr>
          <a:xfrm>
            <a:off x="4013930" y="1748668"/>
            <a:ext cx="890338" cy="61555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lang="en-US" sz="4000" b="1" dirty="0">
                <a:solidFill>
                  <a:schemeClr val="accent2"/>
                </a:solidFill>
                <a:latin typeface="Arial"/>
              </a:rPr>
              <a:t>12+</a:t>
            </a:r>
            <a:endParaRPr kumimoji="0" lang="en-US" sz="4000" u="none" strike="noStrike" kern="1200" cap="none" spc="0" normalizeH="0" baseline="0" noProof="0" dirty="0">
              <a:ln>
                <a:noFill/>
              </a:ln>
              <a:solidFill>
                <a:schemeClr val="accent2"/>
              </a:solidFill>
              <a:effectLst/>
              <a:uLnTx/>
              <a:uFillTx/>
              <a:latin typeface="Arial"/>
              <a:ea typeface="+mn-ea"/>
              <a:cs typeface="Arial" panose="020B0604020202020204" pitchFamily="34" charset="0"/>
            </a:endParaRPr>
          </a:p>
        </p:txBody>
      </p:sp>
      <p:sp>
        <p:nvSpPr>
          <p:cNvPr id="87" name="TextBox 86">
            <a:extLst>
              <a:ext uri="{FF2B5EF4-FFF2-40B4-BE49-F238E27FC236}">
                <a16:creationId xmlns:a16="http://schemas.microsoft.com/office/drawing/2014/main" id="{FE229095-B6DD-2D3F-05D8-7F00695C7888}"/>
              </a:ext>
            </a:extLst>
          </p:cNvPr>
          <p:cNvSpPr txBox="1">
            <a:spLocks/>
          </p:cNvSpPr>
          <p:nvPr/>
        </p:nvSpPr>
        <p:spPr>
          <a:xfrm>
            <a:off x="1482400" y="1748668"/>
            <a:ext cx="352991" cy="61555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kumimoji="0" lang="en-US" sz="4000" b="1" u="none" strike="noStrike" kern="1200" cap="none" spc="0" normalizeH="0" baseline="0" noProof="0" dirty="0">
                <a:ln>
                  <a:noFill/>
                </a:ln>
                <a:solidFill>
                  <a:schemeClr val="accent2"/>
                </a:solidFill>
                <a:effectLst/>
                <a:uLnTx/>
                <a:uFillTx/>
                <a:latin typeface="Arial"/>
                <a:ea typeface="+mn-ea"/>
                <a:cs typeface="Arial" panose="020B0604020202020204" pitchFamily="34" charset="0"/>
              </a:rPr>
              <a:t>2</a:t>
            </a:r>
            <a:endParaRPr kumimoji="0" lang="en-US" sz="4000" u="none" strike="noStrike" kern="1200" cap="none" spc="0" normalizeH="0" baseline="0" noProof="0" dirty="0">
              <a:ln>
                <a:noFill/>
              </a:ln>
              <a:solidFill>
                <a:schemeClr val="accent2"/>
              </a:solidFill>
              <a:effectLst/>
              <a:uLnTx/>
              <a:uFillTx/>
              <a:latin typeface="Arial"/>
              <a:ea typeface="+mn-ea"/>
              <a:cs typeface="Arial" panose="020B0604020202020204" pitchFamily="34" charset="0"/>
            </a:endParaRPr>
          </a:p>
        </p:txBody>
      </p:sp>
      <p:sp>
        <p:nvSpPr>
          <p:cNvPr id="88" name="TextBox 87">
            <a:extLst>
              <a:ext uri="{FF2B5EF4-FFF2-40B4-BE49-F238E27FC236}">
                <a16:creationId xmlns:a16="http://schemas.microsoft.com/office/drawing/2014/main" id="{D2583AF4-937F-C906-E05C-ACFA04846EC7}"/>
              </a:ext>
            </a:extLst>
          </p:cNvPr>
          <p:cNvSpPr txBox="1">
            <a:spLocks/>
          </p:cNvSpPr>
          <p:nvPr/>
        </p:nvSpPr>
        <p:spPr>
          <a:xfrm>
            <a:off x="6863171" y="1748668"/>
            <a:ext cx="973364" cy="61555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kumimoji="0" lang="en-US" sz="4000" b="1" u="none" strike="noStrike" kern="1200" cap="none" spc="0" normalizeH="0" baseline="0" noProof="0" dirty="0">
                <a:ln>
                  <a:noFill/>
                </a:ln>
                <a:solidFill>
                  <a:schemeClr val="accent2"/>
                </a:solidFill>
                <a:effectLst/>
                <a:uLnTx/>
                <a:uFillTx/>
                <a:latin typeface="Arial"/>
                <a:ea typeface="+mn-ea"/>
                <a:cs typeface="Arial" panose="020B0604020202020204" pitchFamily="34" charset="0"/>
              </a:rPr>
              <a:t>20+</a:t>
            </a:r>
            <a:endParaRPr kumimoji="0" lang="en-US" sz="4000" u="none" strike="noStrike" kern="1200" cap="none" spc="0" normalizeH="0" baseline="0" noProof="0" dirty="0">
              <a:ln>
                <a:noFill/>
              </a:ln>
              <a:solidFill>
                <a:schemeClr val="accent2"/>
              </a:solidFill>
              <a:effectLst/>
              <a:uLnTx/>
              <a:uFillTx/>
              <a:latin typeface="Arial"/>
              <a:ea typeface="+mn-ea"/>
              <a:cs typeface="Arial" panose="020B0604020202020204" pitchFamily="34" charset="0"/>
            </a:endParaRPr>
          </a:p>
        </p:txBody>
      </p:sp>
      <p:sp>
        <p:nvSpPr>
          <p:cNvPr id="89" name="TextBox 88">
            <a:extLst>
              <a:ext uri="{FF2B5EF4-FFF2-40B4-BE49-F238E27FC236}">
                <a16:creationId xmlns:a16="http://schemas.microsoft.com/office/drawing/2014/main" id="{E7C51F51-643A-347B-7A32-0EF061125D3E}"/>
              </a:ext>
            </a:extLst>
          </p:cNvPr>
          <p:cNvSpPr txBox="1">
            <a:spLocks/>
          </p:cNvSpPr>
          <p:nvPr/>
        </p:nvSpPr>
        <p:spPr>
          <a:xfrm>
            <a:off x="518903" y="3477194"/>
            <a:ext cx="2279985" cy="923330"/>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lang="en-US" sz="1200" dirty="0">
                <a:latin typeface="Arial"/>
              </a:rPr>
              <a:t>To gather insights on the current state process and identify pain points, we conducted two interactive workshops with key stakeholders</a:t>
            </a:r>
            <a:endParaRPr kumimoji="0" lang="en-US" sz="1200" u="none" strike="noStrike" kern="1200" cap="none" spc="0" normalizeH="0" baseline="0" noProof="0" dirty="0">
              <a:ln>
                <a:noFill/>
              </a:ln>
              <a:effectLst/>
              <a:uLnTx/>
              <a:uFillTx/>
              <a:latin typeface="Arial"/>
              <a:ea typeface="+mn-ea"/>
              <a:cs typeface="Arial" panose="020B0604020202020204" pitchFamily="34" charset="0"/>
            </a:endParaRPr>
          </a:p>
        </p:txBody>
      </p:sp>
      <p:sp>
        <p:nvSpPr>
          <p:cNvPr id="90" name="TextBox 89">
            <a:extLst>
              <a:ext uri="{FF2B5EF4-FFF2-40B4-BE49-F238E27FC236}">
                <a16:creationId xmlns:a16="http://schemas.microsoft.com/office/drawing/2014/main" id="{7DFB955D-95F1-E8CF-3473-3519863A9FA8}"/>
              </a:ext>
            </a:extLst>
          </p:cNvPr>
          <p:cNvSpPr txBox="1">
            <a:spLocks/>
          </p:cNvSpPr>
          <p:nvPr/>
        </p:nvSpPr>
        <p:spPr>
          <a:xfrm>
            <a:off x="3319106" y="3477194"/>
            <a:ext cx="2279985" cy="923330"/>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lang="en-US" sz="1200" dirty="0">
                <a:latin typeface="Arial"/>
              </a:rPr>
              <a:t>We interviewed 5 subject matter experts with deep knowledge of the Policy Mod process to gain a comprehensive understanding of the current state</a:t>
            </a:r>
            <a:endParaRPr kumimoji="0" lang="en-US" sz="1200" u="none" strike="noStrike" kern="1200" cap="none" spc="0" normalizeH="0" baseline="0" noProof="0" dirty="0">
              <a:ln>
                <a:noFill/>
              </a:ln>
              <a:effectLst/>
              <a:uLnTx/>
              <a:uFillTx/>
              <a:latin typeface="Arial"/>
              <a:ea typeface="+mn-ea"/>
              <a:cs typeface="Arial" panose="020B0604020202020204" pitchFamily="34" charset="0"/>
            </a:endParaRPr>
          </a:p>
        </p:txBody>
      </p:sp>
      <p:sp>
        <p:nvSpPr>
          <p:cNvPr id="91" name="TextBox 90">
            <a:extLst>
              <a:ext uri="{FF2B5EF4-FFF2-40B4-BE49-F238E27FC236}">
                <a16:creationId xmlns:a16="http://schemas.microsoft.com/office/drawing/2014/main" id="{986885F3-B21A-92A4-F177-1B4DC3769E08}"/>
              </a:ext>
            </a:extLst>
          </p:cNvPr>
          <p:cNvSpPr txBox="1">
            <a:spLocks/>
          </p:cNvSpPr>
          <p:nvPr/>
        </p:nvSpPr>
        <p:spPr>
          <a:xfrm>
            <a:off x="6209861" y="3477194"/>
            <a:ext cx="2279985" cy="1107996"/>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lang="en-US" sz="1200" dirty="0">
                <a:latin typeface="Arial"/>
              </a:rPr>
              <a:t>By analyzing the insights gathered from the workshops and expert interviews, we identified over 20 potential areas for improvement and automation within the Policy Mod process</a:t>
            </a:r>
            <a:endParaRPr kumimoji="0" lang="en-US" sz="1200" u="none" strike="noStrike" kern="1200" cap="none" spc="0" normalizeH="0" baseline="0" noProof="0" dirty="0">
              <a:ln>
                <a:noFill/>
              </a:ln>
              <a:effectLst/>
              <a:uLnTx/>
              <a:uFillTx/>
              <a:latin typeface="Arial"/>
              <a:ea typeface="+mn-ea"/>
              <a:cs typeface="Arial" panose="020B0604020202020204" pitchFamily="34" charset="0"/>
            </a:endParaRPr>
          </a:p>
        </p:txBody>
      </p:sp>
      <p:sp>
        <p:nvSpPr>
          <p:cNvPr id="4" name="TextBox 3">
            <a:extLst>
              <a:ext uri="{FF2B5EF4-FFF2-40B4-BE49-F238E27FC236}">
                <a16:creationId xmlns:a16="http://schemas.microsoft.com/office/drawing/2014/main" id="{D7C2F90E-8559-B14D-0BEF-956730060A46}"/>
              </a:ext>
            </a:extLst>
          </p:cNvPr>
          <p:cNvSpPr txBox="1">
            <a:spLocks/>
          </p:cNvSpPr>
          <p:nvPr/>
        </p:nvSpPr>
        <p:spPr>
          <a:xfrm>
            <a:off x="554736" y="1202365"/>
            <a:ext cx="8109658" cy="307777"/>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lang="en-US" sz="2000" b="1" dirty="0">
                <a:latin typeface="Arial"/>
              </a:rPr>
              <a:t>Progress made &amp; sources of insight</a:t>
            </a:r>
            <a:endParaRPr kumimoji="0" lang="en-US" sz="2000" i="0" u="none" strike="noStrike" kern="1200" cap="none" spc="0" normalizeH="0" baseline="0" noProof="0" dirty="0">
              <a:ln>
                <a:noFill/>
              </a:ln>
              <a:effectLst/>
              <a:uLnTx/>
              <a:uFillTx/>
              <a:latin typeface="Arial"/>
              <a:ea typeface="+mn-ea"/>
              <a:cs typeface="Arial" panose="020B0604020202020204" pitchFamily="34" charset="0"/>
            </a:endParaRPr>
          </a:p>
        </p:txBody>
      </p:sp>
      <p:cxnSp>
        <p:nvCxnSpPr>
          <p:cNvPr id="5" name="Straight Connector 4">
            <a:extLst>
              <a:ext uri="{FF2B5EF4-FFF2-40B4-BE49-F238E27FC236}">
                <a16:creationId xmlns:a16="http://schemas.microsoft.com/office/drawing/2014/main" id="{009E84ED-5518-B86B-513E-868E1AA1CE6E}"/>
              </a:ext>
            </a:extLst>
          </p:cNvPr>
          <p:cNvCxnSpPr>
            <a:cxnSpLocks/>
          </p:cNvCxnSpPr>
          <p:nvPr/>
        </p:nvCxnSpPr>
        <p:spPr>
          <a:xfrm>
            <a:off x="554736" y="1566594"/>
            <a:ext cx="7989063"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CDEE6224-1A84-7E40-7560-295197D7DAF2}"/>
              </a:ext>
            </a:extLst>
          </p:cNvPr>
          <p:cNvPicPr>
            <a:picLocks noChangeAspect="1"/>
          </p:cNvPicPr>
          <p:nvPr/>
        </p:nvPicPr>
        <p:blipFill>
          <a:blip r:embed="rId13"/>
          <a:stretch>
            <a:fillRect/>
          </a:stretch>
        </p:blipFill>
        <p:spPr>
          <a:xfrm>
            <a:off x="3318673" y="4908263"/>
            <a:ext cx="2202180" cy="1120140"/>
          </a:xfrm>
          <a:prstGeom prst="rect">
            <a:avLst/>
          </a:prstGeom>
        </p:spPr>
      </p:pic>
      <p:pic>
        <p:nvPicPr>
          <p:cNvPr id="36" name="Picture 35">
            <a:extLst>
              <a:ext uri="{FF2B5EF4-FFF2-40B4-BE49-F238E27FC236}">
                <a16:creationId xmlns:a16="http://schemas.microsoft.com/office/drawing/2014/main" id="{A5709E05-DCE7-EA44-1D92-24149DA81D09}"/>
              </a:ext>
            </a:extLst>
          </p:cNvPr>
          <p:cNvPicPr>
            <a:picLocks/>
          </p:cNvPicPr>
          <p:nvPr/>
        </p:nvPicPr>
        <p:blipFill>
          <a:blip r:embed="rId14"/>
          <a:stretch>
            <a:fillRect/>
          </a:stretch>
        </p:blipFill>
        <p:spPr>
          <a:xfrm>
            <a:off x="6209861" y="4908265"/>
            <a:ext cx="2200656" cy="1120140"/>
          </a:xfrm>
          <a:prstGeom prst="rect">
            <a:avLst/>
          </a:prstGeom>
          <a:ln>
            <a:solidFill>
              <a:schemeClr val="tx1">
                <a:lumMod val="50000"/>
                <a:lumOff val="50000"/>
              </a:schemeClr>
            </a:solidFill>
          </a:ln>
        </p:spPr>
      </p:pic>
      <p:sp>
        <p:nvSpPr>
          <p:cNvPr id="34" name="Title 33">
            <a:extLst>
              <a:ext uri="{FF2B5EF4-FFF2-40B4-BE49-F238E27FC236}">
                <a16:creationId xmlns:a16="http://schemas.microsoft.com/office/drawing/2014/main" id="{BF2BA37D-B290-E104-FA03-3401F1749214}"/>
              </a:ext>
            </a:extLst>
          </p:cNvPr>
          <p:cNvSpPr>
            <a:spLocks noGrp="1"/>
          </p:cNvSpPr>
          <p:nvPr>
            <p:ph type="title"/>
          </p:nvPr>
        </p:nvSpPr>
        <p:spPr/>
        <p:txBody>
          <a:bodyPr vert="horz">
            <a:normAutofit fontScale="90000"/>
          </a:bodyPr>
          <a:lstStyle/>
          <a:p>
            <a:r>
              <a:rPr lang="en-US" dirty="0"/>
              <a:t>Over the last weeks, we’ve partnered with FS Client</a:t>
            </a:r>
            <a:r>
              <a:rPr lang="en-US" baseline="30000" dirty="0"/>
              <a:t>1</a:t>
            </a:r>
            <a:r>
              <a:rPr lang="en-US" dirty="0"/>
              <a:t> teams to map current processes and pain points </a:t>
            </a:r>
          </a:p>
        </p:txBody>
      </p:sp>
      <p:grpSp>
        <p:nvGrpSpPr>
          <p:cNvPr id="37" name="CheckmarkBlue 16">
            <a:extLst>
              <a:ext uri="{FF2B5EF4-FFF2-40B4-BE49-F238E27FC236}">
                <a16:creationId xmlns:a16="http://schemas.microsoft.com/office/drawing/2014/main" id="{A47995D6-A9F0-9225-ABE3-42AF98154956}"/>
              </a:ext>
            </a:extLst>
          </p:cNvPr>
          <p:cNvGrpSpPr>
            <a:grpSpLocks/>
          </p:cNvGrpSpPr>
          <p:nvPr>
            <p:custDataLst>
              <p:tags r:id="rId6"/>
            </p:custDataLst>
          </p:nvPr>
        </p:nvGrpSpPr>
        <p:grpSpPr>
          <a:xfrm>
            <a:off x="9095662" y="4768428"/>
            <a:ext cx="307778" cy="307778"/>
            <a:chOff x="1016000" y="1016000"/>
            <a:chExt cx="396228" cy="396228"/>
          </a:xfrm>
        </p:grpSpPr>
        <p:sp>
          <p:nvSpPr>
            <p:cNvPr id="38" name="Oval 37">
              <a:extLst>
                <a:ext uri="{FF2B5EF4-FFF2-40B4-BE49-F238E27FC236}">
                  <a16:creationId xmlns:a16="http://schemas.microsoft.com/office/drawing/2014/main" id="{C86531F3-EDB2-4DBE-397B-BC6A6AF59975}"/>
                </a:ext>
              </a:extLst>
            </p:cNvPr>
            <p:cNvSpPr/>
            <p:nvPr/>
          </p:nvSpPr>
          <p:spPr>
            <a:xfrm>
              <a:off x="1016000" y="1016000"/>
              <a:ext cx="396228" cy="396228"/>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9" name="Graphic 38">
              <a:extLst>
                <a:ext uri="{FF2B5EF4-FFF2-40B4-BE49-F238E27FC236}">
                  <a16:creationId xmlns:a16="http://schemas.microsoft.com/office/drawing/2014/main" id="{0BF50C7C-96F8-E15D-8D96-9E69FC71233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3614" y="1023614"/>
              <a:ext cx="381000" cy="381000"/>
            </a:xfrm>
            <a:prstGeom prst="rect">
              <a:avLst/>
            </a:prstGeom>
          </p:spPr>
        </p:pic>
      </p:grpSp>
      <p:sp>
        <p:nvSpPr>
          <p:cNvPr id="45" name="4. Footnote">
            <a:extLst>
              <a:ext uri="{FF2B5EF4-FFF2-40B4-BE49-F238E27FC236}">
                <a16:creationId xmlns:a16="http://schemas.microsoft.com/office/drawing/2014/main" id="{A8CB6617-D544-E327-CB4B-5A1EFFF6B4CB}"/>
              </a:ext>
            </a:extLst>
          </p:cNvPr>
          <p:cNvSpPr txBox="1"/>
          <p:nvPr>
            <p:custDataLst>
              <p:tags r:id="rId7"/>
            </p:custDataLst>
          </p:nvPr>
        </p:nvSpPr>
        <p:spPr>
          <a:xfrm>
            <a:off x="553972" y="6430668"/>
            <a:ext cx="7278624" cy="123111"/>
          </a:xfrm>
          <a:prstGeom prst="rect">
            <a:avLst/>
          </a:prstGeom>
          <a:noFill/>
        </p:spPr>
        <p:txBody>
          <a:bodyPr wrap="square" lIns="0" tIns="0" rIns="0" bIns="0" rtlCol="0" anchor="b">
            <a:spAutoFit/>
          </a:bodyPr>
          <a:lstStyle/>
          <a:p>
            <a:pPr marL="203200" marR="0" lvl="0" indent="-212725"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1.	HCLTech teams on FS Client account, </a:t>
            </a:r>
            <a:r>
              <a:rPr lang="en-US" sz="800" kern="1200" dirty="0" err="1">
                <a:latin typeface="+mn-lt"/>
                <a:ea typeface="+mn-ea"/>
                <a:cs typeface="Arial" panose="020B0604020202020204" pitchFamily="34" charset="0"/>
              </a:rPr>
              <a:t>primarely</a:t>
            </a:r>
            <a:r>
              <a:rPr lang="en-US" sz="800" kern="1200" dirty="0">
                <a:latin typeface="+mn-lt"/>
                <a:ea typeface="+mn-ea"/>
                <a:cs typeface="Arial" panose="020B0604020202020204" pitchFamily="34" charset="0"/>
              </a:rPr>
              <a:t> within Policy Modernization (Dwelling)</a:t>
            </a:r>
          </a:p>
        </p:txBody>
      </p:sp>
    </p:spTree>
    <p:extLst>
      <p:ext uri="{BB962C8B-B14F-4D97-AF65-F5344CB8AC3E}">
        <p14:creationId xmlns:p14="http://schemas.microsoft.com/office/powerpoint/2010/main" val="514403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2AF1-9101-188A-1A61-E678317973D1}"/>
              </a:ext>
            </a:extLst>
          </p:cNvPr>
          <p:cNvSpPr>
            <a:spLocks noGrp="1"/>
          </p:cNvSpPr>
          <p:nvPr>
            <p:ph type="title"/>
          </p:nvPr>
        </p:nvSpPr>
        <p:spPr/>
        <p:txBody>
          <a:bodyPr/>
          <a:lstStyle/>
          <a:p>
            <a:r>
              <a:rPr lang="en-US" dirty="0"/>
              <a:t>Value Stream Mapping – AD Project</a:t>
            </a:r>
          </a:p>
        </p:txBody>
      </p:sp>
      <p:pic>
        <p:nvPicPr>
          <p:cNvPr id="32" name="Picture 31">
            <a:extLst>
              <a:ext uri="{FF2B5EF4-FFF2-40B4-BE49-F238E27FC236}">
                <a16:creationId xmlns:a16="http://schemas.microsoft.com/office/drawing/2014/main" id="{9587C519-345F-A2A6-B783-00FFF781EAA3}"/>
              </a:ext>
            </a:extLst>
          </p:cNvPr>
          <p:cNvPicPr>
            <a:picLocks/>
          </p:cNvPicPr>
          <p:nvPr/>
        </p:nvPicPr>
        <p:blipFill rotWithShape="1">
          <a:blip r:embed="rId2"/>
          <a:srcRect t="13351" r="1976" b="5306"/>
          <a:stretch/>
        </p:blipFill>
        <p:spPr>
          <a:xfrm>
            <a:off x="388491" y="1132764"/>
            <a:ext cx="11366781" cy="4881349"/>
          </a:xfrm>
          <a:prstGeom prst="rect">
            <a:avLst/>
          </a:prstGeom>
          <a:ln>
            <a:solidFill>
              <a:schemeClr val="tx1">
                <a:lumMod val="50000"/>
                <a:lumOff val="50000"/>
              </a:schemeClr>
            </a:solidFill>
          </a:ln>
        </p:spPr>
      </p:pic>
    </p:spTree>
    <p:extLst>
      <p:ext uri="{BB962C8B-B14F-4D97-AF65-F5344CB8AC3E}">
        <p14:creationId xmlns:p14="http://schemas.microsoft.com/office/powerpoint/2010/main" val="109995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997F589C-0974-5D53-846B-9E4A55710D09}"/>
              </a:ext>
            </a:extLst>
          </p:cNvPr>
          <p:cNvGraphicFramePr>
            <a:graphicFrameLocks noChangeAspect="1"/>
          </p:cNvGraphicFramePr>
          <p:nvPr>
            <p:custDataLst>
              <p:tags r:id="rId1"/>
            </p:custDataLst>
            <p:extLst>
              <p:ext uri="{D42A27DB-BD31-4B8C-83A1-F6EECF244321}">
                <p14:modId xmlns:p14="http://schemas.microsoft.com/office/powerpoint/2010/main" val="11807965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04" imgH="405" progId="TCLayout.ActiveDocument.1">
                  <p:embed/>
                </p:oleObj>
              </mc:Choice>
              <mc:Fallback>
                <p:oleObj name="think-cell Slide" r:id="rId8" imgW="404" imgH="405" progId="TCLayout.ActiveDocument.1">
                  <p:embed/>
                  <p:pic>
                    <p:nvPicPr>
                      <p:cNvPr id="6" name="think-cell data - do not delete" hidden="1">
                        <a:extLst>
                          <a:ext uri="{FF2B5EF4-FFF2-40B4-BE49-F238E27FC236}">
                            <a16:creationId xmlns:a16="http://schemas.microsoft.com/office/drawing/2014/main" id="{997F589C-0974-5D53-846B-9E4A55710D09}"/>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2. Slide Title">
            <a:extLst>
              <a:ext uri="{FF2B5EF4-FFF2-40B4-BE49-F238E27FC236}">
                <a16:creationId xmlns:a16="http://schemas.microsoft.com/office/drawing/2014/main" id="{022ECEB6-71C0-38E1-3CF9-15568B4A1655}"/>
              </a:ext>
            </a:extLst>
          </p:cNvPr>
          <p:cNvSpPr>
            <a:spLocks noGrp="1"/>
          </p:cNvSpPr>
          <p:nvPr>
            <p:ph type="title"/>
            <p:custDataLst>
              <p:tags r:id="rId2"/>
            </p:custDataLst>
          </p:nvPr>
        </p:nvSpPr>
        <p:spPr/>
        <p:txBody>
          <a:bodyPr vert="horz">
            <a:normAutofit fontScale="90000"/>
          </a:bodyPr>
          <a:lstStyle/>
          <a:p>
            <a:r>
              <a:rPr lang="en-US" dirty="0"/>
              <a:t>The current development process spans 4 phases and 3 months per Product Increment (PI)…</a:t>
            </a:r>
          </a:p>
        </p:txBody>
      </p:sp>
      <p:grpSp>
        <p:nvGrpSpPr>
          <p:cNvPr id="22" name="Group 21">
            <a:extLst>
              <a:ext uri="{FF2B5EF4-FFF2-40B4-BE49-F238E27FC236}">
                <a16:creationId xmlns:a16="http://schemas.microsoft.com/office/drawing/2014/main" id="{6FBEF532-BCB8-F38F-C71B-5C7430915A1A}"/>
              </a:ext>
            </a:extLst>
          </p:cNvPr>
          <p:cNvGrpSpPr/>
          <p:nvPr/>
        </p:nvGrpSpPr>
        <p:grpSpPr>
          <a:xfrm>
            <a:off x="554736" y="1264447"/>
            <a:ext cx="10960882" cy="307777"/>
            <a:chOff x="554736" y="1320900"/>
            <a:chExt cx="7989064" cy="307777"/>
          </a:xfrm>
        </p:grpSpPr>
        <p:sp>
          <p:nvSpPr>
            <p:cNvPr id="20" name="TextBox 19">
              <a:extLst>
                <a:ext uri="{FF2B5EF4-FFF2-40B4-BE49-F238E27FC236}">
                  <a16:creationId xmlns:a16="http://schemas.microsoft.com/office/drawing/2014/main" id="{1ADFA715-20B0-2B71-3D46-69C30A9A3B47}"/>
                </a:ext>
              </a:extLst>
            </p:cNvPr>
            <p:cNvSpPr txBox="1">
              <a:spLocks/>
            </p:cNvSpPr>
            <p:nvPr/>
          </p:nvSpPr>
          <p:spPr>
            <a:xfrm>
              <a:off x="554737" y="1320900"/>
              <a:ext cx="7989063" cy="307777"/>
            </a:xfrm>
            <a:prstGeom prst="rect">
              <a:avLst/>
            </a:prstGeom>
          </p:spPr>
          <p:txBody>
            <a:bodyPr vert="horz" wrap="square" lIns="0" tIns="0" rIns="0" bIns="0" rtlCol="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1" indent="0" algn="l" defTabSz="914400" rtl="0" eaLnBrk="1" fontAlgn="auto" latinLnBrk="0" hangingPunct="1">
                <a:lnSpc>
                  <a:spcPct val="100000"/>
                </a:lnSpc>
                <a:spcBef>
                  <a:spcPts val="0"/>
                </a:spcBef>
                <a:spcAft>
                  <a:spcPts val="300"/>
                </a:spcAft>
                <a:buClrTx/>
                <a:buSzTx/>
                <a:buNone/>
                <a:tabLst/>
                <a:defRPr/>
              </a:pPr>
              <a:r>
                <a:rPr lang="en-US" sz="1700" b="1" dirty="0">
                  <a:latin typeface="Arial"/>
                </a:rPr>
                <a:t>Phases in Dwelling delivery process/roadmap for a PI</a:t>
              </a:r>
              <a:endParaRPr kumimoji="0" lang="en-US" sz="1700" i="0" u="none" strike="noStrike" kern="1200" cap="none" spc="0" normalizeH="0" baseline="0" noProof="0" dirty="0">
                <a:ln>
                  <a:noFill/>
                </a:ln>
                <a:effectLst/>
                <a:uLnTx/>
                <a:uFillTx/>
                <a:latin typeface="Arial"/>
                <a:ea typeface="+mn-ea"/>
                <a:cs typeface="Arial" panose="020B0604020202020204" pitchFamily="34" charset="0"/>
              </a:endParaRPr>
            </a:p>
          </p:txBody>
        </p:sp>
        <p:cxnSp>
          <p:nvCxnSpPr>
            <p:cNvPr id="21" name="Straight Connector 20">
              <a:extLst>
                <a:ext uri="{FF2B5EF4-FFF2-40B4-BE49-F238E27FC236}">
                  <a16:creationId xmlns:a16="http://schemas.microsoft.com/office/drawing/2014/main" id="{1B4AD87C-1EE5-E110-578C-9A9528D05A8C}"/>
                </a:ext>
              </a:extLst>
            </p:cNvPr>
            <p:cNvCxnSpPr>
              <a:cxnSpLocks/>
            </p:cNvCxnSpPr>
            <p:nvPr/>
          </p:nvCxnSpPr>
          <p:spPr>
            <a:xfrm>
              <a:off x="554736" y="1596987"/>
              <a:ext cx="7989063"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04647869-6064-8778-80B5-FB3541D3EEEF}"/>
              </a:ext>
            </a:extLst>
          </p:cNvPr>
          <p:cNvSpPr txBox="1">
            <a:spLocks/>
          </p:cNvSpPr>
          <p:nvPr>
            <p:custDataLst>
              <p:tags r:id="rId3"/>
            </p:custDataLst>
          </p:nvPr>
        </p:nvSpPr>
        <p:spPr>
          <a:xfrm>
            <a:off x="554737" y="2493963"/>
            <a:ext cx="2059097" cy="3488134"/>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1600"/>
              </a:spcBef>
              <a:buNone/>
            </a:pPr>
            <a:r>
              <a:rPr lang="en-US" sz="1300" b="1" dirty="0"/>
              <a:t>Conduct</a:t>
            </a:r>
            <a:r>
              <a:rPr lang="en-US" sz="1300" dirty="0"/>
              <a:t> </a:t>
            </a:r>
            <a:r>
              <a:rPr lang="en-US" sz="1300" b="1" dirty="0"/>
              <a:t>meeting with FS Client team </a:t>
            </a:r>
            <a:r>
              <a:rPr lang="en-US" sz="1300" dirty="0"/>
              <a:t>to understand program goals, timelines and business needs</a:t>
            </a:r>
          </a:p>
          <a:p>
            <a:pPr>
              <a:spcBef>
                <a:spcPts val="1600"/>
              </a:spcBef>
              <a:buNone/>
            </a:pPr>
            <a:r>
              <a:rPr lang="en-US" sz="1300" b="1" dirty="0"/>
              <a:t>Develop product model through RAC/RDW sessions </a:t>
            </a:r>
            <a:r>
              <a:rPr lang="en-US" sz="1300" dirty="0"/>
              <a:t>to discuss business intent, identify features, and outline high-level requirements</a:t>
            </a:r>
          </a:p>
          <a:p>
            <a:pPr>
              <a:spcBef>
                <a:spcPts val="1600"/>
              </a:spcBef>
              <a:buNone/>
            </a:pPr>
            <a:r>
              <a:rPr lang="en-US" sz="1300" b="1" dirty="0"/>
              <a:t>Create</a:t>
            </a:r>
            <a:r>
              <a:rPr lang="en-US" sz="1300" dirty="0"/>
              <a:t> </a:t>
            </a:r>
            <a:r>
              <a:rPr lang="en-US" sz="1300" b="1" dirty="0"/>
              <a:t>high-level designs </a:t>
            </a:r>
            <a:r>
              <a:rPr lang="en-US" sz="1300" dirty="0"/>
              <a:t>and documentation in TSW sessions, including sequence diagrams for all integrations</a:t>
            </a:r>
          </a:p>
        </p:txBody>
      </p:sp>
      <p:sp>
        <p:nvSpPr>
          <p:cNvPr id="30" name="Arrow: Pentagon 29">
            <a:extLst>
              <a:ext uri="{FF2B5EF4-FFF2-40B4-BE49-F238E27FC236}">
                <a16:creationId xmlns:a16="http://schemas.microsoft.com/office/drawing/2014/main" id="{B4A90D36-F184-A4E0-EE10-4F214444CB49}"/>
              </a:ext>
            </a:extLst>
          </p:cNvPr>
          <p:cNvSpPr>
            <a:spLocks noChangeAspect="1"/>
          </p:cNvSpPr>
          <p:nvPr/>
        </p:nvSpPr>
        <p:spPr>
          <a:xfrm>
            <a:off x="554737" y="1710199"/>
            <a:ext cx="2206392" cy="523752"/>
          </a:xfrm>
          <a:prstGeom prst="homePlate">
            <a:avLst>
              <a:gd name="adj" fmla="val 18199"/>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300"/>
              </a:spcBef>
              <a:spcAft>
                <a:spcPts val="300"/>
              </a:spcAft>
            </a:pPr>
            <a:r>
              <a:rPr lang="en-US" sz="1600" b="1" dirty="0">
                <a:solidFill>
                  <a:schemeClr val="bg1"/>
                </a:solidFill>
              </a:rPr>
              <a:t>Inception </a:t>
            </a:r>
            <a:br>
              <a:rPr lang="en-US" sz="1600" b="1" dirty="0">
                <a:solidFill>
                  <a:schemeClr val="bg1"/>
                </a:solidFill>
              </a:rPr>
            </a:br>
            <a:r>
              <a:rPr lang="en-US" sz="1600" dirty="0">
                <a:solidFill>
                  <a:schemeClr val="bg1"/>
                </a:solidFill>
              </a:rPr>
              <a:t>(30-45 days)</a:t>
            </a:r>
          </a:p>
        </p:txBody>
      </p:sp>
      <p:sp>
        <p:nvSpPr>
          <p:cNvPr id="31" name="Arrow: Chevron 30">
            <a:extLst>
              <a:ext uri="{FF2B5EF4-FFF2-40B4-BE49-F238E27FC236}">
                <a16:creationId xmlns:a16="http://schemas.microsoft.com/office/drawing/2014/main" id="{CD5CD103-3249-EB6F-83A3-0CD9A242DF2B}"/>
              </a:ext>
            </a:extLst>
          </p:cNvPr>
          <p:cNvSpPr>
            <a:spLocks noChangeAspect="1"/>
          </p:cNvSpPr>
          <p:nvPr/>
        </p:nvSpPr>
        <p:spPr>
          <a:xfrm>
            <a:off x="9779266" y="1710199"/>
            <a:ext cx="1736351" cy="523752"/>
          </a:xfrm>
          <a:prstGeom prst="chevron">
            <a:avLst>
              <a:gd name="adj" fmla="val 18199"/>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340" tIns="7620" rIns="53340" bIns="7620" numCol="1" spcCol="0" rtlCol="0" fromWordArt="0" anchor="ctr" anchorCtr="0" forceAA="0" compatLnSpc="1">
            <a:prstTxWarp prst="textNoShape">
              <a:avLst/>
            </a:prstTxWarp>
            <a:noAutofit/>
          </a:bodyPr>
          <a:lstStyle/>
          <a:p>
            <a:pPr>
              <a:buClr>
                <a:schemeClr val="tx2"/>
              </a:buClr>
            </a:pPr>
            <a:r>
              <a:rPr lang="en-US" sz="1600" b="1" dirty="0">
                <a:solidFill>
                  <a:schemeClr val="tx2"/>
                </a:solidFill>
              </a:rPr>
              <a:t>Maintenance</a:t>
            </a:r>
            <a:br>
              <a:rPr lang="en-US" sz="1600" b="1" dirty="0">
                <a:solidFill>
                  <a:schemeClr val="tx2"/>
                </a:solidFill>
              </a:rPr>
            </a:br>
            <a:r>
              <a:rPr lang="en-US" sz="1600" dirty="0">
                <a:solidFill>
                  <a:schemeClr val="tx2"/>
                </a:solidFill>
              </a:rPr>
              <a:t>(ongoing)</a:t>
            </a:r>
            <a:endParaRPr lang="en-US" sz="1600" b="1" dirty="0">
              <a:solidFill>
                <a:schemeClr val="tx2"/>
              </a:solidFill>
            </a:endParaRPr>
          </a:p>
        </p:txBody>
      </p:sp>
      <p:sp>
        <p:nvSpPr>
          <p:cNvPr id="28" name="Arrow: Chevron 27">
            <a:extLst>
              <a:ext uri="{FF2B5EF4-FFF2-40B4-BE49-F238E27FC236}">
                <a16:creationId xmlns:a16="http://schemas.microsoft.com/office/drawing/2014/main" id="{6CB806DC-9B63-7F00-340C-3E6FAED4784E}"/>
              </a:ext>
            </a:extLst>
          </p:cNvPr>
          <p:cNvSpPr>
            <a:spLocks/>
          </p:cNvSpPr>
          <p:nvPr/>
        </p:nvSpPr>
        <p:spPr>
          <a:xfrm>
            <a:off x="2767948" y="1710201"/>
            <a:ext cx="3190090" cy="523744"/>
          </a:xfrm>
          <a:prstGeom prst="chevron">
            <a:avLst>
              <a:gd name="adj" fmla="val 18199"/>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340" tIns="7620" rIns="53340" bIns="7620" numCol="1" spcCol="0" rtlCol="0" fromWordArt="0" anchor="ctr" anchorCtr="0" forceAA="0" compatLnSpc="1">
            <a:prstTxWarp prst="textNoShape">
              <a:avLst/>
            </a:prstTxWarp>
            <a:noAutofit/>
          </a:bodyPr>
          <a:lstStyle/>
          <a:p>
            <a:pPr>
              <a:buClr>
                <a:schemeClr val="tx2"/>
              </a:buClr>
            </a:pPr>
            <a:r>
              <a:rPr lang="en-US" sz="1600" b="1" dirty="0">
                <a:solidFill>
                  <a:schemeClr val="tx2"/>
                </a:solidFill>
              </a:rPr>
              <a:t>Refinement</a:t>
            </a:r>
            <a:br>
              <a:rPr lang="en-US" sz="1600" b="1" dirty="0">
                <a:solidFill>
                  <a:schemeClr val="tx2"/>
                </a:solidFill>
              </a:rPr>
            </a:br>
            <a:r>
              <a:rPr lang="en-US" sz="1600" dirty="0">
                <a:solidFill>
                  <a:schemeClr val="tx2"/>
                </a:solidFill>
              </a:rPr>
              <a:t>(90 days; overlapping inception)</a:t>
            </a:r>
          </a:p>
        </p:txBody>
      </p:sp>
      <p:sp>
        <p:nvSpPr>
          <p:cNvPr id="34" name="TextBox 33">
            <a:extLst>
              <a:ext uri="{FF2B5EF4-FFF2-40B4-BE49-F238E27FC236}">
                <a16:creationId xmlns:a16="http://schemas.microsoft.com/office/drawing/2014/main" id="{2BA125E6-E7A0-EE7E-9A99-3E2AF95B70F6}"/>
              </a:ext>
            </a:extLst>
          </p:cNvPr>
          <p:cNvSpPr txBox="1">
            <a:spLocks/>
          </p:cNvSpPr>
          <p:nvPr>
            <p:custDataLst>
              <p:tags r:id="rId4"/>
            </p:custDataLst>
          </p:nvPr>
        </p:nvSpPr>
        <p:spPr>
          <a:xfrm>
            <a:off x="2761130" y="2493963"/>
            <a:ext cx="2975527" cy="3775393"/>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1600"/>
              </a:spcBef>
              <a:buNone/>
            </a:pPr>
            <a:r>
              <a:rPr lang="en-US" sz="1300" b="1" dirty="0"/>
              <a:t>Prioritize features </a:t>
            </a:r>
            <a:r>
              <a:rPr lang="en-US" sz="1300" dirty="0"/>
              <a:t>and clarify details</a:t>
            </a:r>
            <a:endParaRPr lang="en-US" sz="1300" b="1" dirty="0"/>
          </a:p>
          <a:p>
            <a:pPr>
              <a:spcBef>
                <a:spcPts val="1600"/>
              </a:spcBef>
              <a:buNone/>
            </a:pPr>
            <a:r>
              <a:rPr lang="en-US" sz="1300" b="1" dirty="0"/>
              <a:t>Refine feature requirements </a:t>
            </a:r>
            <a:r>
              <a:rPr lang="en-US" sz="1300" dirty="0"/>
              <a:t>in daily sessions with DPOs and SEs, including acceptance criteria signed off by business</a:t>
            </a:r>
          </a:p>
          <a:p>
            <a:pPr>
              <a:spcBef>
                <a:spcPts val="1600"/>
              </a:spcBef>
              <a:buNone/>
            </a:pPr>
            <a:r>
              <a:rPr lang="en-US" sz="1300" b="1" dirty="0"/>
              <a:t>Develop</a:t>
            </a:r>
            <a:r>
              <a:rPr lang="en-US" sz="1300" dirty="0"/>
              <a:t> </a:t>
            </a:r>
            <a:r>
              <a:rPr lang="en-US" sz="1300" b="1" dirty="0"/>
              <a:t>module diagrams </a:t>
            </a:r>
            <a:r>
              <a:rPr lang="en-US" sz="1300" dirty="0"/>
              <a:t>and create design wikis for components, outlining high-level outcomes, build configurations, and architectural design specs</a:t>
            </a:r>
          </a:p>
          <a:p>
            <a:pPr>
              <a:spcBef>
                <a:spcPts val="1600"/>
              </a:spcBef>
              <a:buNone/>
            </a:pPr>
            <a:r>
              <a:rPr lang="en-US" sz="1300" b="1" dirty="0"/>
              <a:t>Design</a:t>
            </a:r>
            <a:r>
              <a:rPr lang="en-US" sz="1300" dirty="0"/>
              <a:t> </a:t>
            </a:r>
            <a:r>
              <a:rPr lang="en-US" sz="1300" b="1" dirty="0"/>
              <a:t>product UI </a:t>
            </a:r>
            <a:r>
              <a:rPr lang="en-US" sz="1300" dirty="0"/>
              <a:t>using Figma</a:t>
            </a:r>
          </a:p>
          <a:p>
            <a:pPr>
              <a:spcBef>
                <a:spcPts val="1600"/>
              </a:spcBef>
              <a:buNone/>
            </a:pPr>
            <a:r>
              <a:rPr lang="en-US" sz="1300" b="1" dirty="0"/>
              <a:t>Estimate</a:t>
            </a:r>
            <a:r>
              <a:rPr lang="en-US" sz="1300" dirty="0"/>
              <a:t> </a:t>
            </a:r>
            <a:r>
              <a:rPr lang="en-US" sz="1300" b="1" dirty="0"/>
              <a:t>effort</a:t>
            </a:r>
            <a:r>
              <a:rPr lang="en-US" sz="1300" dirty="0"/>
              <a:t> by creating and prioritizing function points and performing t-shirt sizing</a:t>
            </a:r>
          </a:p>
        </p:txBody>
      </p:sp>
      <p:sp>
        <p:nvSpPr>
          <p:cNvPr id="26" name="Arrow: Chevron 25">
            <a:extLst>
              <a:ext uri="{FF2B5EF4-FFF2-40B4-BE49-F238E27FC236}">
                <a16:creationId xmlns:a16="http://schemas.microsoft.com/office/drawing/2014/main" id="{CBB7CD08-A56C-38BE-C42E-56E8971C2310}"/>
              </a:ext>
            </a:extLst>
          </p:cNvPr>
          <p:cNvSpPr>
            <a:spLocks/>
          </p:cNvSpPr>
          <p:nvPr/>
        </p:nvSpPr>
        <p:spPr>
          <a:xfrm>
            <a:off x="5962838" y="1710201"/>
            <a:ext cx="3816428" cy="523744"/>
          </a:xfrm>
          <a:prstGeom prst="chevron">
            <a:avLst>
              <a:gd name="adj" fmla="val 18199"/>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340" tIns="7620" rIns="53340" bIns="7620" numCol="1" spcCol="0" rtlCol="0" fromWordArt="0" anchor="ctr" anchorCtr="0" forceAA="0" compatLnSpc="1">
            <a:prstTxWarp prst="textNoShape">
              <a:avLst/>
            </a:prstTxWarp>
            <a:noAutofit/>
          </a:bodyPr>
          <a:lstStyle/>
          <a:p>
            <a:pPr>
              <a:buClr>
                <a:schemeClr val="tx2"/>
              </a:buClr>
            </a:pPr>
            <a:r>
              <a:rPr lang="en-US" sz="1600" b="1" dirty="0">
                <a:solidFill>
                  <a:schemeClr val="tx2"/>
                </a:solidFill>
              </a:rPr>
              <a:t>Build</a:t>
            </a:r>
            <a:br>
              <a:rPr lang="en-US" sz="1600" b="1" dirty="0">
                <a:solidFill>
                  <a:schemeClr val="tx2"/>
                </a:solidFill>
              </a:rPr>
            </a:br>
            <a:r>
              <a:rPr lang="en-US" sz="1600" dirty="0">
                <a:solidFill>
                  <a:schemeClr val="tx2"/>
                </a:solidFill>
              </a:rPr>
              <a:t>(90 days; in parallel to refinement)</a:t>
            </a:r>
            <a:endParaRPr lang="en-US" sz="1600" b="1" dirty="0">
              <a:solidFill>
                <a:schemeClr val="tx2"/>
              </a:solidFill>
            </a:endParaRPr>
          </a:p>
        </p:txBody>
      </p:sp>
      <p:sp>
        <p:nvSpPr>
          <p:cNvPr id="35" name="TextBox 34">
            <a:extLst>
              <a:ext uri="{FF2B5EF4-FFF2-40B4-BE49-F238E27FC236}">
                <a16:creationId xmlns:a16="http://schemas.microsoft.com/office/drawing/2014/main" id="{7FA9B963-C946-A33F-5BE2-74430459FEA8}"/>
              </a:ext>
            </a:extLst>
          </p:cNvPr>
          <p:cNvSpPr txBox="1">
            <a:spLocks/>
          </p:cNvSpPr>
          <p:nvPr>
            <p:custDataLst>
              <p:tags r:id="rId5"/>
            </p:custDataLst>
          </p:nvPr>
        </p:nvSpPr>
        <p:spPr>
          <a:xfrm>
            <a:off x="5958038" y="2493963"/>
            <a:ext cx="3667294" cy="3731791"/>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1600"/>
              </a:spcBef>
              <a:buNone/>
            </a:pPr>
            <a:r>
              <a:rPr lang="en-US" sz="1300" b="1" dirty="0"/>
              <a:t>Break down features </a:t>
            </a:r>
            <a:r>
              <a:rPr lang="en-US" sz="1300" dirty="0"/>
              <a:t>by scoring their readiness, refining estimates, </a:t>
            </a:r>
            <a:br>
              <a:rPr lang="en-US" sz="1300" dirty="0"/>
            </a:br>
            <a:r>
              <a:rPr lang="en-US" sz="1300" dirty="0"/>
              <a:t>and converting them into detailed stories in Jira with acceptance criteria, clarified dependencies, and prioritized tasks</a:t>
            </a:r>
          </a:p>
          <a:p>
            <a:pPr>
              <a:spcBef>
                <a:spcPts val="1600"/>
              </a:spcBef>
              <a:buNone/>
            </a:pPr>
            <a:r>
              <a:rPr lang="en-US" sz="1300" b="1" dirty="0"/>
              <a:t>Conduct build iterations</a:t>
            </a:r>
            <a:r>
              <a:rPr lang="en-US" sz="1300" dirty="0"/>
              <a:t>, including manual code generation, unit testing, and creating low-level designs</a:t>
            </a:r>
          </a:p>
          <a:p>
            <a:pPr>
              <a:spcBef>
                <a:spcPts val="1600"/>
              </a:spcBef>
              <a:buNone/>
            </a:pPr>
            <a:r>
              <a:rPr lang="en-US" sz="1300" b="1" dirty="0"/>
              <a:t>Plan and execute testing </a:t>
            </a:r>
            <a:r>
              <a:rPr lang="en-US" sz="1300" dirty="0"/>
              <a:t>at functional, capability, capability group and transaction-levels, including scoping testing needs, estimating test efforts, preparing test data, and executing both manual and automated tests</a:t>
            </a:r>
          </a:p>
          <a:p>
            <a:pPr>
              <a:spcBef>
                <a:spcPts val="1600"/>
              </a:spcBef>
              <a:buNone/>
            </a:pPr>
            <a:r>
              <a:rPr lang="en-US" sz="1300" b="1" dirty="0"/>
              <a:t>Deploy code</a:t>
            </a:r>
            <a:r>
              <a:rPr lang="en-US" sz="1300" dirty="0"/>
              <a:t>, ensuring all integrations and interactions are verified and documented</a:t>
            </a:r>
          </a:p>
        </p:txBody>
      </p:sp>
      <p:sp>
        <p:nvSpPr>
          <p:cNvPr id="3" name="TextBox 2">
            <a:extLst>
              <a:ext uri="{FF2B5EF4-FFF2-40B4-BE49-F238E27FC236}">
                <a16:creationId xmlns:a16="http://schemas.microsoft.com/office/drawing/2014/main" id="{1FECB0C7-B803-B622-CA61-D664AA71BED4}"/>
              </a:ext>
            </a:extLst>
          </p:cNvPr>
          <p:cNvSpPr txBox="1">
            <a:spLocks/>
          </p:cNvSpPr>
          <p:nvPr>
            <p:custDataLst>
              <p:tags r:id="rId6"/>
            </p:custDataLst>
          </p:nvPr>
        </p:nvSpPr>
        <p:spPr>
          <a:xfrm>
            <a:off x="9779266" y="2493963"/>
            <a:ext cx="1736351" cy="1844095"/>
          </a:xfrm>
          <a:prstGeom prst="rect">
            <a:avLst/>
          </a:prstGeom>
        </p:spPr>
        <p:txBody>
          <a:bodyPr vert="horz" wrap="square" lIns="0" tIns="0" rIns="0" bIns="0" rtlCol="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1600"/>
              </a:spcBef>
              <a:buNone/>
            </a:pPr>
            <a:r>
              <a:rPr lang="en-US" sz="1300" b="1" dirty="0"/>
              <a:t>Create</a:t>
            </a:r>
            <a:r>
              <a:rPr lang="en-US" sz="1300" dirty="0"/>
              <a:t> </a:t>
            </a:r>
            <a:r>
              <a:rPr lang="en-US" sz="1300" b="1" dirty="0"/>
              <a:t>documentation</a:t>
            </a:r>
            <a:r>
              <a:rPr lang="en-US" sz="1300" dirty="0"/>
              <a:t> to maintain detailed records of the software</a:t>
            </a:r>
          </a:p>
          <a:p>
            <a:pPr>
              <a:spcBef>
                <a:spcPts val="1600"/>
              </a:spcBef>
              <a:buNone/>
            </a:pPr>
            <a:r>
              <a:rPr lang="en-US" sz="1300" b="1" dirty="0"/>
              <a:t>Ensure</a:t>
            </a:r>
            <a:r>
              <a:rPr lang="en-US" sz="1300" dirty="0"/>
              <a:t> </a:t>
            </a:r>
            <a:r>
              <a:rPr lang="en-US" sz="1300" b="1" dirty="0"/>
              <a:t>operational continuity </a:t>
            </a:r>
            <a:r>
              <a:rPr lang="en-US" sz="1300" dirty="0"/>
              <a:t>by keeping the software up to date and fully functional</a:t>
            </a:r>
          </a:p>
        </p:txBody>
      </p:sp>
      <p:grpSp>
        <p:nvGrpSpPr>
          <p:cNvPr id="19" name="sticker">
            <a:extLst>
              <a:ext uri="{FF2B5EF4-FFF2-40B4-BE49-F238E27FC236}">
                <a16:creationId xmlns:a16="http://schemas.microsoft.com/office/drawing/2014/main" id="{E70E5554-B64B-218C-DEDF-B44749525E17}"/>
              </a:ext>
            </a:extLst>
          </p:cNvPr>
          <p:cNvGrpSpPr/>
          <p:nvPr/>
        </p:nvGrpSpPr>
        <p:grpSpPr>
          <a:xfrm>
            <a:off x="558192" y="981455"/>
            <a:ext cx="1846659" cy="156966"/>
            <a:chOff x="558192" y="1289273"/>
            <a:chExt cx="1846659" cy="156966"/>
          </a:xfrm>
        </p:grpSpPr>
        <p:sp>
          <p:nvSpPr>
            <p:cNvPr id="23" name="StickerRectangle">
              <a:extLst>
                <a:ext uri="{FF2B5EF4-FFF2-40B4-BE49-F238E27FC236}">
                  <a16:creationId xmlns:a16="http://schemas.microsoft.com/office/drawing/2014/main" id="{7FFAC61B-AB41-3D30-DB4E-3BB3D6121D15}"/>
                </a:ext>
              </a:extLst>
            </p:cNvPr>
            <p:cNvSpPr>
              <a:spLocks noChangeArrowheads="1"/>
            </p:cNvSpPr>
            <p:nvPr userDrawn="1"/>
          </p:nvSpPr>
          <p:spPr bwMode="gray">
            <a:xfrm>
              <a:off x="558192" y="1289273"/>
              <a:ext cx="1846659"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rPr>
                <a:t>Simplified and non-</a:t>
              </a:r>
              <a:r>
                <a:rPr lang="en-US" sz="900" b="1" spc="50" dirty="0">
                  <a:ln w="3175">
                    <a:noFill/>
                  </a:ln>
                  <a:solidFill>
                    <a:schemeClr val="tx1"/>
                  </a:solidFill>
                </a:rPr>
                <a:t>exhaustive</a:t>
              </a:r>
              <a:endParaRPr lang="en-US" sz="800" baseline="0" dirty="0">
                <a:solidFill>
                  <a:schemeClr val="tx1"/>
                </a:solidFill>
                <a:latin typeface="+mn-lt"/>
                <a:ea typeface="+mn-ea"/>
              </a:endParaRPr>
            </a:p>
          </p:txBody>
        </p:sp>
        <p:cxnSp>
          <p:nvCxnSpPr>
            <p:cNvPr id="24" name="StickerUnderline">
              <a:extLst>
                <a:ext uri="{FF2B5EF4-FFF2-40B4-BE49-F238E27FC236}">
                  <a16:creationId xmlns:a16="http://schemas.microsoft.com/office/drawing/2014/main" id="{3D6F3D16-6F6B-1E6A-79F3-3CBAF2A27346}"/>
                </a:ext>
              </a:extLst>
            </p:cNvPr>
            <p:cNvCxnSpPr>
              <a:cxnSpLocks noChangeShapeType="1"/>
              <a:stCxn id="23" idx="4"/>
              <a:endCxn id="23" idx="6"/>
            </p:cNvCxnSpPr>
            <p:nvPr/>
          </p:nvCxnSpPr>
          <p:spPr bwMode="gray">
            <a:xfrm>
              <a:off x="558192" y="1446239"/>
              <a:ext cx="1846659"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54147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 name="Object 140" hidden="1">
            <a:extLst>
              <a:ext uri="{FF2B5EF4-FFF2-40B4-BE49-F238E27FC236}">
                <a16:creationId xmlns:a16="http://schemas.microsoft.com/office/drawing/2014/main" id="{41292060-6A56-509E-1C8E-19FA15A4203E}"/>
              </a:ext>
            </a:extLst>
          </p:cNvPr>
          <p:cNvGraphicFramePr>
            <a:graphicFrameLocks noChangeAspect="1"/>
          </p:cNvGraphicFramePr>
          <p:nvPr>
            <p:custDataLst>
              <p:tags r:id="rId1"/>
            </p:custDataLst>
            <p:extLst>
              <p:ext uri="{D42A27DB-BD31-4B8C-83A1-F6EECF244321}">
                <p14:modId xmlns:p14="http://schemas.microsoft.com/office/powerpoint/2010/main" val="341066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141" name="Object 140" hidden="1">
                        <a:extLst>
                          <a:ext uri="{FF2B5EF4-FFF2-40B4-BE49-F238E27FC236}">
                            <a16:creationId xmlns:a16="http://schemas.microsoft.com/office/drawing/2014/main" id="{41292060-6A56-509E-1C8E-19FA15A4203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EA78CCAB-673A-B264-6716-15B53FD82177}"/>
              </a:ext>
            </a:extLst>
          </p:cNvPr>
          <p:cNvSpPr/>
          <p:nvPr/>
        </p:nvSpPr>
        <p:spPr>
          <a:xfrm>
            <a:off x="10158339" y="2100413"/>
            <a:ext cx="1478925" cy="4554381"/>
          </a:xfrm>
          <a:prstGeom prst="rect">
            <a:avLst/>
          </a:prstGeom>
          <a:solidFill>
            <a:schemeClr val="bg1"/>
          </a:solidFill>
          <a:ln w="28575" cap="sq">
            <a:solidFill>
              <a:schemeClr val="accent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pt-BR" sz="1600" dirty="0" err="1">
              <a:solidFill>
                <a:schemeClr val="bg1"/>
              </a:solidFill>
            </a:endParaRPr>
          </a:p>
        </p:txBody>
      </p:sp>
      <p:sp>
        <p:nvSpPr>
          <p:cNvPr id="5" name="Title 1"/>
          <p:cNvSpPr txBox="1">
            <a:spLocks noGrp="1"/>
          </p:cNvSpPr>
          <p:nvPr>
            <p:ph type="title"/>
          </p:nvPr>
        </p:nvSpPr>
        <p:spPr>
          <a:xfrm>
            <a:off x="554736" y="499775"/>
            <a:ext cx="11082528" cy="403957"/>
          </a:xfrm>
          <a:prstGeom prst="rect">
            <a:avLst/>
          </a:prstGeom>
        </p:spPr>
        <p:txBody>
          <a:bodyPr vert="horz" wrap="square" lIns="0" tIns="44450" rIns="0" bIns="0" rtlCol="0">
            <a:spAutoFit/>
          </a:bodyPr>
          <a:lstStyle/>
          <a:p>
            <a:pPr marL="12700" marR="5080">
              <a:lnSpc>
                <a:spcPts val="2810"/>
              </a:lnSpc>
              <a:spcBef>
                <a:spcPts val="350"/>
              </a:spcBef>
            </a:pPr>
            <a:r>
              <a:rPr lang="en-US" dirty="0">
                <a:solidFill>
                  <a:srgbClr val="000000"/>
                </a:solidFill>
              </a:rPr>
              <a:t>…and contains a series of pain points that reduce speed to impact</a:t>
            </a:r>
            <a:endParaRPr spc="-10" dirty="0">
              <a:solidFill>
                <a:srgbClr val="000000"/>
              </a:solidFill>
            </a:endParaRPr>
          </a:p>
        </p:txBody>
      </p:sp>
      <p:sp>
        <p:nvSpPr>
          <p:cNvPr id="11" name="object 10">
            <a:extLst>
              <a:ext uri="{FF2B5EF4-FFF2-40B4-BE49-F238E27FC236}">
                <a16:creationId xmlns:a16="http://schemas.microsoft.com/office/drawing/2014/main" id="{9B885326-B082-357F-973D-8E9682FB344B}"/>
              </a:ext>
            </a:extLst>
          </p:cNvPr>
          <p:cNvSpPr txBox="1"/>
          <p:nvPr/>
        </p:nvSpPr>
        <p:spPr>
          <a:xfrm>
            <a:off x="657068" y="1536194"/>
            <a:ext cx="479456" cy="123752"/>
          </a:xfrm>
          <a:prstGeom prst="rect">
            <a:avLst/>
          </a:prstGeom>
        </p:spPr>
        <p:txBody>
          <a:bodyPr vert="horz" wrap="square" lIns="0" tIns="20955" rIns="0" bIns="0" rtlCol="0">
            <a:spAutoFit/>
          </a:bodyPr>
          <a:lstStyle/>
          <a:p>
            <a:pPr marL="12700" marR="5080">
              <a:lnSpc>
                <a:spcPts val="790"/>
              </a:lnSpc>
              <a:spcBef>
                <a:spcPts val="165"/>
              </a:spcBef>
            </a:pPr>
            <a:r>
              <a:rPr sz="800" b="1" spc="-20" dirty="0">
                <a:latin typeface="Arial"/>
                <a:cs typeface="Arial"/>
              </a:rPr>
              <a:t>SDLC</a:t>
            </a:r>
            <a:endParaRPr sz="800" dirty="0">
              <a:latin typeface="Arial"/>
              <a:cs typeface="Arial"/>
            </a:endParaRPr>
          </a:p>
        </p:txBody>
      </p:sp>
      <p:sp>
        <p:nvSpPr>
          <p:cNvPr id="66" name="object 59">
            <a:extLst>
              <a:ext uri="{FF2B5EF4-FFF2-40B4-BE49-F238E27FC236}">
                <a16:creationId xmlns:a16="http://schemas.microsoft.com/office/drawing/2014/main" id="{14C59FEC-68A4-501E-D040-F88FF0A8E823}"/>
              </a:ext>
            </a:extLst>
          </p:cNvPr>
          <p:cNvSpPr/>
          <p:nvPr/>
        </p:nvSpPr>
        <p:spPr>
          <a:xfrm>
            <a:off x="554736" y="2088320"/>
            <a:ext cx="11160421" cy="0"/>
          </a:xfrm>
          <a:custGeom>
            <a:avLst/>
            <a:gdLst/>
            <a:ahLst/>
            <a:cxnLst/>
            <a:rect l="l" t="t" r="r" b="b"/>
            <a:pathLst>
              <a:path w="9434830">
                <a:moveTo>
                  <a:pt x="0" y="0"/>
                </a:moveTo>
                <a:lnTo>
                  <a:pt x="9434300" y="1"/>
                </a:lnTo>
              </a:path>
            </a:pathLst>
          </a:custGeom>
          <a:ln w="6350">
            <a:solidFill>
              <a:srgbClr val="7F7F7F"/>
            </a:solidFill>
          </a:ln>
        </p:spPr>
        <p:txBody>
          <a:bodyPr wrap="square" lIns="0" tIns="0" rIns="0" bIns="0" rtlCol="0"/>
          <a:lstStyle/>
          <a:p>
            <a:endParaRPr sz="800"/>
          </a:p>
        </p:txBody>
      </p:sp>
      <p:sp>
        <p:nvSpPr>
          <p:cNvPr id="70" name="object 80">
            <a:extLst>
              <a:ext uri="{FF2B5EF4-FFF2-40B4-BE49-F238E27FC236}">
                <a16:creationId xmlns:a16="http://schemas.microsoft.com/office/drawing/2014/main" id="{908C5E3D-E7D5-00E9-C3A0-1B66B03F62C1}"/>
              </a:ext>
            </a:extLst>
          </p:cNvPr>
          <p:cNvSpPr txBox="1"/>
          <p:nvPr/>
        </p:nvSpPr>
        <p:spPr>
          <a:xfrm>
            <a:off x="554736" y="1869666"/>
            <a:ext cx="549079" cy="135935"/>
          </a:xfrm>
          <a:prstGeom prst="rect">
            <a:avLst/>
          </a:prstGeom>
        </p:spPr>
        <p:txBody>
          <a:bodyPr vert="horz" wrap="square" lIns="0" tIns="12700" rIns="0" bIns="0" rtlCol="0">
            <a:spAutoFit/>
          </a:bodyPr>
          <a:lstStyle/>
          <a:p>
            <a:pPr marL="12700">
              <a:lnSpc>
                <a:spcPct val="100000"/>
              </a:lnSpc>
              <a:spcBef>
                <a:spcPts val="100"/>
              </a:spcBef>
            </a:pPr>
            <a:r>
              <a:rPr sz="800" b="1" dirty="0">
                <a:latin typeface="Arial"/>
                <a:cs typeface="Arial"/>
              </a:rPr>
              <a:t>Role</a:t>
            </a:r>
            <a:endParaRPr sz="800" dirty="0">
              <a:latin typeface="Arial"/>
              <a:cs typeface="Arial"/>
            </a:endParaRPr>
          </a:p>
        </p:txBody>
      </p:sp>
      <p:sp>
        <p:nvSpPr>
          <p:cNvPr id="4" name="object 92">
            <a:extLst>
              <a:ext uri="{FF2B5EF4-FFF2-40B4-BE49-F238E27FC236}">
                <a16:creationId xmlns:a16="http://schemas.microsoft.com/office/drawing/2014/main" id="{6270529C-26E8-BBB6-9CB5-05D7B7BB7647}"/>
              </a:ext>
            </a:extLst>
          </p:cNvPr>
          <p:cNvSpPr txBox="1"/>
          <p:nvPr/>
        </p:nvSpPr>
        <p:spPr>
          <a:xfrm>
            <a:off x="9907568" y="1128761"/>
            <a:ext cx="1152973" cy="120546"/>
          </a:xfrm>
          <a:prstGeom prst="rect">
            <a:avLst/>
          </a:prstGeom>
        </p:spPr>
        <p:txBody>
          <a:bodyPr vert="horz" wrap="square" lIns="0" tIns="12700" rIns="0" bIns="0" rtlCol="0">
            <a:spAutoFit/>
          </a:bodyPr>
          <a:lstStyle/>
          <a:p>
            <a:pPr marL="12700">
              <a:lnSpc>
                <a:spcPct val="100000"/>
              </a:lnSpc>
              <a:spcBef>
                <a:spcPts val="100"/>
              </a:spcBef>
            </a:pPr>
            <a:r>
              <a:rPr lang="en-US" sz="700" spc="-30" dirty="0">
                <a:latin typeface="Arial"/>
                <a:cs typeface="Arial"/>
              </a:rPr>
              <a:t>Automatable </a:t>
            </a:r>
            <a:r>
              <a:rPr lang="en-US" sz="700" spc="-20" dirty="0">
                <a:latin typeface="Arial"/>
                <a:cs typeface="Arial"/>
              </a:rPr>
              <a:t>step</a:t>
            </a:r>
            <a:endParaRPr sz="700" dirty="0">
              <a:latin typeface="Arial"/>
              <a:cs typeface="Arial"/>
            </a:endParaRPr>
          </a:p>
        </p:txBody>
      </p:sp>
      <p:sp>
        <p:nvSpPr>
          <p:cNvPr id="6" name="object 94">
            <a:extLst>
              <a:ext uri="{FF2B5EF4-FFF2-40B4-BE49-F238E27FC236}">
                <a16:creationId xmlns:a16="http://schemas.microsoft.com/office/drawing/2014/main" id="{5EAB305F-7EAF-4770-0BDD-B0C406A77084}"/>
              </a:ext>
            </a:extLst>
          </p:cNvPr>
          <p:cNvSpPr txBox="1"/>
          <p:nvPr/>
        </p:nvSpPr>
        <p:spPr>
          <a:xfrm>
            <a:off x="11106924" y="1122994"/>
            <a:ext cx="519430" cy="120546"/>
          </a:xfrm>
          <a:prstGeom prst="rect">
            <a:avLst/>
          </a:prstGeom>
        </p:spPr>
        <p:txBody>
          <a:bodyPr vert="horz" wrap="square" lIns="0" tIns="12700" rIns="0" bIns="0" rtlCol="0">
            <a:spAutoFit/>
          </a:bodyPr>
          <a:lstStyle/>
          <a:p>
            <a:pPr marL="12700">
              <a:lnSpc>
                <a:spcPct val="100000"/>
              </a:lnSpc>
              <a:spcBef>
                <a:spcPts val="100"/>
              </a:spcBef>
            </a:pPr>
            <a:r>
              <a:rPr lang="en-US" sz="700" dirty="0">
                <a:latin typeface="Arial"/>
                <a:cs typeface="Arial"/>
              </a:rPr>
              <a:t>Missing</a:t>
            </a:r>
            <a:r>
              <a:rPr sz="700" spc="-40" dirty="0">
                <a:latin typeface="Arial"/>
                <a:cs typeface="Arial"/>
              </a:rPr>
              <a:t> </a:t>
            </a:r>
            <a:r>
              <a:rPr sz="700" spc="-20" dirty="0">
                <a:latin typeface="Arial"/>
                <a:cs typeface="Arial"/>
              </a:rPr>
              <a:t>step</a:t>
            </a:r>
            <a:endParaRPr sz="700" dirty="0">
              <a:latin typeface="Arial"/>
              <a:cs typeface="Arial"/>
            </a:endParaRPr>
          </a:p>
        </p:txBody>
      </p:sp>
      <p:sp>
        <p:nvSpPr>
          <p:cNvPr id="7" name="object 74">
            <a:extLst>
              <a:ext uri="{FF2B5EF4-FFF2-40B4-BE49-F238E27FC236}">
                <a16:creationId xmlns:a16="http://schemas.microsoft.com/office/drawing/2014/main" id="{26EA99F0-DACD-CAC1-1F19-BE3B7D152671}"/>
              </a:ext>
            </a:extLst>
          </p:cNvPr>
          <p:cNvSpPr txBox="1"/>
          <p:nvPr/>
        </p:nvSpPr>
        <p:spPr>
          <a:xfrm>
            <a:off x="9665710" y="1108337"/>
            <a:ext cx="174227" cy="161394"/>
          </a:xfrm>
          <a:prstGeom prst="rect">
            <a:avLst/>
          </a:prstGeom>
          <a:solidFill>
            <a:schemeClr val="accent3">
              <a:lumMod val="20000"/>
              <a:lumOff val="80000"/>
            </a:schemeClr>
          </a:solidFill>
          <a:ln>
            <a:solidFill>
              <a:schemeClr val="tx1"/>
            </a:solidFill>
          </a:ln>
        </p:spPr>
        <p:txBody>
          <a:bodyPr vert="horz" wrap="square" lIns="91440" tIns="83185" rIns="0" bIns="91440" rtlCol="0">
            <a:spAutoFit/>
          </a:bodyPr>
          <a:lstStyle/>
          <a:p>
            <a:pPr>
              <a:buClr>
                <a:schemeClr val="tx1"/>
              </a:buClr>
            </a:pPr>
            <a:endParaRPr lang="en-US" sz="400" dirty="0"/>
          </a:p>
        </p:txBody>
      </p:sp>
      <p:sp>
        <p:nvSpPr>
          <p:cNvPr id="12" name="object 74">
            <a:extLst>
              <a:ext uri="{FF2B5EF4-FFF2-40B4-BE49-F238E27FC236}">
                <a16:creationId xmlns:a16="http://schemas.microsoft.com/office/drawing/2014/main" id="{A389D71A-0F60-3D5A-754B-F4A63BEECE6A}"/>
              </a:ext>
            </a:extLst>
          </p:cNvPr>
          <p:cNvSpPr txBox="1"/>
          <p:nvPr/>
        </p:nvSpPr>
        <p:spPr>
          <a:xfrm>
            <a:off x="10886314" y="1108337"/>
            <a:ext cx="174227" cy="161394"/>
          </a:xfrm>
          <a:prstGeom prst="rect">
            <a:avLst/>
          </a:prstGeom>
          <a:solidFill>
            <a:srgbClr val="F17E7E">
              <a:alpha val="66000"/>
            </a:srgbClr>
          </a:solidFill>
          <a:ln>
            <a:solidFill>
              <a:schemeClr val="tx1"/>
            </a:solidFill>
          </a:ln>
        </p:spPr>
        <p:txBody>
          <a:bodyPr vert="horz" wrap="square" lIns="91440" tIns="83185" rIns="0" bIns="91440" rtlCol="0">
            <a:spAutoFit/>
          </a:bodyPr>
          <a:lstStyle/>
          <a:p>
            <a:pPr>
              <a:buClr>
                <a:schemeClr val="tx1"/>
              </a:buClr>
            </a:pPr>
            <a:endParaRPr lang="en-US" sz="400" dirty="0"/>
          </a:p>
        </p:txBody>
      </p:sp>
      <p:cxnSp>
        <p:nvCxnSpPr>
          <p:cNvPr id="23" name="Straight Connector 22">
            <a:extLst>
              <a:ext uri="{FF2B5EF4-FFF2-40B4-BE49-F238E27FC236}">
                <a16:creationId xmlns:a16="http://schemas.microsoft.com/office/drawing/2014/main" id="{8899DB50-E2CA-C594-ED50-FC2809D24D37}"/>
              </a:ext>
            </a:extLst>
          </p:cNvPr>
          <p:cNvCxnSpPr>
            <a:cxnSpLocks/>
          </p:cNvCxnSpPr>
          <p:nvPr/>
        </p:nvCxnSpPr>
        <p:spPr>
          <a:xfrm>
            <a:off x="554736" y="1683496"/>
            <a:ext cx="474023" cy="189438"/>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9" name="Arrow: Pentagon 8">
            <a:extLst>
              <a:ext uri="{FF2B5EF4-FFF2-40B4-BE49-F238E27FC236}">
                <a16:creationId xmlns:a16="http://schemas.microsoft.com/office/drawing/2014/main" id="{4E8BD06E-0779-CF9D-CFA2-8C41D65C5453}"/>
              </a:ext>
            </a:extLst>
          </p:cNvPr>
          <p:cNvSpPr>
            <a:spLocks noChangeAspect="1"/>
          </p:cNvSpPr>
          <p:nvPr/>
        </p:nvSpPr>
        <p:spPr>
          <a:xfrm>
            <a:off x="1224744" y="1474336"/>
            <a:ext cx="2191960" cy="218750"/>
          </a:xfrm>
          <a:prstGeom prst="homePlate">
            <a:avLst>
              <a:gd name="adj" fmla="val 18199"/>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340" tIns="7620" rIns="53340" bIns="7620" numCol="1" spcCol="0" rtlCol="0" fromWordArt="0" anchor="ctr" anchorCtr="0" forceAA="0" compatLnSpc="1">
            <a:prstTxWarp prst="textNoShape">
              <a:avLst/>
            </a:prstTxWarp>
            <a:noAutofit/>
          </a:bodyPr>
          <a:lstStyle/>
          <a:p>
            <a:pPr>
              <a:spcBef>
                <a:spcPts val="300"/>
              </a:spcBef>
              <a:spcAft>
                <a:spcPts val="300"/>
              </a:spcAft>
            </a:pPr>
            <a:r>
              <a:rPr lang="en-US" sz="800" b="1" dirty="0">
                <a:solidFill>
                  <a:schemeClr val="bg1"/>
                </a:solidFill>
              </a:rPr>
              <a:t>Inception</a:t>
            </a:r>
            <a:endParaRPr lang="en-US" sz="800" dirty="0">
              <a:solidFill>
                <a:schemeClr val="bg1"/>
              </a:solidFill>
            </a:endParaRPr>
          </a:p>
        </p:txBody>
      </p:sp>
      <p:sp>
        <p:nvSpPr>
          <p:cNvPr id="8" name="Arrow: Pentagon 7">
            <a:extLst>
              <a:ext uri="{FF2B5EF4-FFF2-40B4-BE49-F238E27FC236}">
                <a16:creationId xmlns:a16="http://schemas.microsoft.com/office/drawing/2014/main" id="{F327108F-01B8-D095-C14E-0EFF2ECA39DA}"/>
              </a:ext>
            </a:extLst>
          </p:cNvPr>
          <p:cNvSpPr>
            <a:spLocks/>
          </p:cNvSpPr>
          <p:nvPr/>
        </p:nvSpPr>
        <p:spPr>
          <a:xfrm>
            <a:off x="1224744" y="1733820"/>
            <a:ext cx="730653" cy="289800"/>
          </a:xfrm>
          <a:prstGeom prst="homePlate">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340" tIns="7620" rIns="53340" bIns="7620" numCol="1" spcCol="0" rtlCol="0" fromWordArt="0" anchor="ctr" anchorCtr="0" forceAA="0" compatLnSpc="1">
            <a:prstTxWarp prst="textNoShape">
              <a:avLst/>
            </a:prstTxWarp>
            <a:noAutofit/>
          </a:bodyPr>
          <a:lstStyle/>
          <a:p>
            <a:pPr>
              <a:spcBef>
                <a:spcPts val="300"/>
              </a:spcBef>
              <a:spcAft>
                <a:spcPts val="300"/>
              </a:spcAft>
              <a:buClr>
                <a:schemeClr val="tx2"/>
              </a:buClr>
            </a:pPr>
            <a:r>
              <a:rPr lang="en-US" sz="800" b="1" dirty="0">
                <a:solidFill>
                  <a:schemeClr val="tx2"/>
                </a:solidFill>
              </a:rPr>
              <a:t>Kickoff meeting</a:t>
            </a:r>
            <a:endParaRPr lang="en-US" sz="800" dirty="0">
              <a:solidFill>
                <a:schemeClr val="tx2"/>
              </a:solidFill>
            </a:endParaRPr>
          </a:p>
        </p:txBody>
      </p:sp>
      <p:sp>
        <p:nvSpPr>
          <p:cNvPr id="33" name="Arrow: Chevron 32">
            <a:extLst>
              <a:ext uri="{FF2B5EF4-FFF2-40B4-BE49-F238E27FC236}">
                <a16:creationId xmlns:a16="http://schemas.microsoft.com/office/drawing/2014/main" id="{F7C14D46-175A-CDA2-4472-D0DCC4472D86}"/>
              </a:ext>
            </a:extLst>
          </p:cNvPr>
          <p:cNvSpPr>
            <a:spLocks/>
          </p:cNvSpPr>
          <p:nvPr/>
        </p:nvSpPr>
        <p:spPr>
          <a:xfrm>
            <a:off x="1962362"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RAC/RDW sessions </a:t>
            </a:r>
            <a:endParaRPr lang="en-US" sz="700" dirty="0">
              <a:solidFill>
                <a:schemeClr val="tx2"/>
              </a:solidFill>
              <a:latin typeface="Arial"/>
              <a:cs typeface="Arial"/>
            </a:endParaRPr>
          </a:p>
        </p:txBody>
      </p:sp>
      <p:sp>
        <p:nvSpPr>
          <p:cNvPr id="34" name="Arrow: Chevron 33">
            <a:extLst>
              <a:ext uri="{FF2B5EF4-FFF2-40B4-BE49-F238E27FC236}">
                <a16:creationId xmlns:a16="http://schemas.microsoft.com/office/drawing/2014/main" id="{3F631136-ABDE-0E41-070A-09499F0BC57C}"/>
              </a:ext>
            </a:extLst>
          </p:cNvPr>
          <p:cNvSpPr>
            <a:spLocks/>
          </p:cNvSpPr>
          <p:nvPr/>
        </p:nvSpPr>
        <p:spPr>
          <a:xfrm>
            <a:off x="2693015"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TSW sessions</a:t>
            </a:r>
            <a:endParaRPr lang="en-US" sz="700" dirty="0">
              <a:solidFill>
                <a:schemeClr val="tx2"/>
              </a:solidFill>
              <a:latin typeface="Arial"/>
              <a:cs typeface="Arial"/>
            </a:endParaRPr>
          </a:p>
        </p:txBody>
      </p:sp>
      <p:sp>
        <p:nvSpPr>
          <p:cNvPr id="40" name="Arrow: Chevron 39">
            <a:extLst>
              <a:ext uri="{FF2B5EF4-FFF2-40B4-BE49-F238E27FC236}">
                <a16:creationId xmlns:a16="http://schemas.microsoft.com/office/drawing/2014/main" id="{ADBF40D3-F1F8-715F-714A-1F07D315F66B}"/>
              </a:ext>
            </a:extLst>
          </p:cNvPr>
          <p:cNvSpPr>
            <a:spLocks/>
          </p:cNvSpPr>
          <p:nvPr/>
        </p:nvSpPr>
        <p:spPr>
          <a:xfrm>
            <a:off x="4233067"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Feature refinement</a:t>
            </a:r>
            <a:endParaRPr lang="en-US" sz="700" dirty="0">
              <a:solidFill>
                <a:schemeClr val="tx2"/>
              </a:solidFill>
              <a:latin typeface="Arial"/>
              <a:cs typeface="Arial"/>
            </a:endParaRPr>
          </a:p>
        </p:txBody>
      </p:sp>
      <p:sp>
        <p:nvSpPr>
          <p:cNvPr id="43" name="Arrow: Chevron 42">
            <a:extLst>
              <a:ext uri="{FF2B5EF4-FFF2-40B4-BE49-F238E27FC236}">
                <a16:creationId xmlns:a16="http://schemas.microsoft.com/office/drawing/2014/main" id="{0CF57FF4-2066-C027-80EA-46F61CC9467E}"/>
              </a:ext>
            </a:extLst>
          </p:cNvPr>
          <p:cNvSpPr>
            <a:spLocks/>
          </p:cNvSpPr>
          <p:nvPr/>
        </p:nvSpPr>
        <p:spPr>
          <a:xfrm>
            <a:off x="4963720"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Module/ arch. diagrams</a:t>
            </a:r>
            <a:endParaRPr lang="en-US" sz="700" dirty="0">
              <a:solidFill>
                <a:schemeClr val="tx2"/>
              </a:solidFill>
              <a:latin typeface="Arial"/>
              <a:cs typeface="Arial"/>
            </a:endParaRPr>
          </a:p>
        </p:txBody>
      </p:sp>
      <p:sp>
        <p:nvSpPr>
          <p:cNvPr id="44" name="Arrow: Chevron 43">
            <a:extLst>
              <a:ext uri="{FF2B5EF4-FFF2-40B4-BE49-F238E27FC236}">
                <a16:creationId xmlns:a16="http://schemas.microsoft.com/office/drawing/2014/main" id="{05C5D469-46E5-EAD1-82A6-1A3D46259F2D}"/>
              </a:ext>
            </a:extLst>
          </p:cNvPr>
          <p:cNvSpPr>
            <a:spLocks/>
          </p:cNvSpPr>
          <p:nvPr/>
        </p:nvSpPr>
        <p:spPr>
          <a:xfrm>
            <a:off x="3495449"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Feature prioritization</a:t>
            </a:r>
            <a:endParaRPr lang="en-US" sz="700" dirty="0">
              <a:solidFill>
                <a:schemeClr val="tx2"/>
              </a:solidFill>
              <a:latin typeface="Arial"/>
              <a:cs typeface="Arial"/>
            </a:endParaRPr>
          </a:p>
        </p:txBody>
      </p:sp>
      <p:sp>
        <p:nvSpPr>
          <p:cNvPr id="45" name="Arrow: Chevron 44">
            <a:extLst>
              <a:ext uri="{FF2B5EF4-FFF2-40B4-BE49-F238E27FC236}">
                <a16:creationId xmlns:a16="http://schemas.microsoft.com/office/drawing/2014/main" id="{F373090B-02F1-C1B7-B5DF-BC88C72943C6}"/>
              </a:ext>
            </a:extLst>
          </p:cNvPr>
          <p:cNvSpPr>
            <a:spLocks/>
          </p:cNvSpPr>
          <p:nvPr/>
        </p:nvSpPr>
        <p:spPr>
          <a:xfrm>
            <a:off x="3495449" y="1474336"/>
            <a:ext cx="3653266" cy="218750"/>
          </a:xfrm>
          <a:prstGeom prst="chevron">
            <a:avLst>
              <a:gd name="adj" fmla="val 18199"/>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800" b="1" spc="-10" dirty="0">
                <a:solidFill>
                  <a:schemeClr val="tx2"/>
                </a:solidFill>
                <a:latin typeface="Arial"/>
                <a:cs typeface="Arial"/>
              </a:rPr>
              <a:t>Refinement</a:t>
            </a:r>
            <a:endParaRPr lang="en-US" sz="800" dirty="0">
              <a:solidFill>
                <a:schemeClr val="tx2"/>
              </a:solidFill>
              <a:latin typeface="Arial"/>
              <a:cs typeface="Arial"/>
            </a:endParaRPr>
          </a:p>
        </p:txBody>
      </p:sp>
      <p:sp>
        <p:nvSpPr>
          <p:cNvPr id="48" name="Arrow: Chevron 47">
            <a:extLst>
              <a:ext uri="{FF2B5EF4-FFF2-40B4-BE49-F238E27FC236}">
                <a16:creationId xmlns:a16="http://schemas.microsoft.com/office/drawing/2014/main" id="{402FD3F5-D700-DDC9-9FBE-537363AF6ED1}"/>
              </a:ext>
            </a:extLst>
          </p:cNvPr>
          <p:cNvSpPr>
            <a:spLocks/>
          </p:cNvSpPr>
          <p:nvPr/>
        </p:nvSpPr>
        <p:spPr>
          <a:xfrm>
            <a:off x="5694373"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Product UI</a:t>
            </a:r>
            <a:endParaRPr lang="en-US" sz="700" dirty="0">
              <a:solidFill>
                <a:schemeClr val="tx2"/>
              </a:solidFill>
              <a:latin typeface="Arial"/>
              <a:cs typeface="Arial"/>
            </a:endParaRPr>
          </a:p>
        </p:txBody>
      </p:sp>
      <p:sp>
        <p:nvSpPr>
          <p:cNvPr id="49" name="Arrow: Chevron 48">
            <a:extLst>
              <a:ext uri="{FF2B5EF4-FFF2-40B4-BE49-F238E27FC236}">
                <a16:creationId xmlns:a16="http://schemas.microsoft.com/office/drawing/2014/main" id="{B82414B5-6D67-8541-D8C8-FF1BE561BD23}"/>
              </a:ext>
            </a:extLst>
          </p:cNvPr>
          <p:cNvSpPr>
            <a:spLocks/>
          </p:cNvSpPr>
          <p:nvPr/>
        </p:nvSpPr>
        <p:spPr>
          <a:xfrm>
            <a:off x="6425026"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Effort estimation</a:t>
            </a:r>
            <a:endParaRPr lang="en-US" sz="700" dirty="0">
              <a:solidFill>
                <a:schemeClr val="tx2"/>
              </a:solidFill>
              <a:latin typeface="Arial"/>
              <a:cs typeface="Arial"/>
            </a:endParaRPr>
          </a:p>
        </p:txBody>
      </p:sp>
      <p:sp>
        <p:nvSpPr>
          <p:cNvPr id="56" name="Arrow: Chevron 55">
            <a:extLst>
              <a:ext uri="{FF2B5EF4-FFF2-40B4-BE49-F238E27FC236}">
                <a16:creationId xmlns:a16="http://schemas.microsoft.com/office/drawing/2014/main" id="{BCDFA3F6-C030-F1F8-8CAE-B5ABBE505573}"/>
              </a:ext>
            </a:extLst>
          </p:cNvPr>
          <p:cNvSpPr>
            <a:spLocks/>
          </p:cNvSpPr>
          <p:nvPr/>
        </p:nvSpPr>
        <p:spPr>
          <a:xfrm>
            <a:off x="7973344"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Build iterations</a:t>
            </a:r>
            <a:endParaRPr lang="en-US" sz="700" dirty="0">
              <a:solidFill>
                <a:schemeClr val="tx2"/>
              </a:solidFill>
              <a:latin typeface="Arial"/>
              <a:cs typeface="Arial"/>
            </a:endParaRPr>
          </a:p>
        </p:txBody>
      </p:sp>
      <p:sp>
        <p:nvSpPr>
          <p:cNvPr id="59" name="Arrow: Chevron 58">
            <a:extLst>
              <a:ext uri="{FF2B5EF4-FFF2-40B4-BE49-F238E27FC236}">
                <a16:creationId xmlns:a16="http://schemas.microsoft.com/office/drawing/2014/main" id="{9C83C428-8BBC-CCC5-8585-34530940AB11}"/>
              </a:ext>
            </a:extLst>
          </p:cNvPr>
          <p:cNvSpPr>
            <a:spLocks/>
          </p:cNvSpPr>
          <p:nvPr/>
        </p:nvSpPr>
        <p:spPr>
          <a:xfrm>
            <a:off x="8703997"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Testing</a:t>
            </a:r>
            <a:endParaRPr lang="en-US" sz="700" dirty="0">
              <a:solidFill>
                <a:schemeClr val="tx2"/>
              </a:solidFill>
              <a:latin typeface="Arial"/>
              <a:cs typeface="Arial"/>
            </a:endParaRPr>
          </a:p>
        </p:txBody>
      </p:sp>
      <p:sp>
        <p:nvSpPr>
          <p:cNvPr id="60" name="Arrow: Chevron 59">
            <a:extLst>
              <a:ext uri="{FF2B5EF4-FFF2-40B4-BE49-F238E27FC236}">
                <a16:creationId xmlns:a16="http://schemas.microsoft.com/office/drawing/2014/main" id="{0258C1FE-484C-394B-6FE9-5D898553A758}"/>
              </a:ext>
            </a:extLst>
          </p:cNvPr>
          <p:cNvSpPr>
            <a:spLocks/>
          </p:cNvSpPr>
          <p:nvPr/>
        </p:nvSpPr>
        <p:spPr>
          <a:xfrm>
            <a:off x="7235726"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Feature breakdown</a:t>
            </a:r>
            <a:endParaRPr lang="en-US" sz="700" dirty="0">
              <a:solidFill>
                <a:schemeClr val="tx2"/>
              </a:solidFill>
              <a:latin typeface="Arial"/>
              <a:cs typeface="Arial"/>
            </a:endParaRPr>
          </a:p>
        </p:txBody>
      </p:sp>
      <p:sp>
        <p:nvSpPr>
          <p:cNvPr id="62" name="Arrow: Chevron 61">
            <a:extLst>
              <a:ext uri="{FF2B5EF4-FFF2-40B4-BE49-F238E27FC236}">
                <a16:creationId xmlns:a16="http://schemas.microsoft.com/office/drawing/2014/main" id="{8CB2E289-48D3-8DFC-552B-14506E53A720}"/>
              </a:ext>
            </a:extLst>
          </p:cNvPr>
          <p:cNvSpPr>
            <a:spLocks/>
          </p:cNvSpPr>
          <p:nvPr/>
        </p:nvSpPr>
        <p:spPr>
          <a:xfrm>
            <a:off x="7235726" y="1474336"/>
            <a:ext cx="2922613" cy="218750"/>
          </a:xfrm>
          <a:prstGeom prst="chevron">
            <a:avLst>
              <a:gd name="adj" fmla="val 18199"/>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800" b="1" spc="-10" dirty="0">
                <a:solidFill>
                  <a:schemeClr val="tx2"/>
                </a:solidFill>
                <a:latin typeface="Arial"/>
                <a:cs typeface="Arial"/>
              </a:rPr>
              <a:t>Build</a:t>
            </a:r>
            <a:endParaRPr lang="en-US" sz="800" dirty="0">
              <a:solidFill>
                <a:schemeClr val="tx2"/>
              </a:solidFill>
              <a:latin typeface="Arial"/>
              <a:cs typeface="Arial"/>
            </a:endParaRPr>
          </a:p>
        </p:txBody>
      </p:sp>
      <p:sp>
        <p:nvSpPr>
          <p:cNvPr id="65" name="Arrow: Chevron 64">
            <a:extLst>
              <a:ext uri="{FF2B5EF4-FFF2-40B4-BE49-F238E27FC236}">
                <a16:creationId xmlns:a16="http://schemas.microsoft.com/office/drawing/2014/main" id="{8D7E7EFC-EB25-E3F1-EA44-A669C478CBA6}"/>
              </a:ext>
            </a:extLst>
          </p:cNvPr>
          <p:cNvSpPr>
            <a:spLocks/>
          </p:cNvSpPr>
          <p:nvPr/>
        </p:nvSpPr>
        <p:spPr>
          <a:xfrm>
            <a:off x="9434650"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Deployment</a:t>
            </a:r>
            <a:endParaRPr lang="en-US" sz="700" dirty="0">
              <a:solidFill>
                <a:schemeClr val="tx2"/>
              </a:solidFill>
              <a:latin typeface="Arial"/>
              <a:cs typeface="Arial"/>
            </a:endParaRPr>
          </a:p>
        </p:txBody>
      </p:sp>
      <p:sp>
        <p:nvSpPr>
          <p:cNvPr id="83" name="Arrow: Chevron 82">
            <a:extLst>
              <a:ext uri="{FF2B5EF4-FFF2-40B4-BE49-F238E27FC236}">
                <a16:creationId xmlns:a16="http://schemas.microsoft.com/office/drawing/2014/main" id="{EB534F45-48DF-51E3-8A22-1563635E515F}"/>
              </a:ext>
            </a:extLst>
          </p:cNvPr>
          <p:cNvSpPr>
            <a:spLocks/>
          </p:cNvSpPr>
          <p:nvPr/>
        </p:nvSpPr>
        <p:spPr>
          <a:xfrm>
            <a:off x="10984504"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b="1" spc="-10" dirty="0">
                <a:solidFill>
                  <a:schemeClr val="tx2"/>
                </a:solidFill>
                <a:latin typeface="Arial"/>
                <a:cs typeface="Arial"/>
              </a:rPr>
              <a:t>…</a:t>
            </a:r>
            <a:endParaRPr lang="en-US" sz="700" dirty="0">
              <a:solidFill>
                <a:schemeClr val="tx2"/>
              </a:solidFill>
              <a:latin typeface="Arial"/>
              <a:cs typeface="Arial"/>
            </a:endParaRPr>
          </a:p>
        </p:txBody>
      </p:sp>
      <p:sp>
        <p:nvSpPr>
          <p:cNvPr id="85" name="Arrow: Chevron 84">
            <a:extLst>
              <a:ext uri="{FF2B5EF4-FFF2-40B4-BE49-F238E27FC236}">
                <a16:creationId xmlns:a16="http://schemas.microsoft.com/office/drawing/2014/main" id="{E06CC370-523E-3BF0-FEE1-F0FC6AEAF07B}"/>
              </a:ext>
            </a:extLst>
          </p:cNvPr>
          <p:cNvSpPr>
            <a:spLocks/>
          </p:cNvSpPr>
          <p:nvPr/>
        </p:nvSpPr>
        <p:spPr>
          <a:xfrm>
            <a:off x="10246886" y="1733820"/>
            <a:ext cx="730653" cy="289800"/>
          </a:xfrm>
          <a:prstGeom prst="chevron">
            <a:avLst>
              <a:gd name="adj" fmla="val 18199"/>
            </a:avLst>
          </a:prstGeom>
          <a:solidFill>
            <a:schemeClr val="tx1">
              <a:lumMod val="75000"/>
              <a:lumOff val="25000"/>
            </a:schemeClr>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700" dirty="0" err="1">
                <a:solidFill>
                  <a:schemeClr val="tx2"/>
                </a:solidFill>
                <a:latin typeface="Arial"/>
                <a:cs typeface="Arial"/>
              </a:rPr>
              <a:t>Documenta-tion</a:t>
            </a:r>
            <a:endParaRPr lang="en-US" sz="700" dirty="0">
              <a:solidFill>
                <a:schemeClr val="tx2"/>
              </a:solidFill>
              <a:latin typeface="Arial"/>
              <a:cs typeface="Arial"/>
            </a:endParaRPr>
          </a:p>
        </p:txBody>
      </p:sp>
      <p:sp>
        <p:nvSpPr>
          <p:cNvPr id="86" name="Arrow: Chevron 85">
            <a:extLst>
              <a:ext uri="{FF2B5EF4-FFF2-40B4-BE49-F238E27FC236}">
                <a16:creationId xmlns:a16="http://schemas.microsoft.com/office/drawing/2014/main" id="{9E584E67-18F2-7EA2-3EC8-A40B7BE0DD8C}"/>
              </a:ext>
            </a:extLst>
          </p:cNvPr>
          <p:cNvSpPr>
            <a:spLocks/>
          </p:cNvSpPr>
          <p:nvPr/>
        </p:nvSpPr>
        <p:spPr>
          <a:xfrm>
            <a:off x="10246886" y="1474336"/>
            <a:ext cx="1461306" cy="218750"/>
          </a:xfrm>
          <a:prstGeom prst="chevron">
            <a:avLst>
              <a:gd name="adj" fmla="val 18199"/>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240" tIns="0" rIns="15240" bIns="0" numCol="1" spcCol="0" rtlCol="0" fromWordArt="0" anchor="ctr" anchorCtr="0" forceAA="0" compatLnSpc="1">
            <a:prstTxWarp prst="textNoShape">
              <a:avLst/>
            </a:prstTxWarp>
            <a:noAutofit/>
          </a:bodyPr>
          <a:lstStyle/>
          <a:p>
            <a:pPr marL="12700" marR="5080">
              <a:lnSpc>
                <a:spcPts val="790"/>
              </a:lnSpc>
              <a:spcBef>
                <a:spcPts val="165"/>
              </a:spcBef>
              <a:buClr>
                <a:schemeClr val="tx2"/>
              </a:buClr>
            </a:pPr>
            <a:r>
              <a:rPr lang="en-US" sz="800" b="1" spc="-10" dirty="0">
                <a:solidFill>
                  <a:schemeClr val="tx2"/>
                </a:solidFill>
                <a:latin typeface="Arial"/>
                <a:cs typeface="Arial"/>
              </a:rPr>
              <a:t>Maintenance</a:t>
            </a:r>
            <a:endParaRPr lang="en-US" sz="800" dirty="0">
              <a:solidFill>
                <a:schemeClr val="tx2"/>
              </a:solidFill>
              <a:latin typeface="Arial"/>
              <a:cs typeface="Arial"/>
            </a:endParaRPr>
          </a:p>
        </p:txBody>
      </p:sp>
      <p:sp>
        <p:nvSpPr>
          <p:cNvPr id="92" name="object 80">
            <a:extLst>
              <a:ext uri="{FF2B5EF4-FFF2-40B4-BE49-F238E27FC236}">
                <a16:creationId xmlns:a16="http://schemas.microsoft.com/office/drawing/2014/main" id="{625C9860-7827-5D3C-2A0B-50B78C00A1FD}"/>
              </a:ext>
            </a:extLst>
          </p:cNvPr>
          <p:cNvSpPr txBox="1"/>
          <p:nvPr/>
        </p:nvSpPr>
        <p:spPr>
          <a:xfrm>
            <a:off x="554736" y="3103172"/>
            <a:ext cx="543003" cy="115416"/>
          </a:xfrm>
          <a:prstGeom prst="rect">
            <a:avLst/>
          </a:prstGeom>
        </p:spPr>
        <p:txBody>
          <a:bodyPr vert="horz" wrap="square" lIns="0" tIns="12700" rIns="0" bIns="0" rtlCol="0">
            <a:spAutoFit/>
          </a:bodyPr>
          <a:lstStyle/>
          <a:p>
            <a:pPr marL="12700">
              <a:lnSpc>
                <a:spcPts val="830"/>
              </a:lnSpc>
              <a:spcBef>
                <a:spcPts val="100"/>
              </a:spcBef>
            </a:pPr>
            <a:r>
              <a:rPr lang="en-US" sz="800" b="1" spc="-25" dirty="0">
                <a:latin typeface="Arial"/>
                <a:cs typeface="Arial"/>
              </a:rPr>
              <a:t>Business</a:t>
            </a:r>
            <a:endParaRPr lang="en-US" sz="800" dirty="0">
              <a:latin typeface="Arial"/>
              <a:cs typeface="Arial"/>
            </a:endParaRPr>
          </a:p>
        </p:txBody>
      </p:sp>
      <p:sp>
        <p:nvSpPr>
          <p:cNvPr id="98" name="object 59">
            <a:extLst>
              <a:ext uri="{FF2B5EF4-FFF2-40B4-BE49-F238E27FC236}">
                <a16:creationId xmlns:a16="http://schemas.microsoft.com/office/drawing/2014/main" id="{8B6D2D28-2D0F-C6A3-244B-AA48A5A77314}"/>
              </a:ext>
            </a:extLst>
          </p:cNvPr>
          <p:cNvSpPr/>
          <p:nvPr/>
        </p:nvSpPr>
        <p:spPr>
          <a:xfrm>
            <a:off x="554736" y="3036587"/>
            <a:ext cx="11160421" cy="0"/>
          </a:xfrm>
          <a:custGeom>
            <a:avLst/>
            <a:gdLst/>
            <a:ahLst/>
            <a:cxnLst/>
            <a:rect l="l" t="t" r="r" b="b"/>
            <a:pathLst>
              <a:path w="9434830">
                <a:moveTo>
                  <a:pt x="0" y="0"/>
                </a:moveTo>
                <a:lnTo>
                  <a:pt x="9434300" y="1"/>
                </a:lnTo>
              </a:path>
            </a:pathLst>
          </a:custGeom>
          <a:ln w="6350">
            <a:solidFill>
              <a:srgbClr val="7F7F7F"/>
            </a:solidFill>
          </a:ln>
        </p:spPr>
        <p:txBody>
          <a:bodyPr wrap="square" lIns="0" tIns="0" rIns="0" bIns="0" rtlCol="0"/>
          <a:lstStyle/>
          <a:p>
            <a:endParaRPr sz="800"/>
          </a:p>
        </p:txBody>
      </p:sp>
      <p:sp>
        <p:nvSpPr>
          <p:cNvPr id="99" name="object 80">
            <a:extLst>
              <a:ext uri="{FF2B5EF4-FFF2-40B4-BE49-F238E27FC236}">
                <a16:creationId xmlns:a16="http://schemas.microsoft.com/office/drawing/2014/main" id="{B8C93523-C3EF-E7BF-BE20-DBE3CA62BC96}"/>
              </a:ext>
            </a:extLst>
          </p:cNvPr>
          <p:cNvSpPr txBox="1"/>
          <p:nvPr/>
        </p:nvSpPr>
        <p:spPr>
          <a:xfrm>
            <a:off x="554736" y="4246172"/>
            <a:ext cx="543003" cy="320601"/>
          </a:xfrm>
          <a:prstGeom prst="rect">
            <a:avLst/>
          </a:prstGeom>
        </p:spPr>
        <p:txBody>
          <a:bodyPr vert="horz" wrap="square" lIns="0" tIns="12700" rIns="0" bIns="0" rtlCol="0">
            <a:spAutoFit/>
          </a:bodyPr>
          <a:lstStyle/>
          <a:p>
            <a:pPr marL="12700">
              <a:lnSpc>
                <a:spcPts val="830"/>
              </a:lnSpc>
              <a:spcBef>
                <a:spcPts val="100"/>
              </a:spcBef>
            </a:pPr>
            <a:r>
              <a:rPr lang="en-US" sz="800" b="1" spc="-25" dirty="0">
                <a:latin typeface="Arial"/>
                <a:cs typeface="Arial"/>
              </a:rPr>
              <a:t>Product / Program / Project</a:t>
            </a:r>
            <a:endParaRPr lang="en-US" sz="800" dirty="0">
              <a:latin typeface="Arial"/>
              <a:cs typeface="Arial"/>
            </a:endParaRPr>
          </a:p>
        </p:txBody>
      </p:sp>
      <p:sp>
        <p:nvSpPr>
          <p:cNvPr id="102" name="object 59">
            <a:extLst>
              <a:ext uri="{FF2B5EF4-FFF2-40B4-BE49-F238E27FC236}">
                <a16:creationId xmlns:a16="http://schemas.microsoft.com/office/drawing/2014/main" id="{AF5D6217-7EDB-93A6-8BF0-B3EA2EF752E8}"/>
              </a:ext>
            </a:extLst>
          </p:cNvPr>
          <p:cNvSpPr/>
          <p:nvPr/>
        </p:nvSpPr>
        <p:spPr>
          <a:xfrm>
            <a:off x="554736" y="4179587"/>
            <a:ext cx="11160421" cy="0"/>
          </a:xfrm>
          <a:custGeom>
            <a:avLst/>
            <a:gdLst/>
            <a:ahLst/>
            <a:cxnLst/>
            <a:rect l="l" t="t" r="r" b="b"/>
            <a:pathLst>
              <a:path w="9434830">
                <a:moveTo>
                  <a:pt x="0" y="0"/>
                </a:moveTo>
                <a:lnTo>
                  <a:pt x="9434300" y="1"/>
                </a:lnTo>
              </a:path>
            </a:pathLst>
          </a:custGeom>
          <a:ln w="6350">
            <a:solidFill>
              <a:srgbClr val="7F7F7F"/>
            </a:solidFill>
          </a:ln>
        </p:spPr>
        <p:txBody>
          <a:bodyPr wrap="square" lIns="0" tIns="0" rIns="0" bIns="0" rtlCol="0"/>
          <a:lstStyle/>
          <a:p>
            <a:endParaRPr sz="800"/>
          </a:p>
        </p:txBody>
      </p:sp>
      <p:sp>
        <p:nvSpPr>
          <p:cNvPr id="103" name="object 80">
            <a:extLst>
              <a:ext uri="{FF2B5EF4-FFF2-40B4-BE49-F238E27FC236}">
                <a16:creationId xmlns:a16="http://schemas.microsoft.com/office/drawing/2014/main" id="{357DDE06-906A-74D4-F3CD-5F53BA639B61}"/>
              </a:ext>
            </a:extLst>
          </p:cNvPr>
          <p:cNvSpPr txBox="1"/>
          <p:nvPr/>
        </p:nvSpPr>
        <p:spPr>
          <a:xfrm>
            <a:off x="554736" y="2179838"/>
            <a:ext cx="543003" cy="218008"/>
          </a:xfrm>
          <a:prstGeom prst="rect">
            <a:avLst/>
          </a:prstGeom>
        </p:spPr>
        <p:txBody>
          <a:bodyPr vert="horz" wrap="square" lIns="0" tIns="12700" rIns="0" bIns="0" rtlCol="0">
            <a:spAutoFit/>
          </a:bodyPr>
          <a:lstStyle/>
          <a:p>
            <a:pPr marL="12700">
              <a:lnSpc>
                <a:spcPts val="830"/>
              </a:lnSpc>
              <a:spcBef>
                <a:spcPts val="100"/>
              </a:spcBef>
            </a:pPr>
            <a:r>
              <a:rPr lang="en-US" sz="800" b="1" spc="-25" dirty="0">
                <a:latin typeface="Arial"/>
                <a:cs typeface="Arial"/>
              </a:rPr>
              <a:t>Engineer-</a:t>
            </a:r>
            <a:r>
              <a:rPr lang="en-US" sz="800" b="1" spc="-25" dirty="0" err="1">
                <a:latin typeface="Arial"/>
                <a:cs typeface="Arial"/>
              </a:rPr>
              <a:t>ing</a:t>
            </a:r>
            <a:endParaRPr lang="en-US" sz="800" dirty="0">
              <a:latin typeface="Arial"/>
              <a:cs typeface="Arial"/>
            </a:endParaRPr>
          </a:p>
        </p:txBody>
      </p:sp>
      <p:sp>
        <p:nvSpPr>
          <p:cNvPr id="104" name="object 59">
            <a:extLst>
              <a:ext uri="{FF2B5EF4-FFF2-40B4-BE49-F238E27FC236}">
                <a16:creationId xmlns:a16="http://schemas.microsoft.com/office/drawing/2014/main" id="{94A21616-65B4-8491-6E41-ADDB333AC96E}"/>
              </a:ext>
            </a:extLst>
          </p:cNvPr>
          <p:cNvSpPr/>
          <p:nvPr/>
        </p:nvSpPr>
        <p:spPr>
          <a:xfrm>
            <a:off x="554736" y="5290934"/>
            <a:ext cx="11160421" cy="0"/>
          </a:xfrm>
          <a:custGeom>
            <a:avLst/>
            <a:gdLst/>
            <a:ahLst/>
            <a:cxnLst/>
            <a:rect l="l" t="t" r="r" b="b"/>
            <a:pathLst>
              <a:path w="9434830">
                <a:moveTo>
                  <a:pt x="0" y="0"/>
                </a:moveTo>
                <a:lnTo>
                  <a:pt x="9434300" y="1"/>
                </a:lnTo>
              </a:path>
            </a:pathLst>
          </a:custGeom>
          <a:ln w="6350">
            <a:solidFill>
              <a:srgbClr val="7F7F7F"/>
            </a:solidFill>
          </a:ln>
        </p:spPr>
        <p:txBody>
          <a:bodyPr wrap="square" lIns="0" tIns="0" rIns="0" bIns="0" rtlCol="0"/>
          <a:lstStyle/>
          <a:p>
            <a:endParaRPr sz="800"/>
          </a:p>
        </p:txBody>
      </p:sp>
      <p:sp>
        <p:nvSpPr>
          <p:cNvPr id="105" name="object 80">
            <a:extLst>
              <a:ext uri="{FF2B5EF4-FFF2-40B4-BE49-F238E27FC236}">
                <a16:creationId xmlns:a16="http://schemas.microsoft.com/office/drawing/2014/main" id="{8BDF8E30-B114-11BD-CC95-4F46AE258022}"/>
              </a:ext>
            </a:extLst>
          </p:cNvPr>
          <p:cNvSpPr txBox="1"/>
          <p:nvPr/>
        </p:nvSpPr>
        <p:spPr>
          <a:xfrm>
            <a:off x="554736" y="5357519"/>
            <a:ext cx="543003" cy="115416"/>
          </a:xfrm>
          <a:prstGeom prst="rect">
            <a:avLst/>
          </a:prstGeom>
        </p:spPr>
        <p:txBody>
          <a:bodyPr vert="horz" wrap="square" lIns="0" tIns="12700" rIns="0" bIns="0" rtlCol="0">
            <a:spAutoFit/>
          </a:bodyPr>
          <a:lstStyle/>
          <a:p>
            <a:pPr marL="12700">
              <a:lnSpc>
                <a:spcPts val="830"/>
              </a:lnSpc>
              <a:spcBef>
                <a:spcPts val="100"/>
              </a:spcBef>
            </a:pPr>
            <a:r>
              <a:rPr lang="en-US" sz="800" b="1" spc="-25" dirty="0">
                <a:latin typeface="Arial"/>
                <a:cs typeface="Arial"/>
              </a:rPr>
              <a:t>Testing/QA</a:t>
            </a:r>
            <a:endParaRPr lang="en-US" sz="800" dirty="0">
              <a:latin typeface="Arial"/>
              <a:cs typeface="Arial"/>
            </a:endParaRPr>
          </a:p>
        </p:txBody>
      </p:sp>
      <p:sp>
        <p:nvSpPr>
          <p:cNvPr id="106" name="object 74">
            <a:extLst>
              <a:ext uri="{FF2B5EF4-FFF2-40B4-BE49-F238E27FC236}">
                <a16:creationId xmlns:a16="http://schemas.microsoft.com/office/drawing/2014/main" id="{3D70E64B-73B0-CB10-E809-B1B3E551AD7A}"/>
              </a:ext>
            </a:extLst>
          </p:cNvPr>
          <p:cNvSpPr txBox="1">
            <a:spLocks/>
          </p:cNvSpPr>
          <p:nvPr/>
        </p:nvSpPr>
        <p:spPr>
          <a:xfrm>
            <a:off x="2693015" y="2179837"/>
            <a:ext cx="723689" cy="3044505"/>
          </a:xfrm>
          <a:prstGeom prst="rect">
            <a:avLst/>
          </a:prstGeom>
          <a:solidFill>
            <a:srgbClr val="D3DCFF"/>
          </a:solidFill>
          <a:ln>
            <a:solidFill>
              <a:schemeClr val="tx1"/>
            </a:solidFill>
          </a:ln>
        </p:spPr>
        <p:txBody>
          <a:bodyPr vert="horz" wrap="square" lIns="45720" tIns="45720" rIns="45720" bIns="45720" rtlCol="0" anchor="ctr">
            <a:noAutofit/>
          </a:bodyPr>
          <a:lstStyle/>
          <a:p>
            <a:pPr algn="l" fontAlgn="b"/>
            <a:r>
              <a:rPr lang="en-US" sz="800" b="1" i="0" u="none" strike="noStrike" dirty="0">
                <a:solidFill>
                  <a:schemeClr val="tx1"/>
                </a:solidFill>
                <a:effectLst/>
                <a:latin typeface="+mn-lt"/>
              </a:rPr>
              <a:t>Manual generation </a:t>
            </a:r>
            <a:r>
              <a:rPr lang="en-US" sz="800" i="0" u="none" strike="noStrike" dirty="0">
                <a:solidFill>
                  <a:schemeClr val="tx1"/>
                </a:solidFill>
                <a:effectLst/>
                <a:latin typeface="+mn-lt"/>
              </a:rPr>
              <a:t>of initial architectural designs and translation of BRD to tech requirements</a:t>
            </a:r>
          </a:p>
        </p:txBody>
      </p:sp>
      <p:sp>
        <p:nvSpPr>
          <p:cNvPr id="107" name="object 74">
            <a:extLst>
              <a:ext uri="{FF2B5EF4-FFF2-40B4-BE49-F238E27FC236}">
                <a16:creationId xmlns:a16="http://schemas.microsoft.com/office/drawing/2014/main" id="{ABE0F20C-4DE6-F7EB-12C1-129033D135D5}"/>
              </a:ext>
            </a:extLst>
          </p:cNvPr>
          <p:cNvSpPr txBox="1">
            <a:spLocks/>
          </p:cNvSpPr>
          <p:nvPr/>
        </p:nvSpPr>
        <p:spPr>
          <a:xfrm>
            <a:off x="4234569" y="2179838"/>
            <a:ext cx="696991" cy="1931577"/>
          </a:xfrm>
          <a:prstGeom prst="rect">
            <a:avLst/>
          </a:prstGeom>
          <a:solidFill>
            <a:srgbClr val="D3DCFF"/>
          </a:solidFill>
          <a:ln>
            <a:solidFill>
              <a:schemeClr val="tx1"/>
            </a:solidFill>
          </a:ln>
        </p:spPr>
        <p:txBody>
          <a:bodyPr vert="horz" wrap="square" lIns="45720" tIns="45720" rIns="45720" bIns="45720" rtlCol="0" anchor="ctr">
            <a:noAutofit/>
          </a:bodyPr>
          <a:lstStyle/>
          <a:p>
            <a:pPr algn="l" fontAlgn="b"/>
            <a:r>
              <a:rPr lang="en-US" sz="800" b="1" i="0" u="none" strike="noStrike" dirty="0">
                <a:solidFill>
                  <a:schemeClr val="tx1"/>
                </a:solidFill>
                <a:effectLst/>
                <a:latin typeface="+mn-lt"/>
              </a:rPr>
              <a:t>Reduced throughput and quality </a:t>
            </a:r>
            <a:r>
              <a:rPr lang="en-US" sz="800" b="0" i="0" u="none" strike="noStrike" dirty="0">
                <a:solidFill>
                  <a:schemeClr val="tx1"/>
                </a:solidFill>
                <a:effectLst/>
                <a:latin typeface="+mn-lt"/>
              </a:rPr>
              <a:t>given manual approach to requirement definition (30% of requirements are missed and later caught in SIT)</a:t>
            </a:r>
          </a:p>
        </p:txBody>
      </p:sp>
      <p:sp>
        <p:nvSpPr>
          <p:cNvPr id="108" name="object 74">
            <a:extLst>
              <a:ext uri="{FF2B5EF4-FFF2-40B4-BE49-F238E27FC236}">
                <a16:creationId xmlns:a16="http://schemas.microsoft.com/office/drawing/2014/main" id="{E5AA2BC7-5660-6D03-DB62-D923235BB82C}"/>
              </a:ext>
            </a:extLst>
          </p:cNvPr>
          <p:cNvSpPr txBox="1">
            <a:spLocks/>
          </p:cNvSpPr>
          <p:nvPr/>
        </p:nvSpPr>
        <p:spPr>
          <a:xfrm>
            <a:off x="1969326" y="2179838"/>
            <a:ext cx="2196274" cy="763648"/>
          </a:xfrm>
          <a:prstGeom prst="rect">
            <a:avLst/>
          </a:prstGeom>
          <a:solidFill>
            <a:srgbClr val="F6AAAA"/>
          </a:solidFill>
          <a:ln>
            <a:solidFill>
              <a:schemeClr val="tx1"/>
            </a:solidFill>
          </a:ln>
        </p:spPr>
        <p:txBody>
          <a:bodyPr vert="horz" wrap="square" lIns="45720" tIns="45720" rIns="45720" bIns="45720" rtlCol="0" anchor="ctr">
            <a:noAutofit/>
          </a:bodyPr>
          <a:lstStyle/>
          <a:p>
            <a:pPr algn="l" fontAlgn="b"/>
            <a:r>
              <a:rPr lang="en-US" sz="800" b="1" i="0" u="none" strike="noStrike" dirty="0">
                <a:solidFill>
                  <a:schemeClr val="tx1"/>
                </a:solidFill>
                <a:effectLst/>
                <a:latin typeface="+mn-lt"/>
              </a:rPr>
              <a:t>Inconsistent communication with engineering teams, </a:t>
            </a:r>
            <a:r>
              <a:rPr lang="en-US" sz="800" i="0" u="none" strike="noStrike" dirty="0">
                <a:solidFill>
                  <a:schemeClr val="tx1"/>
                </a:solidFill>
                <a:effectLst/>
                <a:latin typeface="+mn-lt"/>
              </a:rPr>
              <a:t>sometimes leading to delays/rework during refinement stage (e.g., clarifications, missed dependencies, design changes)</a:t>
            </a:r>
          </a:p>
        </p:txBody>
      </p:sp>
      <p:sp>
        <p:nvSpPr>
          <p:cNvPr id="109" name="object 74">
            <a:extLst>
              <a:ext uri="{FF2B5EF4-FFF2-40B4-BE49-F238E27FC236}">
                <a16:creationId xmlns:a16="http://schemas.microsoft.com/office/drawing/2014/main" id="{8A203E61-FA57-559B-0159-3BBCF81D2A3B}"/>
              </a:ext>
            </a:extLst>
          </p:cNvPr>
          <p:cNvSpPr txBox="1">
            <a:spLocks/>
          </p:cNvSpPr>
          <p:nvPr/>
        </p:nvSpPr>
        <p:spPr>
          <a:xfrm>
            <a:off x="4997382" y="2179838"/>
            <a:ext cx="696991" cy="762063"/>
          </a:xfrm>
          <a:prstGeom prst="rect">
            <a:avLst/>
          </a:prstGeom>
          <a:solidFill>
            <a:srgbClr val="D3DCFF"/>
          </a:solidFill>
          <a:ln>
            <a:solidFill>
              <a:schemeClr val="tx1"/>
            </a:solidFill>
          </a:ln>
        </p:spPr>
        <p:txBody>
          <a:bodyPr vert="horz" wrap="square" lIns="45720" tIns="45720" rIns="45720" bIns="45720" rtlCol="0" anchor="ctr">
            <a:noAutofit/>
          </a:bodyPr>
          <a:lstStyle/>
          <a:p>
            <a:pPr algn="l" fontAlgn="b"/>
            <a:r>
              <a:rPr lang="en-US" sz="800" b="1" i="0" u="none" strike="noStrike" dirty="0">
                <a:solidFill>
                  <a:schemeClr val="tx1"/>
                </a:solidFill>
                <a:effectLst/>
                <a:latin typeface="+mn-lt"/>
              </a:rPr>
              <a:t>Manual dev. of diagrams and inspection </a:t>
            </a:r>
            <a:r>
              <a:rPr lang="en-US" sz="800" b="0" i="0" u="none" strike="noStrike" dirty="0">
                <a:solidFill>
                  <a:schemeClr val="tx1"/>
                </a:solidFill>
                <a:effectLst/>
                <a:latin typeface="+mn-lt"/>
              </a:rPr>
              <a:t>of </a:t>
            </a:r>
            <a:r>
              <a:rPr lang="en-US" sz="800" b="0" i="0" u="none" strike="noStrike" dirty="0" err="1">
                <a:solidFill>
                  <a:schemeClr val="tx1"/>
                </a:solidFill>
                <a:effectLst/>
                <a:latin typeface="+mn-lt"/>
              </a:rPr>
              <a:t>dependen-cies</a:t>
            </a:r>
            <a:endParaRPr lang="en-US" sz="800" b="0" i="0" u="none" strike="noStrike" dirty="0">
              <a:solidFill>
                <a:schemeClr val="tx1"/>
              </a:solidFill>
              <a:effectLst/>
              <a:latin typeface="+mn-lt"/>
            </a:endParaRPr>
          </a:p>
        </p:txBody>
      </p:sp>
      <p:sp>
        <p:nvSpPr>
          <p:cNvPr id="110" name="object 74">
            <a:extLst>
              <a:ext uri="{FF2B5EF4-FFF2-40B4-BE49-F238E27FC236}">
                <a16:creationId xmlns:a16="http://schemas.microsoft.com/office/drawing/2014/main" id="{8EEC0526-67F9-D28C-89E7-E31816A7A98D}"/>
              </a:ext>
            </a:extLst>
          </p:cNvPr>
          <p:cNvSpPr txBox="1">
            <a:spLocks/>
          </p:cNvSpPr>
          <p:nvPr/>
        </p:nvSpPr>
        <p:spPr>
          <a:xfrm>
            <a:off x="6421332" y="2179838"/>
            <a:ext cx="723689" cy="762063"/>
          </a:xfrm>
          <a:prstGeom prst="rect">
            <a:avLst/>
          </a:prstGeom>
          <a:solidFill>
            <a:srgbClr val="D3DCFF"/>
          </a:solidFill>
          <a:ln>
            <a:solidFill>
              <a:schemeClr val="tx1"/>
            </a:solidFill>
          </a:ln>
        </p:spPr>
        <p:txBody>
          <a:bodyPr vert="horz" wrap="square" lIns="45720" tIns="45720" rIns="45720" bIns="45720" rtlCol="0" anchor="ctr">
            <a:noAutofit/>
          </a:bodyPr>
          <a:lstStyle/>
          <a:p>
            <a:pPr algn="l" fontAlgn="b"/>
            <a:r>
              <a:rPr lang="en-US" sz="800" b="1" i="0" u="none" strike="noStrike" dirty="0">
                <a:solidFill>
                  <a:schemeClr val="tx1"/>
                </a:solidFill>
                <a:effectLst/>
                <a:latin typeface="+mn-lt"/>
              </a:rPr>
              <a:t>Manual analyses </a:t>
            </a:r>
            <a:r>
              <a:rPr lang="en-US" sz="800" b="0" i="0" u="none" strike="noStrike" dirty="0">
                <a:solidFill>
                  <a:schemeClr val="tx1"/>
                </a:solidFill>
                <a:effectLst/>
                <a:latin typeface="+mn-lt"/>
              </a:rPr>
              <a:t>and t-shirt size effort estimation </a:t>
            </a:r>
          </a:p>
        </p:txBody>
      </p:sp>
      <p:sp>
        <p:nvSpPr>
          <p:cNvPr id="112" name="object 74">
            <a:extLst>
              <a:ext uri="{FF2B5EF4-FFF2-40B4-BE49-F238E27FC236}">
                <a16:creationId xmlns:a16="http://schemas.microsoft.com/office/drawing/2014/main" id="{586AA8DA-1BBC-FC0F-064D-7C5B24526E09}"/>
              </a:ext>
            </a:extLst>
          </p:cNvPr>
          <p:cNvSpPr txBox="1">
            <a:spLocks/>
          </p:cNvSpPr>
          <p:nvPr/>
        </p:nvSpPr>
        <p:spPr>
          <a:xfrm>
            <a:off x="7493490" y="2747781"/>
            <a:ext cx="959708" cy="2476560"/>
          </a:xfrm>
          <a:prstGeom prst="rect">
            <a:avLst/>
          </a:prstGeom>
          <a:solidFill>
            <a:srgbClr val="F6AAAA"/>
          </a:solidFill>
          <a:ln>
            <a:solidFill>
              <a:schemeClr val="tx1"/>
            </a:solidFill>
          </a:ln>
        </p:spPr>
        <p:txBody>
          <a:bodyPr vert="horz" wrap="square" lIns="45720" tIns="45720" rIns="45720" bIns="45720" rtlCol="0" anchor="ctr">
            <a:noAutofit/>
          </a:bodyPr>
          <a:lstStyle/>
          <a:p>
            <a:pPr algn="l" fontAlgn="b"/>
            <a:r>
              <a:rPr lang="en-US" sz="800" b="1" i="0" u="none" strike="noStrike" dirty="0">
                <a:solidFill>
                  <a:schemeClr val="tx1"/>
                </a:solidFill>
                <a:effectLst/>
                <a:latin typeface="+mn-lt"/>
              </a:rPr>
              <a:t>Limited formalized knowledge / best-practice codification and sharing</a:t>
            </a:r>
            <a:r>
              <a:rPr lang="en-US" sz="800" i="0" u="none" strike="noStrike" dirty="0">
                <a:solidFill>
                  <a:schemeClr val="tx1"/>
                </a:solidFill>
                <a:effectLst/>
                <a:latin typeface="+mn-lt"/>
              </a:rPr>
              <a:t>, slowing adoption of new tools (e.g., Copilot) and lowerin</a:t>
            </a:r>
            <a:r>
              <a:rPr lang="en-US" sz="800" dirty="0"/>
              <a:t>g reuse (e.g., depends on informal exchanges with other teams who may have done similar work in the past)</a:t>
            </a:r>
            <a:endParaRPr lang="en-US" sz="800" b="0" i="0" u="none" strike="noStrike" dirty="0">
              <a:solidFill>
                <a:schemeClr val="tx1"/>
              </a:solidFill>
              <a:effectLst/>
              <a:latin typeface="+mn-lt"/>
            </a:endParaRPr>
          </a:p>
        </p:txBody>
      </p:sp>
      <p:sp>
        <p:nvSpPr>
          <p:cNvPr id="113" name="object 74">
            <a:extLst>
              <a:ext uri="{FF2B5EF4-FFF2-40B4-BE49-F238E27FC236}">
                <a16:creationId xmlns:a16="http://schemas.microsoft.com/office/drawing/2014/main" id="{6D2C5FBC-5D6F-0CC6-3ABC-5414B2E69969}"/>
              </a:ext>
            </a:extLst>
          </p:cNvPr>
          <p:cNvSpPr txBox="1">
            <a:spLocks/>
          </p:cNvSpPr>
          <p:nvPr/>
        </p:nvSpPr>
        <p:spPr>
          <a:xfrm>
            <a:off x="7237825" y="2179838"/>
            <a:ext cx="1399032" cy="762063"/>
          </a:xfrm>
          <a:prstGeom prst="rect">
            <a:avLst/>
          </a:prstGeom>
          <a:solidFill>
            <a:srgbClr val="D3DCFF"/>
          </a:solidFill>
          <a:ln>
            <a:solidFill>
              <a:schemeClr val="tx1"/>
            </a:solidFill>
          </a:ln>
        </p:spPr>
        <p:txBody>
          <a:bodyPr vert="horz" wrap="square" lIns="45720" tIns="45720" rIns="45720" bIns="45720" rtlCol="0" anchor="ctr">
            <a:noAutofit/>
          </a:bodyPr>
          <a:lstStyle/>
          <a:p>
            <a:pPr algn="l" fontAlgn="b"/>
            <a:r>
              <a:rPr lang="en-US" sz="800" b="1" i="0" u="none" strike="noStrike" dirty="0">
                <a:solidFill>
                  <a:schemeClr val="tx1"/>
                </a:solidFill>
                <a:effectLst/>
                <a:latin typeface="+mn-lt"/>
              </a:rPr>
              <a:t>Manual </a:t>
            </a:r>
            <a:r>
              <a:rPr lang="en-US" sz="800" b="1" dirty="0"/>
              <a:t>store creation and </a:t>
            </a:r>
            <a:r>
              <a:rPr lang="en-US" sz="800" b="1" i="0" u="none" strike="noStrike" dirty="0">
                <a:solidFill>
                  <a:schemeClr val="tx1"/>
                </a:solidFill>
                <a:effectLst/>
                <a:latin typeface="+mn-lt"/>
              </a:rPr>
              <a:t>code generation, </a:t>
            </a:r>
            <a:r>
              <a:rPr lang="en-US" sz="800" i="0" u="none" strike="noStrike" dirty="0">
                <a:solidFill>
                  <a:schemeClr val="tx1"/>
                </a:solidFill>
                <a:effectLst/>
                <a:latin typeface="+mn-lt"/>
              </a:rPr>
              <a:t>explanation, documentation (e.g., low/no Copilo</a:t>
            </a:r>
            <a:r>
              <a:rPr lang="en-US" sz="800" dirty="0"/>
              <a:t>t adoption across teams interviewed)</a:t>
            </a:r>
            <a:r>
              <a:rPr lang="en-US" sz="800" i="0" u="none" strike="noStrike" dirty="0">
                <a:solidFill>
                  <a:schemeClr val="tx1"/>
                </a:solidFill>
                <a:effectLst/>
                <a:latin typeface="+mn-lt"/>
              </a:rPr>
              <a:t> </a:t>
            </a:r>
            <a:endParaRPr lang="en-US" sz="800" b="0" i="0" u="none" strike="noStrike" dirty="0">
              <a:solidFill>
                <a:schemeClr val="tx1"/>
              </a:solidFill>
              <a:effectLst/>
              <a:latin typeface="+mn-lt"/>
            </a:endParaRPr>
          </a:p>
        </p:txBody>
      </p:sp>
      <p:sp>
        <p:nvSpPr>
          <p:cNvPr id="115" name="object 74">
            <a:extLst>
              <a:ext uri="{FF2B5EF4-FFF2-40B4-BE49-F238E27FC236}">
                <a16:creationId xmlns:a16="http://schemas.microsoft.com/office/drawing/2014/main" id="{F8B8261E-09F9-32DA-D377-BC5AA4BE2B77}"/>
              </a:ext>
            </a:extLst>
          </p:cNvPr>
          <p:cNvSpPr txBox="1">
            <a:spLocks/>
          </p:cNvSpPr>
          <p:nvPr/>
        </p:nvSpPr>
        <p:spPr>
          <a:xfrm>
            <a:off x="8721724" y="6349984"/>
            <a:ext cx="1192744" cy="184210"/>
          </a:xfrm>
          <a:prstGeom prst="rect">
            <a:avLst/>
          </a:prstGeom>
          <a:solidFill>
            <a:srgbClr val="D3DCFF"/>
          </a:solidFill>
          <a:ln>
            <a:solidFill>
              <a:schemeClr val="tx1"/>
            </a:solidFill>
          </a:ln>
        </p:spPr>
        <p:txBody>
          <a:bodyPr vert="horz" wrap="square" lIns="45720" tIns="45720" rIns="45720" bIns="45720" rtlCol="0" anchor="ctr">
            <a:no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b="1" dirty="0">
                <a:latin typeface="+mn-lt"/>
              </a:rPr>
              <a:t>Limited test coverage</a:t>
            </a:r>
          </a:p>
        </p:txBody>
      </p:sp>
      <p:sp>
        <p:nvSpPr>
          <p:cNvPr id="117" name="object 74">
            <a:extLst>
              <a:ext uri="{FF2B5EF4-FFF2-40B4-BE49-F238E27FC236}">
                <a16:creationId xmlns:a16="http://schemas.microsoft.com/office/drawing/2014/main" id="{9249DEA6-FCC6-7924-C5EF-496A27BAA0F8}"/>
              </a:ext>
            </a:extLst>
          </p:cNvPr>
          <p:cNvSpPr txBox="1">
            <a:spLocks/>
          </p:cNvSpPr>
          <p:nvPr/>
        </p:nvSpPr>
        <p:spPr>
          <a:xfrm>
            <a:off x="8721723" y="5357519"/>
            <a:ext cx="481544" cy="932584"/>
          </a:xfrm>
          <a:prstGeom prst="rect">
            <a:avLst/>
          </a:prstGeom>
          <a:solidFill>
            <a:srgbClr val="D3DCFF"/>
          </a:solidFill>
          <a:ln>
            <a:solidFill>
              <a:schemeClr val="tx1"/>
            </a:solidFill>
          </a:ln>
        </p:spPr>
        <p:txBody>
          <a:bodyPr vert="horz" wrap="square" lIns="45720" tIns="45720" rIns="45720" bIns="45720" rtlCol="0" anchor="ctr">
            <a:noAutofit/>
          </a:bodyPr>
          <a:lstStyle/>
          <a:p>
            <a:pPr algn="l" fontAlgn="b"/>
            <a:r>
              <a:rPr kumimoji="0" lang="en-US" sz="800" b="1" i="0" u="none" strike="noStrike" kern="1200" cap="none" spc="0" normalizeH="0" baseline="0" noProof="0" dirty="0">
                <a:ln>
                  <a:noFill/>
                </a:ln>
                <a:effectLst/>
                <a:uLnTx/>
                <a:uFillTx/>
                <a:latin typeface="+mn-lt"/>
                <a:ea typeface="+mn-ea"/>
                <a:cs typeface="Arial" panose="020B0604020202020204" pitchFamily="34" charset="0"/>
              </a:rPr>
              <a:t>Manual quality checks </a:t>
            </a:r>
            <a:r>
              <a:rPr kumimoji="0" lang="en-US" sz="800" b="0" i="0" u="none" strike="noStrike" kern="1200" cap="none" spc="0" normalizeH="0" baseline="0" noProof="0" dirty="0">
                <a:ln>
                  <a:noFill/>
                </a:ln>
                <a:effectLst/>
                <a:uLnTx/>
                <a:uFillTx/>
                <a:latin typeface="+mn-lt"/>
                <a:ea typeface="+mn-ea"/>
                <a:cs typeface="Arial" panose="020B0604020202020204" pitchFamily="34" charset="0"/>
              </a:rPr>
              <a:t>before integra-</a:t>
            </a:r>
            <a:r>
              <a:rPr kumimoji="0" lang="en-US" sz="800" b="0" i="0" u="none" strike="noStrike" kern="1200" cap="none" spc="0" normalizeH="0" baseline="0" noProof="0" dirty="0" err="1">
                <a:ln>
                  <a:noFill/>
                </a:ln>
                <a:effectLst/>
                <a:uLnTx/>
                <a:uFillTx/>
                <a:latin typeface="+mn-lt"/>
                <a:ea typeface="+mn-ea"/>
                <a:cs typeface="Arial" panose="020B0604020202020204" pitchFamily="34" charset="0"/>
              </a:rPr>
              <a:t>tion</a:t>
            </a:r>
            <a:endParaRPr kumimoji="0" lang="en-US" sz="800" b="0" i="0" u="none" strike="noStrike" kern="1200" cap="none" spc="0" normalizeH="0" baseline="0" noProof="0" dirty="0">
              <a:ln>
                <a:noFill/>
              </a:ln>
              <a:effectLst/>
              <a:uLnTx/>
              <a:uFillTx/>
              <a:latin typeface="+mn-lt"/>
              <a:ea typeface="+mn-ea"/>
              <a:cs typeface="Arial" panose="020B0604020202020204" pitchFamily="34" charset="0"/>
            </a:endParaRPr>
          </a:p>
        </p:txBody>
      </p:sp>
      <p:sp>
        <p:nvSpPr>
          <p:cNvPr id="116" name="object 74">
            <a:extLst>
              <a:ext uri="{FF2B5EF4-FFF2-40B4-BE49-F238E27FC236}">
                <a16:creationId xmlns:a16="http://schemas.microsoft.com/office/drawing/2014/main" id="{A292D3E4-9BE9-1773-A62A-D5F5374AAAFC}"/>
              </a:ext>
            </a:extLst>
          </p:cNvPr>
          <p:cNvSpPr txBox="1">
            <a:spLocks/>
          </p:cNvSpPr>
          <p:nvPr/>
        </p:nvSpPr>
        <p:spPr>
          <a:xfrm>
            <a:off x="9281074" y="5357519"/>
            <a:ext cx="633394" cy="932584"/>
          </a:xfrm>
          <a:prstGeom prst="rect">
            <a:avLst/>
          </a:prstGeom>
          <a:solidFill>
            <a:srgbClr val="D3DCFF"/>
          </a:solidFill>
          <a:ln>
            <a:solidFill>
              <a:schemeClr val="tx1"/>
            </a:solidFill>
          </a:ln>
        </p:spPr>
        <p:txBody>
          <a:bodyPr vert="horz" wrap="square" lIns="45720" tIns="45720" rIns="45720" bIns="45720" rtlCol="0" anchor="ctr">
            <a:no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b="1" dirty="0">
                <a:latin typeface="+mn-lt"/>
              </a:rPr>
              <a:t>Manual analysis </a:t>
            </a:r>
            <a:r>
              <a:rPr lang="en-US" sz="800" b="0" dirty="0">
                <a:latin typeface="+mn-lt"/>
              </a:rPr>
              <a:t>of test results and </a:t>
            </a:r>
            <a:r>
              <a:rPr lang="en-US" sz="800" b="0" dirty="0" err="1">
                <a:latin typeface="+mn-lt"/>
              </a:rPr>
              <a:t>documenta-toin</a:t>
            </a:r>
            <a:endParaRPr lang="en-US" sz="800" b="0" dirty="0">
              <a:latin typeface="+mn-lt"/>
            </a:endParaRPr>
          </a:p>
        </p:txBody>
      </p:sp>
      <p:sp>
        <p:nvSpPr>
          <p:cNvPr id="118" name="object 74">
            <a:extLst>
              <a:ext uri="{FF2B5EF4-FFF2-40B4-BE49-F238E27FC236}">
                <a16:creationId xmlns:a16="http://schemas.microsoft.com/office/drawing/2014/main" id="{9841EC97-B169-AF48-A035-D061E52E30D4}"/>
              </a:ext>
            </a:extLst>
          </p:cNvPr>
          <p:cNvSpPr txBox="1">
            <a:spLocks/>
          </p:cNvSpPr>
          <p:nvPr/>
        </p:nvSpPr>
        <p:spPr>
          <a:xfrm>
            <a:off x="8721722" y="2188095"/>
            <a:ext cx="633945" cy="756975"/>
          </a:xfrm>
          <a:prstGeom prst="rect">
            <a:avLst/>
          </a:prstGeom>
          <a:solidFill>
            <a:srgbClr val="D3DCFF"/>
          </a:solidFill>
          <a:ln>
            <a:solidFill>
              <a:schemeClr val="tx1"/>
            </a:solidFill>
          </a:ln>
        </p:spPr>
        <p:txBody>
          <a:bodyPr vert="horz" wrap="square" lIns="45720" tIns="45720" rIns="45720" bIns="45720" rtlCol="0" anchor="ctr">
            <a:noAutofit/>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effectLst/>
                <a:uLnTx/>
                <a:uFillTx/>
                <a:latin typeface="+mn-lt"/>
                <a:ea typeface="+mn-ea"/>
                <a:cs typeface="Arial" panose="020B0604020202020204" pitchFamily="34" charset="0"/>
              </a:rPr>
              <a:t>Only some unit tests </a:t>
            </a:r>
            <a:r>
              <a:rPr kumimoji="0" lang="en-US" sz="800" b="0" i="0" u="none" strike="noStrike" kern="1200" cap="none" spc="0" normalizeH="0" baseline="0" noProof="0" dirty="0">
                <a:ln>
                  <a:noFill/>
                </a:ln>
                <a:effectLst/>
                <a:uLnTx/>
                <a:uFillTx/>
                <a:latin typeface="+mn-lt"/>
                <a:ea typeface="+mn-ea"/>
                <a:cs typeface="Arial" panose="020B0604020202020204" pitchFamily="34" charset="0"/>
              </a:rPr>
              <a:t>written with support from Copilot</a:t>
            </a:r>
            <a:endParaRPr kumimoji="0" lang="en-US" sz="800" b="0" i="1" u="none" strike="noStrike" kern="1200" cap="none" spc="0" normalizeH="0" baseline="0" noProof="0" dirty="0">
              <a:ln>
                <a:noFill/>
              </a:ln>
              <a:effectLst/>
              <a:uLnTx/>
              <a:uFillTx/>
              <a:latin typeface="+mn-lt"/>
              <a:ea typeface="+mn-ea"/>
              <a:cs typeface="Arial" panose="020B0604020202020204" pitchFamily="34" charset="0"/>
            </a:endParaRPr>
          </a:p>
        </p:txBody>
      </p:sp>
      <p:sp>
        <p:nvSpPr>
          <p:cNvPr id="119" name="object 74">
            <a:extLst>
              <a:ext uri="{FF2B5EF4-FFF2-40B4-BE49-F238E27FC236}">
                <a16:creationId xmlns:a16="http://schemas.microsoft.com/office/drawing/2014/main" id="{47ECEE2B-98B9-AE95-8D96-9067650FDCD8}"/>
              </a:ext>
            </a:extLst>
          </p:cNvPr>
          <p:cNvSpPr txBox="1">
            <a:spLocks/>
          </p:cNvSpPr>
          <p:nvPr/>
        </p:nvSpPr>
        <p:spPr>
          <a:xfrm>
            <a:off x="10252921" y="2188095"/>
            <a:ext cx="723688" cy="4102005"/>
          </a:xfrm>
          <a:prstGeom prst="rect">
            <a:avLst/>
          </a:prstGeom>
          <a:solidFill>
            <a:srgbClr val="F6AAAA"/>
          </a:solidFill>
          <a:ln>
            <a:solidFill>
              <a:schemeClr val="tx1"/>
            </a:solidFill>
          </a:ln>
        </p:spPr>
        <p:txBody>
          <a:bodyPr vert="horz" wrap="square" lIns="45720" tIns="45720" rIns="45720" bIns="45720" rtlCol="0" anchor="ctr">
            <a:noAutofit/>
          </a:bodyPr>
          <a:lstStyle/>
          <a:p>
            <a:pPr algn="l" fontAlgn="b"/>
            <a:r>
              <a:rPr lang="en-US" sz="800" b="1" dirty="0">
                <a:cs typeface="Arial" panose="020B0604020202020204" pitchFamily="34" charset="0"/>
              </a:rPr>
              <a:t>Inconsistent </a:t>
            </a:r>
            <a:r>
              <a:rPr lang="en-US" sz="800" b="1" dirty="0" err="1">
                <a:cs typeface="Arial" panose="020B0604020202020204" pitchFamily="34" charset="0"/>
              </a:rPr>
              <a:t>documena-tion</a:t>
            </a:r>
            <a:r>
              <a:rPr kumimoji="0" lang="en-US" sz="800" b="1" i="0" u="none" strike="noStrike" kern="1200" cap="none" spc="0" normalizeH="0" baseline="0" noProof="0" dirty="0">
                <a:ln>
                  <a:noFill/>
                </a:ln>
                <a:effectLst/>
                <a:uLnTx/>
                <a:uFillTx/>
                <a:latin typeface="+mn-lt"/>
                <a:ea typeface="+mn-ea"/>
                <a:cs typeface="Arial" panose="020B0604020202020204" pitchFamily="34" charset="0"/>
              </a:rPr>
              <a:t> and preparation </a:t>
            </a:r>
            <a:r>
              <a:rPr kumimoji="0" lang="en-US" sz="800" b="0" i="0" u="none" strike="noStrike" kern="1200" cap="none" spc="0" normalizeH="0" baseline="0" noProof="0" dirty="0">
                <a:ln>
                  <a:noFill/>
                </a:ln>
                <a:effectLst/>
                <a:uLnTx/>
                <a:uFillTx/>
                <a:latin typeface="+mn-lt"/>
                <a:ea typeface="+mn-ea"/>
                <a:cs typeface="Arial" panose="020B0604020202020204" pitchFamily="34" charset="0"/>
              </a:rPr>
              <a:t>to hand over from development to maintenance teams ((e.g., lacks playbooks for upgrades, patching, triaging)</a:t>
            </a:r>
          </a:p>
        </p:txBody>
      </p:sp>
      <p:sp>
        <p:nvSpPr>
          <p:cNvPr id="121" name="Speech Bubble: Rectangle 120">
            <a:extLst>
              <a:ext uri="{FF2B5EF4-FFF2-40B4-BE49-F238E27FC236}">
                <a16:creationId xmlns:a16="http://schemas.microsoft.com/office/drawing/2014/main" id="{F765CE38-A324-96B7-7E31-24C0A9A85294}"/>
              </a:ext>
            </a:extLst>
          </p:cNvPr>
          <p:cNvSpPr/>
          <p:nvPr/>
        </p:nvSpPr>
        <p:spPr>
          <a:xfrm>
            <a:off x="4465049" y="5986131"/>
            <a:ext cx="3808047" cy="488182"/>
          </a:xfrm>
          <a:prstGeom prst="wedgeRectCallout">
            <a:avLst>
              <a:gd name="adj1" fmla="val 57477"/>
              <a:gd name="adj2" fmla="val 24956"/>
            </a:avLst>
          </a:prstGeom>
          <a:solidFill>
            <a:schemeClr val="bg1">
              <a:lumMod val="95000"/>
            </a:schemeClr>
          </a:solidFill>
          <a:ln w="6350" cap="sq">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pt-BR" sz="800" i="1" dirty="0">
                <a:solidFill>
                  <a:schemeClr val="tx1"/>
                </a:solidFill>
              </a:rPr>
              <a:t>Manual steps in current software development lifecycle may not only delay program, but can often have negative implications on quality too</a:t>
            </a:r>
          </a:p>
        </p:txBody>
      </p:sp>
      <p:grpSp>
        <p:nvGrpSpPr>
          <p:cNvPr id="131" name="sticker">
            <a:extLst>
              <a:ext uri="{FF2B5EF4-FFF2-40B4-BE49-F238E27FC236}">
                <a16:creationId xmlns:a16="http://schemas.microsoft.com/office/drawing/2014/main" id="{B9BDF77F-7CAD-00C4-661F-45C0C7109B30}"/>
              </a:ext>
            </a:extLst>
          </p:cNvPr>
          <p:cNvGrpSpPr/>
          <p:nvPr/>
        </p:nvGrpSpPr>
        <p:grpSpPr>
          <a:xfrm>
            <a:off x="558192" y="981455"/>
            <a:ext cx="1846659" cy="156966"/>
            <a:chOff x="558192" y="1289273"/>
            <a:chExt cx="1846659" cy="156966"/>
          </a:xfrm>
        </p:grpSpPr>
        <p:sp>
          <p:nvSpPr>
            <p:cNvPr id="132" name="StickerRectangle">
              <a:extLst>
                <a:ext uri="{FF2B5EF4-FFF2-40B4-BE49-F238E27FC236}">
                  <a16:creationId xmlns:a16="http://schemas.microsoft.com/office/drawing/2014/main" id="{5093D9A1-ACA6-D635-C3B8-32D798678A16}"/>
                </a:ext>
              </a:extLst>
            </p:cNvPr>
            <p:cNvSpPr>
              <a:spLocks noChangeArrowheads="1"/>
            </p:cNvSpPr>
            <p:nvPr userDrawn="1"/>
          </p:nvSpPr>
          <p:spPr bwMode="gray">
            <a:xfrm>
              <a:off x="558192" y="1289273"/>
              <a:ext cx="1846659"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rPr>
                <a:t>Simplified and non-</a:t>
              </a:r>
              <a:r>
                <a:rPr lang="en-US" sz="900" b="1" spc="50" dirty="0">
                  <a:ln w="3175">
                    <a:noFill/>
                  </a:ln>
                  <a:solidFill>
                    <a:schemeClr val="tx1"/>
                  </a:solidFill>
                </a:rPr>
                <a:t>exhaustive</a:t>
              </a:r>
              <a:endParaRPr lang="en-US" sz="800" baseline="0" dirty="0">
                <a:solidFill>
                  <a:schemeClr val="tx1"/>
                </a:solidFill>
                <a:latin typeface="+mn-lt"/>
                <a:ea typeface="+mn-ea"/>
              </a:endParaRPr>
            </a:p>
          </p:txBody>
        </p:sp>
        <p:cxnSp>
          <p:nvCxnSpPr>
            <p:cNvPr id="133" name="StickerUnderline">
              <a:extLst>
                <a:ext uri="{FF2B5EF4-FFF2-40B4-BE49-F238E27FC236}">
                  <a16:creationId xmlns:a16="http://schemas.microsoft.com/office/drawing/2014/main" id="{F91B046C-1E0C-0858-A9D7-20FF297EEF1F}"/>
                </a:ext>
              </a:extLst>
            </p:cNvPr>
            <p:cNvCxnSpPr>
              <a:cxnSpLocks noChangeShapeType="1"/>
              <a:stCxn id="132" idx="4"/>
              <a:endCxn id="132" idx="6"/>
            </p:cNvCxnSpPr>
            <p:nvPr/>
          </p:nvCxnSpPr>
          <p:spPr bwMode="gray">
            <a:xfrm>
              <a:off x="558192" y="1446239"/>
              <a:ext cx="1846659"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sp>
        <p:nvSpPr>
          <p:cNvPr id="134" name="Rectangle 133">
            <a:extLst>
              <a:ext uri="{FF2B5EF4-FFF2-40B4-BE49-F238E27FC236}">
                <a16:creationId xmlns:a16="http://schemas.microsoft.com/office/drawing/2014/main" id="{7C2748EC-305B-33DD-FD5B-3C6CFEF232EF}"/>
              </a:ext>
            </a:extLst>
          </p:cNvPr>
          <p:cNvSpPr/>
          <p:nvPr/>
        </p:nvSpPr>
        <p:spPr>
          <a:xfrm>
            <a:off x="2548468" y="2127620"/>
            <a:ext cx="3788000" cy="3230635"/>
          </a:xfrm>
          <a:prstGeom prst="rect">
            <a:avLst/>
          </a:prstGeom>
          <a:noFill/>
          <a:ln w="28575" cap="sq">
            <a:solidFill>
              <a:schemeClr val="accent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pt-BR" sz="1600" dirty="0" err="1">
              <a:solidFill>
                <a:schemeClr val="bg1"/>
              </a:solidFill>
            </a:endParaRPr>
          </a:p>
        </p:txBody>
      </p:sp>
      <p:sp>
        <p:nvSpPr>
          <p:cNvPr id="2" name="object 80">
            <a:extLst>
              <a:ext uri="{FF2B5EF4-FFF2-40B4-BE49-F238E27FC236}">
                <a16:creationId xmlns:a16="http://schemas.microsoft.com/office/drawing/2014/main" id="{E858A97D-867E-F9C8-F180-341ACDB4125C}"/>
              </a:ext>
            </a:extLst>
          </p:cNvPr>
          <p:cNvSpPr txBox="1"/>
          <p:nvPr/>
        </p:nvSpPr>
        <p:spPr>
          <a:xfrm>
            <a:off x="4147670" y="5047587"/>
            <a:ext cx="2150973" cy="218586"/>
          </a:xfrm>
          <a:prstGeom prst="rect">
            <a:avLst/>
          </a:prstGeom>
          <a:solidFill>
            <a:schemeClr val="accent2">
              <a:alpha val="10000"/>
            </a:schemeClr>
          </a:solidFill>
        </p:spPr>
        <p:txBody>
          <a:bodyPr vert="horz" wrap="square" lIns="0" tIns="12700" rIns="0" bIns="0" rtlCol="0">
            <a:spAutoFit/>
          </a:bodyPr>
          <a:lstStyle/>
          <a:p>
            <a:pPr marL="12700">
              <a:lnSpc>
                <a:spcPts val="830"/>
              </a:lnSpc>
              <a:spcBef>
                <a:spcPts val="100"/>
              </a:spcBef>
            </a:pPr>
            <a:r>
              <a:rPr lang="en-US" sz="900" b="1" u="sng" spc="-25" dirty="0">
                <a:solidFill>
                  <a:srgbClr val="007CB4"/>
                </a:solidFill>
                <a:latin typeface="Arial"/>
                <a:cs typeface="Arial"/>
              </a:rPr>
              <a:t>Opportunity:</a:t>
            </a:r>
            <a:br>
              <a:rPr lang="en-US" sz="900" b="1" spc="-25" dirty="0">
                <a:solidFill>
                  <a:srgbClr val="007CB4"/>
                </a:solidFill>
                <a:latin typeface="Arial"/>
                <a:cs typeface="Arial"/>
              </a:rPr>
            </a:br>
            <a:r>
              <a:rPr lang="en-US" sz="900" b="1" spc="-25" dirty="0">
                <a:solidFill>
                  <a:srgbClr val="007CB4"/>
                </a:solidFill>
                <a:latin typeface="Arial"/>
                <a:cs typeface="Arial"/>
              </a:rPr>
              <a:t>Automate idea-to-requirements/diagrams</a:t>
            </a:r>
            <a:endParaRPr lang="en-US" sz="900" dirty="0">
              <a:solidFill>
                <a:srgbClr val="007CB4"/>
              </a:solidFill>
              <a:latin typeface="Arial"/>
              <a:cs typeface="Arial"/>
            </a:endParaRPr>
          </a:p>
        </p:txBody>
      </p:sp>
      <p:sp>
        <p:nvSpPr>
          <p:cNvPr id="3" name="Rectangle 2">
            <a:extLst>
              <a:ext uri="{FF2B5EF4-FFF2-40B4-BE49-F238E27FC236}">
                <a16:creationId xmlns:a16="http://schemas.microsoft.com/office/drawing/2014/main" id="{4812E45E-0C3E-4254-AC73-7585AADEA570}"/>
              </a:ext>
            </a:extLst>
          </p:cNvPr>
          <p:cNvSpPr/>
          <p:nvPr/>
        </p:nvSpPr>
        <p:spPr>
          <a:xfrm>
            <a:off x="7215473" y="2100415"/>
            <a:ext cx="1445377" cy="3654870"/>
          </a:xfrm>
          <a:prstGeom prst="rect">
            <a:avLst/>
          </a:prstGeom>
          <a:noFill/>
          <a:ln w="28575" cap="sq">
            <a:solidFill>
              <a:schemeClr val="accent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pt-BR" sz="1600" dirty="0" err="1">
              <a:solidFill>
                <a:schemeClr val="bg1"/>
              </a:solidFill>
            </a:endParaRPr>
          </a:p>
        </p:txBody>
      </p:sp>
      <p:sp>
        <p:nvSpPr>
          <p:cNvPr id="10" name="object 80">
            <a:extLst>
              <a:ext uri="{FF2B5EF4-FFF2-40B4-BE49-F238E27FC236}">
                <a16:creationId xmlns:a16="http://schemas.microsoft.com/office/drawing/2014/main" id="{346A0D10-8787-E666-1AE7-615D2A4A9D3B}"/>
              </a:ext>
            </a:extLst>
          </p:cNvPr>
          <p:cNvSpPr txBox="1"/>
          <p:nvPr/>
        </p:nvSpPr>
        <p:spPr>
          <a:xfrm>
            <a:off x="7278862" y="5372497"/>
            <a:ext cx="1280160" cy="321178"/>
          </a:xfrm>
          <a:prstGeom prst="rect">
            <a:avLst/>
          </a:prstGeom>
          <a:solidFill>
            <a:schemeClr val="accent2">
              <a:alpha val="10000"/>
            </a:schemeClr>
          </a:solidFill>
        </p:spPr>
        <p:txBody>
          <a:bodyPr vert="horz" wrap="square" lIns="0" tIns="12700" rIns="0" bIns="0" rtlCol="0">
            <a:spAutoFit/>
          </a:bodyPr>
          <a:lstStyle/>
          <a:p>
            <a:pPr marL="12700">
              <a:lnSpc>
                <a:spcPts val="830"/>
              </a:lnSpc>
              <a:spcBef>
                <a:spcPts val="100"/>
              </a:spcBef>
            </a:pPr>
            <a:r>
              <a:rPr lang="en-US" sz="900" b="1" u="sng" spc="-25" dirty="0">
                <a:solidFill>
                  <a:srgbClr val="007CB4"/>
                </a:solidFill>
                <a:latin typeface="Arial"/>
                <a:cs typeface="Arial"/>
              </a:rPr>
              <a:t>Opportunity:</a:t>
            </a:r>
            <a:br>
              <a:rPr lang="en-US" sz="900" b="1" spc="-25" dirty="0">
                <a:solidFill>
                  <a:srgbClr val="007CB4"/>
                </a:solidFill>
                <a:latin typeface="Arial"/>
                <a:cs typeface="Arial"/>
              </a:rPr>
            </a:br>
            <a:r>
              <a:rPr lang="en-US" sz="900" b="1" spc="-25" dirty="0">
                <a:solidFill>
                  <a:srgbClr val="007CB4"/>
                </a:solidFill>
                <a:latin typeface="Arial"/>
                <a:cs typeface="Arial"/>
              </a:rPr>
              <a:t>Automate requirements-to-code</a:t>
            </a:r>
            <a:endParaRPr lang="en-US" sz="900" dirty="0">
              <a:solidFill>
                <a:srgbClr val="007CB4"/>
              </a:solidFill>
              <a:latin typeface="Arial"/>
              <a:cs typeface="Arial"/>
            </a:endParaRPr>
          </a:p>
        </p:txBody>
      </p:sp>
      <p:sp>
        <p:nvSpPr>
          <p:cNvPr id="13" name="Rectangle 12">
            <a:extLst>
              <a:ext uri="{FF2B5EF4-FFF2-40B4-BE49-F238E27FC236}">
                <a16:creationId xmlns:a16="http://schemas.microsoft.com/office/drawing/2014/main" id="{2376B6D7-35B7-B469-FD9E-44CFC6407C94}"/>
              </a:ext>
            </a:extLst>
          </p:cNvPr>
          <p:cNvSpPr/>
          <p:nvPr/>
        </p:nvSpPr>
        <p:spPr>
          <a:xfrm>
            <a:off x="8660850" y="2100414"/>
            <a:ext cx="1321350" cy="4554380"/>
          </a:xfrm>
          <a:prstGeom prst="rect">
            <a:avLst/>
          </a:prstGeom>
          <a:noFill/>
          <a:ln w="28575" cap="sq">
            <a:solidFill>
              <a:schemeClr val="accent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pt-BR" sz="1600" dirty="0" err="1">
              <a:solidFill>
                <a:schemeClr val="bg1"/>
              </a:solidFill>
            </a:endParaRPr>
          </a:p>
        </p:txBody>
      </p:sp>
      <p:sp>
        <p:nvSpPr>
          <p:cNvPr id="14" name="object 80">
            <a:extLst>
              <a:ext uri="{FF2B5EF4-FFF2-40B4-BE49-F238E27FC236}">
                <a16:creationId xmlns:a16="http://schemas.microsoft.com/office/drawing/2014/main" id="{14F828AA-1C11-B074-A6F6-BD6A75128CC2}"/>
              </a:ext>
            </a:extLst>
          </p:cNvPr>
          <p:cNvSpPr txBox="1"/>
          <p:nvPr/>
        </p:nvSpPr>
        <p:spPr>
          <a:xfrm>
            <a:off x="8741134" y="5025470"/>
            <a:ext cx="1188720" cy="218008"/>
          </a:xfrm>
          <a:prstGeom prst="rect">
            <a:avLst/>
          </a:prstGeom>
          <a:solidFill>
            <a:schemeClr val="accent2">
              <a:alpha val="10000"/>
            </a:schemeClr>
          </a:solidFill>
        </p:spPr>
        <p:txBody>
          <a:bodyPr vert="horz" wrap="square" lIns="0" tIns="12700" rIns="0" bIns="0" rtlCol="0">
            <a:spAutoFit/>
          </a:bodyPr>
          <a:lstStyle/>
          <a:p>
            <a:pPr marL="12700">
              <a:lnSpc>
                <a:spcPts val="830"/>
              </a:lnSpc>
              <a:spcBef>
                <a:spcPts val="100"/>
              </a:spcBef>
            </a:pPr>
            <a:r>
              <a:rPr lang="en-US" sz="900" b="1" u="sng" spc="-25" dirty="0">
                <a:solidFill>
                  <a:srgbClr val="007CB4"/>
                </a:solidFill>
                <a:latin typeface="Arial"/>
                <a:cs typeface="Arial"/>
              </a:rPr>
              <a:t>Opportunity:</a:t>
            </a:r>
            <a:br>
              <a:rPr lang="en-US" sz="900" b="1" spc="-25" dirty="0">
                <a:solidFill>
                  <a:srgbClr val="007CB4"/>
                </a:solidFill>
                <a:latin typeface="Arial"/>
                <a:cs typeface="Arial"/>
              </a:rPr>
            </a:br>
            <a:r>
              <a:rPr lang="en-US" sz="900" b="1" spc="-25" dirty="0">
                <a:solidFill>
                  <a:srgbClr val="007CB4"/>
                </a:solidFill>
                <a:latin typeface="Arial"/>
                <a:cs typeface="Arial"/>
              </a:rPr>
              <a:t>Automate testing</a:t>
            </a:r>
            <a:endParaRPr lang="en-US" sz="900" dirty="0">
              <a:solidFill>
                <a:srgbClr val="007CB4"/>
              </a:solidFill>
              <a:latin typeface="Arial"/>
              <a:cs typeface="Arial"/>
            </a:endParaRPr>
          </a:p>
        </p:txBody>
      </p:sp>
      <p:sp>
        <p:nvSpPr>
          <p:cNvPr id="16" name="object 80">
            <a:extLst>
              <a:ext uri="{FF2B5EF4-FFF2-40B4-BE49-F238E27FC236}">
                <a16:creationId xmlns:a16="http://schemas.microsoft.com/office/drawing/2014/main" id="{A5BB309B-C605-2C87-A979-EB0BB174145A}"/>
              </a:ext>
            </a:extLst>
          </p:cNvPr>
          <p:cNvSpPr txBox="1"/>
          <p:nvPr/>
        </p:nvSpPr>
        <p:spPr>
          <a:xfrm>
            <a:off x="10206878" y="6356692"/>
            <a:ext cx="1447524" cy="218586"/>
          </a:xfrm>
          <a:prstGeom prst="rect">
            <a:avLst/>
          </a:prstGeom>
          <a:solidFill>
            <a:schemeClr val="accent2">
              <a:alpha val="10000"/>
            </a:schemeClr>
          </a:solidFill>
        </p:spPr>
        <p:txBody>
          <a:bodyPr vert="horz" wrap="square" lIns="0" tIns="12700" rIns="0" bIns="0" rtlCol="0">
            <a:spAutoFit/>
          </a:bodyPr>
          <a:lstStyle/>
          <a:p>
            <a:pPr marL="12700">
              <a:lnSpc>
                <a:spcPts val="830"/>
              </a:lnSpc>
              <a:spcBef>
                <a:spcPts val="100"/>
              </a:spcBef>
            </a:pPr>
            <a:r>
              <a:rPr lang="en-US" sz="900" b="1" u="sng" spc="-25" dirty="0">
                <a:solidFill>
                  <a:srgbClr val="007CB4"/>
                </a:solidFill>
                <a:latin typeface="Arial"/>
                <a:cs typeface="Arial"/>
              </a:rPr>
              <a:t>Opportunity:</a:t>
            </a:r>
            <a:br>
              <a:rPr lang="en-US" sz="900" b="1" spc="-25" dirty="0">
                <a:solidFill>
                  <a:srgbClr val="007CB4"/>
                </a:solidFill>
                <a:latin typeface="Arial"/>
                <a:cs typeface="Arial"/>
              </a:rPr>
            </a:br>
            <a:r>
              <a:rPr lang="en-US" sz="900" b="1" spc="-25" dirty="0">
                <a:solidFill>
                  <a:srgbClr val="007CB4"/>
                </a:solidFill>
                <a:latin typeface="Arial"/>
                <a:cs typeface="Arial"/>
              </a:rPr>
              <a:t>Improve artifact generation</a:t>
            </a:r>
            <a:endParaRPr lang="en-US" sz="900" dirty="0">
              <a:solidFill>
                <a:srgbClr val="007CB4"/>
              </a:solidFill>
              <a:latin typeface="Arial"/>
              <a:cs typeface="Arial"/>
            </a:endParaRPr>
          </a:p>
        </p:txBody>
      </p:sp>
    </p:spTree>
    <p:extLst>
      <p:ext uri="{BB962C8B-B14F-4D97-AF65-F5344CB8AC3E}">
        <p14:creationId xmlns:p14="http://schemas.microsoft.com/office/powerpoint/2010/main" val="275910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5E60A77B-1E1B-B230-418A-2685415B347A}"/>
              </a:ext>
            </a:extLst>
          </p:cNvPr>
          <p:cNvGraphicFramePr>
            <a:graphicFrameLocks noChangeAspect="1"/>
          </p:cNvGraphicFramePr>
          <p:nvPr>
            <p:custDataLst>
              <p:tags r:id="rId1"/>
            </p:custDataLst>
            <p:extLst>
              <p:ext uri="{D42A27DB-BD31-4B8C-83A1-F6EECF244321}">
                <p14:modId xmlns:p14="http://schemas.microsoft.com/office/powerpoint/2010/main" val="643061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73" imgH="476" progId="TCLayout.ActiveDocument.1">
                  <p:embed/>
                </p:oleObj>
              </mc:Choice>
              <mc:Fallback>
                <p:oleObj name="think-cell Slide" r:id="rId7" imgW="473" imgH="476" progId="TCLayout.ActiveDocument.1">
                  <p:embed/>
                  <p:pic>
                    <p:nvPicPr>
                      <p:cNvPr id="8" name="think-cell data - do not delete" hidden="1">
                        <a:extLst>
                          <a:ext uri="{FF2B5EF4-FFF2-40B4-BE49-F238E27FC236}">
                            <a16:creationId xmlns:a16="http://schemas.microsoft.com/office/drawing/2014/main" id="{5E60A77B-1E1B-B230-418A-2685415B347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2. Slide Title">
            <a:extLst>
              <a:ext uri="{FF2B5EF4-FFF2-40B4-BE49-F238E27FC236}">
                <a16:creationId xmlns:a16="http://schemas.microsoft.com/office/drawing/2014/main" id="{9AF60A37-F852-55A4-6AA9-C73009F9CFC8}"/>
              </a:ext>
            </a:extLst>
          </p:cNvPr>
          <p:cNvSpPr>
            <a:spLocks noGrp="1"/>
          </p:cNvSpPr>
          <p:nvPr>
            <p:ph type="title"/>
            <p:custDataLst>
              <p:tags r:id="rId2"/>
            </p:custDataLst>
          </p:nvPr>
        </p:nvSpPr>
        <p:spPr/>
        <p:txBody>
          <a:bodyPr vert="horz"/>
          <a:lstStyle/>
          <a:p>
            <a:r>
              <a:rPr lang="en-US" dirty="0"/>
              <a:t>Agenda for today</a:t>
            </a:r>
          </a:p>
        </p:txBody>
      </p:sp>
      <p:sp>
        <p:nvSpPr>
          <p:cNvPr id="15" name="Text Placeholder 2">
            <a:hlinkClick r:id="rId9" action="ppaction://hlinksldjump"/>
            <a:extLst>
              <a:ext uri="{FF2B5EF4-FFF2-40B4-BE49-F238E27FC236}">
                <a16:creationId xmlns:a16="http://schemas.microsoft.com/office/drawing/2014/main" id="{4904FD2B-743D-383C-F343-1C8F711E6FA3}"/>
              </a:ext>
            </a:extLst>
          </p:cNvPr>
          <p:cNvSpPr>
            <a:spLocks noGrp="1"/>
          </p:cNvSpPr>
          <p:nvPr>
            <p:custDataLst>
              <p:tags r:id="rId3"/>
            </p:custDataLst>
          </p:nvPr>
        </p:nvSpPr>
        <p:spPr bwMode="auto">
          <a:xfrm>
            <a:off x="3648075" y="2401888"/>
            <a:ext cx="5530850" cy="4794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80963" tIns="117475" rIns="0" bIns="117475"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ts val="300"/>
              </a:spcBef>
              <a:spcAft>
                <a:spcPts val="300"/>
              </a:spcAft>
            </a:pPr>
            <a:r>
              <a:rPr lang="en-US" altLang="en-US" dirty="0">
                <a:effectLst/>
                <a:cs typeface="+mn-cs"/>
              </a:rPr>
              <a:t>Current processes and pain points</a:t>
            </a:r>
            <a:endParaRPr lang="en-US" sz="1600" dirty="0">
              <a:cs typeface="+mn-cs"/>
            </a:endParaRPr>
          </a:p>
        </p:txBody>
      </p:sp>
      <p:sp>
        <p:nvSpPr>
          <p:cNvPr id="13" name="Text Placeholder 2">
            <a:extLst>
              <a:ext uri="{FF2B5EF4-FFF2-40B4-BE49-F238E27FC236}">
                <a16:creationId xmlns:a16="http://schemas.microsoft.com/office/drawing/2014/main" id="{25D0F6E7-882F-E2B5-4160-17A316CEFC13}"/>
              </a:ext>
            </a:extLst>
          </p:cNvPr>
          <p:cNvSpPr>
            <a:spLocks noGrp="1"/>
          </p:cNvSpPr>
          <p:nvPr>
            <p:custDataLst>
              <p:tags r:id="rId4"/>
            </p:custDataLst>
          </p:nvPr>
        </p:nvSpPr>
        <p:spPr bwMode="auto">
          <a:xfrm>
            <a:off x="3648075" y="2881313"/>
            <a:ext cx="5530850" cy="725488"/>
          </a:xfrm>
          <a:prstGeom prst="rect">
            <a:avLst/>
          </a:prstGeom>
          <a:solidFill>
            <a:schemeClr val="accent1"/>
          </a:solidFill>
          <a:ln>
            <a:noFill/>
          </a:ln>
          <a:effectLst/>
        </p:spPr>
        <p:txBody>
          <a:bodyPr vert="horz" wrap="square" lIns="80963" tIns="119063" rIns="0" bIns="117475"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3175" lvl="1" indent="0">
              <a:spcBef>
                <a:spcPct val="100000"/>
              </a:spcBef>
              <a:spcAft>
                <a:spcPts val="1200"/>
              </a:spcAft>
              <a:buNone/>
            </a:pPr>
            <a:r>
              <a:rPr lang="en-US" b="1" dirty="0" err="1">
                <a:solidFill>
                  <a:srgbClr val="FFFFFF"/>
                </a:solidFill>
              </a:rPr>
              <a:t>GenAI</a:t>
            </a:r>
            <a:r>
              <a:rPr lang="en-US" b="1" dirty="0">
                <a:solidFill>
                  <a:srgbClr val="FFFFFF"/>
                </a:solidFill>
              </a:rPr>
              <a:t> / productivity opportunities at FS Client Policy Modernization (Dwelling)</a:t>
            </a:r>
          </a:p>
        </p:txBody>
      </p:sp>
      <p:sp>
        <p:nvSpPr>
          <p:cNvPr id="24" name="Text Placeholder 2">
            <a:hlinkClick r:id="rId10" action="ppaction://hlinksldjump"/>
            <a:extLst>
              <a:ext uri="{FF2B5EF4-FFF2-40B4-BE49-F238E27FC236}">
                <a16:creationId xmlns:a16="http://schemas.microsoft.com/office/drawing/2014/main" id="{4400792F-0FB4-1E0D-7DD2-EAF194897A65}"/>
              </a:ext>
            </a:extLst>
          </p:cNvPr>
          <p:cNvSpPr>
            <a:spLocks noGrp="1"/>
          </p:cNvSpPr>
          <p:nvPr>
            <p:custDataLst>
              <p:tags r:id="rId5"/>
            </p:custDataLst>
          </p:nvPr>
        </p:nvSpPr>
        <p:spPr bwMode="auto">
          <a:xfrm>
            <a:off x="3648075" y="3606800"/>
            <a:ext cx="5530850" cy="4794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80963" tIns="117475" rIns="0" bIns="117475" rtlCol="0" anchor="ctr">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marL="3175" lvl="1" indent="0">
              <a:spcBef>
                <a:spcPct val="100000"/>
              </a:spcBef>
              <a:spcAft>
                <a:spcPts val="1200"/>
              </a:spcAft>
              <a:buNone/>
            </a:pPr>
            <a:r>
              <a:rPr lang="en-US" altLang="en-US" dirty="0">
                <a:effectLst/>
                <a:cs typeface="+mn-cs"/>
              </a:rPr>
              <a:t>Path forward</a:t>
            </a:r>
            <a:endParaRPr lang="en-US" dirty="0">
              <a:cs typeface="+mn-cs"/>
            </a:endParaRPr>
          </a:p>
        </p:txBody>
      </p:sp>
    </p:spTree>
    <p:extLst>
      <p:ext uri="{BB962C8B-B14F-4D97-AF65-F5344CB8AC3E}">
        <p14:creationId xmlns:p14="http://schemas.microsoft.com/office/powerpoint/2010/main" val="133537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 hidden="1">
            <a:extLst>
              <a:ext uri="{FF2B5EF4-FFF2-40B4-BE49-F238E27FC236}">
                <a16:creationId xmlns:a16="http://schemas.microsoft.com/office/drawing/2014/main" id="{B07CA2D3-E5BA-B07D-48E9-633143A490EE}"/>
              </a:ext>
            </a:extLst>
          </p:cNvPr>
          <p:cNvGraphicFramePr>
            <a:graphicFrameLocks noChangeAspect="1"/>
          </p:cNvGraphicFramePr>
          <p:nvPr>
            <p:custDataLst>
              <p:tags r:id="rId1"/>
            </p:custDataLst>
            <p:extLst>
              <p:ext uri="{D42A27DB-BD31-4B8C-83A1-F6EECF244321}">
                <p14:modId xmlns:p14="http://schemas.microsoft.com/office/powerpoint/2010/main" val="42109630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04" imgH="405" progId="TCLayout.ActiveDocument.1">
                  <p:embed/>
                </p:oleObj>
              </mc:Choice>
              <mc:Fallback>
                <p:oleObj name="think-cell Slide" r:id="rId15" imgW="404" imgH="405" progId="TCLayout.ActiveDocument.1">
                  <p:embed/>
                  <p:pic>
                    <p:nvPicPr>
                      <p:cNvPr id="6" name="Object 2" hidden="1">
                        <a:extLst>
                          <a:ext uri="{FF2B5EF4-FFF2-40B4-BE49-F238E27FC236}">
                            <a16:creationId xmlns:a16="http://schemas.microsoft.com/office/drawing/2014/main" id="{B07CA2D3-E5BA-B07D-48E9-633143A490EE}"/>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111" name="Rectangle 110">
            <a:extLst>
              <a:ext uri="{FF2B5EF4-FFF2-40B4-BE49-F238E27FC236}">
                <a16:creationId xmlns:a16="http://schemas.microsoft.com/office/drawing/2014/main" id="{45C065BE-E51B-89DE-356F-84FA3B6EE795}"/>
              </a:ext>
            </a:extLst>
          </p:cNvPr>
          <p:cNvSpPr/>
          <p:nvPr/>
        </p:nvSpPr>
        <p:spPr>
          <a:xfrm>
            <a:off x="553972" y="1866063"/>
            <a:ext cx="8123684" cy="3360059"/>
          </a:xfrm>
          <a:prstGeom prst="rect">
            <a:avLst/>
          </a:prstGeom>
          <a:solidFill>
            <a:schemeClr val="accent2">
              <a:alpha val="5000"/>
            </a:schemeClr>
          </a:solidFill>
          <a:ln w="28575" cap="sq">
            <a:no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pt-BR" sz="1600" dirty="0" err="1">
              <a:solidFill>
                <a:schemeClr val="bg1"/>
              </a:solidFill>
            </a:endParaRPr>
          </a:p>
        </p:txBody>
      </p:sp>
      <p:sp>
        <p:nvSpPr>
          <p:cNvPr id="2" name="2. Slide Title">
            <a:extLst>
              <a:ext uri="{FF2B5EF4-FFF2-40B4-BE49-F238E27FC236}">
                <a16:creationId xmlns:a16="http://schemas.microsoft.com/office/drawing/2014/main" id="{DFE727C2-883B-B179-E089-17A2768E1B8A}"/>
              </a:ext>
            </a:extLst>
          </p:cNvPr>
          <p:cNvSpPr>
            <a:spLocks noGrp="1"/>
          </p:cNvSpPr>
          <p:nvPr>
            <p:ph type="title"/>
            <p:custDataLst>
              <p:tags r:id="rId2"/>
            </p:custDataLst>
          </p:nvPr>
        </p:nvSpPr>
        <p:spPr/>
        <p:txBody>
          <a:bodyPr vert="horz">
            <a:normAutofit fontScale="90000"/>
          </a:bodyPr>
          <a:lstStyle/>
          <a:p>
            <a:r>
              <a:rPr lang="en-US" dirty="0"/>
              <a:t>FS Client has 4 opportunities to rapidly accelerate impact in Dwelling (to be verified in pilots)</a:t>
            </a:r>
          </a:p>
        </p:txBody>
      </p:sp>
      <p:sp>
        <p:nvSpPr>
          <p:cNvPr id="4" name="Subtitle 3">
            <a:extLst>
              <a:ext uri="{FF2B5EF4-FFF2-40B4-BE49-F238E27FC236}">
                <a16:creationId xmlns:a16="http://schemas.microsoft.com/office/drawing/2014/main" id="{B90B5F91-3C6A-B08B-E62A-5699C8782390}"/>
              </a:ext>
            </a:extLst>
          </p:cNvPr>
          <p:cNvSpPr>
            <a:spLocks noGrp="1"/>
          </p:cNvSpPr>
          <p:nvPr>
            <p:ph type="subTitle" idx="1"/>
          </p:nvPr>
        </p:nvSpPr>
        <p:spPr/>
        <p:txBody>
          <a:bodyPr>
            <a:normAutofit fontScale="55000" lnSpcReduction="20000"/>
          </a:bodyPr>
          <a:lstStyle/>
          <a:p>
            <a:endParaRPr lang="en-US" dirty="0"/>
          </a:p>
        </p:txBody>
      </p:sp>
      <p:sp>
        <p:nvSpPr>
          <p:cNvPr id="5" name="Text Placeholder 4">
            <a:extLst>
              <a:ext uri="{FF2B5EF4-FFF2-40B4-BE49-F238E27FC236}">
                <a16:creationId xmlns:a16="http://schemas.microsoft.com/office/drawing/2014/main" id="{35119EC5-C77F-5D19-12A4-4EDEA4ECCA51}"/>
              </a:ext>
            </a:extLst>
          </p:cNvPr>
          <p:cNvSpPr>
            <a:spLocks noGrp="1"/>
          </p:cNvSpPr>
          <p:nvPr>
            <p:ph type="body" sz="quarter" idx="18"/>
          </p:nvPr>
        </p:nvSpPr>
        <p:spPr/>
        <p:txBody>
          <a:bodyPr/>
          <a:lstStyle/>
          <a:p>
            <a:endParaRPr lang="en-US"/>
          </a:p>
        </p:txBody>
      </p:sp>
      <p:sp>
        <p:nvSpPr>
          <p:cNvPr id="23" name="TextBox 22">
            <a:extLst>
              <a:ext uri="{FF2B5EF4-FFF2-40B4-BE49-F238E27FC236}">
                <a16:creationId xmlns:a16="http://schemas.microsoft.com/office/drawing/2014/main" id="{C10255C6-49F7-B52A-943B-A17E18272BDF}"/>
              </a:ext>
            </a:extLst>
          </p:cNvPr>
          <p:cNvSpPr txBox="1">
            <a:spLocks/>
          </p:cNvSpPr>
          <p:nvPr/>
        </p:nvSpPr>
        <p:spPr>
          <a:xfrm>
            <a:off x="554736" y="4243363"/>
            <a:ext cx="1240197" cy="215443"/>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Testing</a:t>
            </a:r>
          </a:p>
        </p:txBody>
      </p:sp>
      <p:sp>
        <p:nvSpPr>
          <p:cNvPr id="24" name="TextBox 23">
            <a:extLst>
              <a:ext uri="{FF2B5EF4-FFF2-40B4-BE49-F238E27FC236}">
                <a16:creationId xmlns:a16="http://schemas.microsoft.com/office/drawing/2014/main" id="{8FFB69ED-4497-A227-E77F-48576F21FE70}"/>
              </a:ext>
            </a:extLst>
          </p:cNvPr>
          <p:cNvSpPr txBox="1">
            <a:spLocks/>
          </p:cNvSpPr>
          <p:nvPr/>
        </p:nvSpPr>
        <p:spPr>
          <a:xfrm>
            <a:off x="554736" y="5320003"/>
            <a:ext cx="1240197" cy="215443"/>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b="1" dirty="0"/>
              <a:t>Maintenance</a:t>
            </a:r>
          </a:p>
        </p:txBody>
      </p:sp>
      <p:cxnSp>
        <p:nvCxnSpPr>
          <p:cNvPr id="42" name="LineBasicImpact 42">
            <a:extLst>
              <a:ext uri="{FF2B5EF4-FFF2-40B4-BE49-F238E27FC236}">
                <a16:creationId xmlns:a16="http://schemas.microsoft.com/office/drawing/2014/main" id="{500A547F-20C4-1A46-099B-4BD310B74B20}"/>
              </a:ext>
            </a:extLst>
          </p:cNvPr>
          <p:cNvCxnSpPr>
            <a:cxnSpLocks/>
          </p:cNvCxnSpPr>
          <p:nvPr>
            <p:custDataLst>
              <p:tags r:id="rId3"/>
            </p:custDataLst>
          </p:nvPr>
        </p:nvCxnSpPr>
        <p:spPr>
          <a:xfrm>
            <a:off x="553972" y="1867372"/>
            <a:ext cx="8025252" cy="0"/>
          </a:xfrm>
          <a:prstGeom prst="straightConnector1">
            <a:avLst/>
          </a:prstGeom>
          <a:ln w="190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AF20640-F85F-1C24-0B44-979645FBBB50}"/>
              </a:ext>
            </a:extLst>
          </p:cNvPr>
          <p:cNvSpPr txBox="1">
            <a:spLocks/>
          </p:cNvSpPr>
          <p:nvPr/>
        </p:nvSpPr>
        <p:spPr>
          <a:xfrm>
            <a:off x="554736" y="1530734"/>
            <a:ext cx="1240197" cy="276998"/>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SDLC area</a:t>
            </a:r>
          </a:p>
        </p:txBody>
      </p:sp>
      <p:sp>
        <p:nvSpPr>
          <p:cNvPr id="46" name="TextBox 45">
            <a:extLst>
              <a:ext uri="{FF2B5EF4-FFF2-40B4-BE49-F238E27FC236}">
                <a16:creationId xmlns:a16="http://schemas.microsoft.com/office/drawing/2014/main" id="{7954A9BB-B148-96E9-93C7-07D1FAD4EF6A}"/>
              </a:ext>
            </a:extLst>
          </p:cNvPr>
          <p:cNvSpPr txBox="1">
            <a:spLocks/>
          </p:cNvSpPr>
          <p:nvPr/>
        </p:nvSpPr>
        <p:spPr>
          <a:xfrm>
            <a:off x="2455332" y="1530733"/>
            <a:ext cx="3963395" cy="276999"/>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a:t>Opportunity</a:t>
            </a:r>
            <a:endParaRPr lang="en-US" b="1" dirty="0"/>
          </a:p>
        </p:txBody>
      </p:sp>
      <p:sp>
        <p:nvSpPr>
          <p:cNvPr id="47" name="TextBox 46">
            <a:extLst>
              <a:ext uri="{FF2B5EF4-FFF2-40B4-BE49-F238E27FC236}">
                <a16:creationId xmlns:a16="http://schemas.microsoft.com/office/drawing/2014/main" id="{CE12743E-4038-9454-F99E-D56A132C1E30}"/>
              </a:ext>
            </a:extLst>
          </p:cNvPr>
          <p:cNvSpPr txBox="1">
            <a:spLocks/>
          </p:cNvSpPr>
          <p:nvPr/>
        </p:nvSpPr>
        <p:spPr>
          <a:xfrm>
            <a:off x="6665258" y="1335459"/>
            <a:ext cx="833718" cy="472273"/>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Impact</a:t>
            </a:r>
            <a:r>
              <a:rPr lang="en-US" b="1" baseline="30000" dirty="0"/>
              <a:t>1</a:t>
            </a:r>
            <a:r>
              <a:rPr lang="en-US" dirty="0"/>
              <a:t>, days / PI</a:t>
            </a:r>
          </a:p>
        </p:txBody>
      </p:sp>
      <p:sp>
        <p:nvSpPr>
          <p:cNvPr id="49" name="TextBox 48">
            <a:extLst>
              <a:ext uri="{FF2B5EF4-FFF2-40B4-BE49-F238E27FC236}">
                <a16:creationId xmlns:a16="http://schemas.microsoft.com/office/drawing/2014/main" id="{D784FC36-9F13-EE11-748D-3E7630CBD413}"/>
              </a:ext>
            </a:extLst>
          </p:cNvPr>
          <p:cNvSpPr txBox="1">
            <a:spLocks/>
          </p:cNvSpPr>
          <p:nvPr/>
        </p:nvSpPr>
        <p:spPr>
          <a:xfrm>
            <a:off x="7745505" y="1335460"/>
            <a:ext cx="833718" cy="472272"/>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Ease to deploy</a:t>
            </a:r>
          </a:p>
        </p:txBody>
      </p:sp>
      <p:cxnSp>
        <p:nvCxnSpPr>
          <p:cNvPr id="52" name="LineBasicImpact 42">
            <a:extLst>
              <a:ext uri="{FF2B5EF4-FFF2-40B4-BE49-F238E27FC236}">
                <a16:creationId xmlns:a16="http://schemas.microsoft.com/office/drawing/2014/main" id="{41A00E4D-009F-6149-CA1C-6710F7FA9682}"/>
              </a:ext>
            </a:extLst>
          </p:cNvPr>
          <p:cNvCxnSpPr>
            <a:cxnSpLocks/>
          </p:cNvCxnSpPr>
          <p:nvPr>
            <p:custDataLst>
              <p:tags r:id="rId4"/>
            </p:custDataLst>
          </p:nvPr>
        </p:nvCxnSpPr>
        <p:spPr>
          <a:xfrm>
            <a:off x="9063317" y="1867372"/>
            <a:ext cx="2709135" cy="0"/>
          </a:xfrm>
          <a:prstGeom prst="straightConnector1">
            <a:avLst/>
          </a:prstGeom>
          <a:ln w="190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F5674C6-5DC1-3826-9B02-76A3AE90FB68}"/>
              </a:ext>
            </a:extLst>
          </p:cNvPr>
          <p:cNvSpPr>
            <a:spLocks/>
          </p:cNvSpPr>
          <p:nvPr/>
        </p:nvSpPr>
        <p:spPr>
          <a:xfrm>
            <a:off x="6665258" y="4243362"/>
            <a:ext cx="833718" cy="904238"/>
          </a:xfrm>
          <a:prstGeom prst="rect">
            <a:avLst/>
          </a:prstGeom>
          <a:solidFill>
            <a:schemeClr val="bg1">
              <a:lumMod val="65000"/>
            </a:schemeClr>
          </a:solid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5-10</a:t>
            </a:r>
          </a:p>
        </p:txBody>
      </p:sp>
      <p:sp>
        <p:nvSpPr>
          <p:cNvPr id="60" name="Rectangle 59">
            <a:extLst>
              <a:ext uri="{FF2B5EF4-FFF2-40B4-BE49-F238E27FC236}">
                <a16:creationId xmlns:a16="http://schemas.microsoft.com/office/drawing/2014/main" id="{C68FDE80-3EC9-DA75-676E-07346C2379E6}"/>
              </a:ext>
            </a:extLst>
          </p:cNvPr>
          <p:cNvSpPr/>
          <p:nvPr/>
        </p:nvSpPr>
        <p:spPr>
          <a:xfrm>
            <a:off x="7745506" y="4243362"/>
            <a:ext cx="833718" cy="904238"/>
          </a:xfrm>
          <a:prstGeom prst="rect">
            <a:avLst/>
          </a:prstGeom>
          <a:solidFill>
            <a:schemeClr val="bg1">
              <a:lumMod val="65000"/>
            </a:schemeClr>
          </a:solid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340" tIns="7620" rIns="53340" bIns="762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Medium</a:t>
            </a:r>
            <a:r>
              <a:rPr lang="en-US" sz="1200" dirty="0">
                <a:solidFill>
                  <a:schemeClr val="bg1"/>
                </a:solidFill>
              </a:rPr>
              <a:t> (some new tools)</a:t>
            </a:r>
          </a:p>
        </p:txBody>
      </p:sp>
      <p:sp>
        <p:nvSpPr>
          <p:cNvPr id="57" name="Rectangle 56">
            <a:extLst>
              <a:ext uri="{FF2B5EF4-FFF2-40B4-BE49-F238E27FC236}">
                <a16:creationId xmlns:a16="http://schemas.microsoft.com/office/drawing/2014/main" id="{4A8A4B34-2108-52E5-4795-CECE22ABD752}"/>
              </a:ext>
            </a:extLst>
          </p:cNvPr>
          <p:cNvSpPr>
            <a:spLocks/>
          </p:cNvSpPr>
          <p:nvPr/>
        </p:nvSpPr>
        <p:spPr>
          <a:xfrm>
            <a:off x="6665258" y="5320002"/>
            <a:ext cx="833718" cy="904238"/>
          </a:xfrm>
          <a:prstGeom prst="rect">
            <a:avLst/>
          </a:prstGeom>
          <a:solidFill>
            <a:schemeClr val="bg1">
              <a:lumMod val="95000"/>
            </a:schemeClr>
          </a:solid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buClr>
                <a:schemeClr val="tx1"/>
              </a:buClr>
            </a:pPr>
            <a:r>
              <a:rPr lang="en-US" sz="1200" i="1" dirty="0">
                <a:solidFill>
                  <a:schemeClr val="tx1"/>
                </a:solidFill>
              </a:rPr>
              <a:t>N/A (quality increase)</a:t>
            </a:r>
          </a:p>
        </p:txBody>
      </p:sp>
      <p:sp>
        <p:nvSpPr>
          <p:cNvPr id="61" name="Rectangle 60">
            <a:extLst>
              <a:ext uri="{FF2B5EF4-FFF2-40B4-BE49-F238E27FC236}">
                <a16:creationId xmlns:a16="http://schemas.microsoft.com/office/drawing/2014/main" id="{7B91E109-F736-90FA-8924-DC679A6F535B}"/>
              </a:ext>
            </a:extLst>
          </p:cNvPr>
          <p:cNvSpPr/>
          <p:nvPr/>
        </p:nvSpPr>
        <p:spPr>
          <a:xfrm>
            <a:off x="7745506" y="5320002"/>
            <a:ext cx="833718" cy="904238"/>
          </a:xfrm>
          <a:prstGeom prst="rect">
            <a:avLst/>
          </a:prstGeom>
          <a:solidFill>
            <a:schemeClr val="tx1">
              <a:lumMod val="75000"/>
              <a:lumOff val="25000"/>
            </a:schemeClr>
          </a:solid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High</a:t>
            </a:r>
            <a:r>
              <a:rPr lang="en-US" sz="1200" dirty="0">
                <a:solidFill>
                  <a:schemeClr val="bg1"/>
                </a:solidFill>
              </a:rPr>
              <a:t> (existing tools)</a:t>
            </a:r>
          </a:p>
        </p:txBody>
      </p:sp>
      <p:sp>
        <p:nvSpPr>
          <p:cNvPr id="63" name="4. Footnote">
            <a:extLst>
              <a:ext uri="{FF2B5EF4-FFF2-40B4-BE49-F238E27FC236}">
                <a16:creationId xmlns:a16="http://schemas.microsoft.com/office/drawing/2014/main" id="{F70BD361-CC03-CE6A-9087-F309DEB41EA5}"/>
              </a:ext>
            </a:extLst>
          </p:cNvPr>
          <p:cNvSpPr txBox="1"/>
          <p:nvPr>
            <p:custDataLst>
              <p:tags r:id="rId5"/>
            </p:custDataLst>
          </p:nvPr>
        </p:nvSpPr>
        <p:spPr>
          <a:xfrm>
            <a:off x="553972" y="6487617"/>
            <a:ext cx="8025252" cy="123111"/>
          </a:xfrm>
          <a:prstGeom prst="rect">
            <a:avLst/>
          </a:prstGeom>
          <a:noFill/>
        </p:spPr>
        <p:txBody>
          <a:bodyPr wrap="square" lIns="0" tIns="0" rIns="0" bIns="0" rtlCol="0" anchor="b">
            <a:spAutoFit/>
          </a:bodyPr>
          <a:lstStyle/>
          <a:p>
            <a:pPr marL="203200" marR="0" lvl="0" indent="-212725"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1.	Estimated acceleration potential of time spent on a given automated SDLC area</a:t>
            </a:r>
          </a:p>
        </p:txBody>
      </p:sp>
      <p:sp>
        <p:nvSpPr>
          <p:cNvPr id="70" name="TextBox 69">
            <a:extLst>
              <a:ext uri="{FF2B5EF4-FFF2-40B4-BE49-F238E27FC236}">
                <a16:creationId xmlns:a16="http://schemas.microsoft.com/office/drawing/2014/main" id="{30216DBB-AF57-1AF7-D1AF-70CF97E27899}"/>
              </a:ext>
            </a:extLst>
          </p:cNvPr>
          <p:cNvSpPr txBox="1">
            <a:spLocks/>
          </p:cNvSpPr>
          <p:nvPr/>
        </p:nvSpPr>
        <p:spPr>
          <a:xfrm>
            <a:off x="2455332" y="4243363"/>
            <a:ext cx="3963395" cy="110799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b="1" dirty="0"/>
              <a:t>Increase test automation</a:t>
            </a:r>
            <a:r>
              <a:rPr lang="en-US" sz="1200" dirty="0"/>
              <a:t>, starting by leveraging Copilot (already in ecosystem) to create transparency on code deployment changes and write unit tests as well as new tools like AI Force to streamline functional testing and analyses of results</a:t>
            </a:r>
          </a:p>
        </p:txBody>
      </p:sp>
      <p:sp>
        <p:nvSpPr>
          <p:cNvPr id="71" name="TextBox 70">
            <a:extLst>
              <a:ext uri="{FF2B5EF4-FFF2-40B4-BE49-F238E27FC236}">
                <a16:creationId xmlns:a16="http://schemas.microsoft.com/office/drawing/2014/main" id="{6AAB1EEA-98AA-B0F3-97B0-EEBE6B309384}"/>
              </a:ext>
            </a:extLst>
          </p:cNvPr>
          <p:cNvSpPr txBox="1">
            <a:spLocks/>
          </p:cNvSpPr>
          <p:nvPr/>
        </p:nvSpPr>
        <p:spPr>
          <a:xfrm>
            <a:off x="2455332" y="5320003"/>
            <a:ext cx="3963395" cy="677108"/>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dirty="0"/>
              <a:t>Develop maintenance playbooks with guidelines and templates for upgrades, patching, and triaging to ensure consistency</a:t>
            </a:r>
          </a:p>
        </p:txBody>
      </p:sp>
      <p:sp>
        <p:nvSpPr>
          <p:cNvPr id="72" name="TextBox 71">
            <a:extLst>
              <a:ext uri="{FF2B5EF4-FFF2-40B4-BE49-F238E27FC236}">
                <a16:creationId xmlns:a16="http://schemas.microsoft.com/office/drawing/2014/main" id="{DAE2128E-8B73-13A9-25FB-EA6D9B68F58B}"/>
              </a:ext>
            </a:extLst>
          </p:cNvPr>
          <p:cNvSpPr txBox="1">
            <a:spLocks/>
          </p:cNvSpPr>
          <p:nvPr/>
        </p:nvSpPr>
        <p:spPr>
          <a:xfrm>
            <a:off x="9063317" y="1561511"/>
            <a:ext cx="1757083" cy="246221"/>
          </a:xfrm>
          <a:prstGeom prst="rect">
            <a:avLst/>
          </a:prstGeom>
        </p:spPr>
        <p:txBody>
          <a:bodyPr vert="horz" wrap="square" lIns="0" tIns="0" rIns="0" bIns="0" rtlCol="0" anchor="b"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Takeaways</a:t>
            </a:r>
          </a:p>
        </p:txBody>
      </p:sp>
      <p:sp>
        <p:nvSpPr>
          <p:cNvPr id="73" name="TextBox 72">
            <a:extLst>
              <a:ext uri="{FF2B5EF4-FFF2-40B4-BE49-F238E27FC236}">
                <a16:creationId xmlns:a16="http://schemas.microsoft.com/office/drawing/2014/main" id="{546CC70C-5B87-D5A4-70CE-05732E69D9D1}"/>
              </a:ext>
            </a:extLst>
          </p:cNvPr>
          <p:cNvSpPr txBox="1">
            <a:spLocks/>
          </p:cNvSpPr>
          <p:nvPr/>
        </p:nvSpPr>
        <p:spPr>
          <a:xfrm>
            <a:off x="9063317" y="2136696"/>
            <a:ext cx="2690016" cy="86177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2800" b="1" dirty="0">
                <a:solidFill>
                  <a:schemeClr val="accent2"/>
                </a:solidFill>
              </a:rPr>
              <a:t>10-15-day acceleration</a:t>
            </a:r>
          </a:p>
        </p:txBody>
      </p:sp>
      <p:sp>
        <p:nvSpPr>
          <p:cNvPr id="74" name="TextBox 73">
            <a:extLst>
              <a:ext uri="{FF2B5EF4-FFF2-40B4-BE49-F238E27FC236}">
                <a16:creationId xmlns:a16="http://schemas.microsoft.com/office/drawing/2014/main" id="{5FC52034-93B3-8453-E40B-18108879D843}"/>
              </a:ext>
            </a:extLst>
          </p:cNvPr>
          <p:cNvSpPr txBox="1">
            <a:spLocks/>
          </p:cNvSpPr>
          <p:nvPr/>
        </p:nvSpPr>
        <p:spPr>
          <a:xfrm>
            <a:off x="9063317" y="3037277"/>
            <a:ext cx="2567902" cy="92333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500" dirty="0"/>
              <a:t>achievable per PI in policy modernization program by better leveraging existing tools (primarily Copilot)</a:t>
            </a:r>
          </a:p>
        </p:txBody>
      </p:sp>
      <p:grpSp>
        <p:nvGrpSpPr>
          <p:cNvPr id="3" name="Group 2">
            <a:extLst>
              <a:ext uri="{FF2B5EF4-FFF2-40B4-BE49-F238E27FC236}">
                <a16:creationId xmlns:a16="http://schemas.microsoft.com/office/drawing/2014/main" id="{51BC5C22-7DE4-CF7C-6D4C-E9F874177F12}"/>
              </a:ext>
            </a:extLst>
          </p:cNvPr>
          <p:cNvGrpSpPr/>
          <p:nvPr/>
        </p:nvGrpSpPr>
        <p:grpSpPr>
          <a:xfrm>
            <a:off x="9063317" y="4313257"/>
            <a:ext cx="2831658" cy="1836206"/>
            <a:chOff x="9091401" y="4323651"/>
            <a:chExt cx="2831658" cy="1836206"/>
          </a:xfrm>
        </p:grpSpPr>
        <p:sp>
          <p:nvSpPr>
            <p:cNvPr id="75" name="TextBox 74">
              <a:extLst>
                <a:ext uri="{FF2B5EF4-FFF2-40B4-BE49-F238E27FC236}">
                  <a16:creationId xmlns:a16="http://schemas.microsoft.com/office/drawing/2014/main" id="{713AEB0C-9BA6-18B3-5D73-C0BECFDD7567}"/>
                </a:ext>
              </a:extLst>
            </p:cNvPr>
            <p:cNvSpPr txBox="1">
              <a:spLocks/>
            </p:cNvSpPr>
            <p:nvPr/>
          </p:nvSpPr>
          <p:spPr>
            <a:xfrm>
              <a:off x="9091401" y="4323651"/>
              <a:ext cx="2831658" cy="86177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2800" b="1" dirty="0">
                  <a:solidFill>
                    <a:schemeClr val="accent2"/>
                  </a:solidFill>
                </a:rPr>
                <a:t>Additional 10–20-day savings</a:t>
              </a:r>
            </a:p>
          </p:txBody>
        </p:sp>
        <p:sp>
          <p:nvSpPr>
            <p:cNvPr id="76" name="TextBox 75">
              <a:extLst>
                <a:ext uri="{FF2B5EF4-FFF2-40B4-BE49-F238E27FC236}">
                  <a16:creationId xmlns:a16="http://schemas.microsoft.com/office/drawing/2014/main" id="{D02720CD-3FD8-E7D4-27D3-0A7D57608CD1}"/>
                </a:ext>
              </a:extLst>
            </p:cNvPr>
            <p:cNvSpPr txBox="1">
              <a:spLocks/>
            </p:cNvSpPr>
            <p:nvPr/>
          </p:nvSpPr>
          <p:spPr>
            <a:xfrm>
              <a:off x="9091401" y="5236527"/>
              <a:ext cx="2567902" cy="923330"/>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500" dirty="0"/>
                <a:t>could be unlocked through targeted deployments of AI Force and/or similar tools (e.g., for requirement gen.)</a:t>
              </a:r>
              <a:endParaRPr lang="en-US" sz="1500" dirty="0">
                <a:highlight>
                  <a:srgbClr val="FFFF00"/>
                </a:highlight>
              </a:endParaRPr>
            </a:p>
          </p:txBody>
        </p:sp>
      </p:grpSp>
      <p:sp>
        <p:nvSpPr>
          <p:cNvPr id="26" name="TextBox 25">
            <a:extLst>
              <a:ext uri="{FF2B5EF4-FFF2-40B4-BE49-F238E27FC236}">
                <a16:creationId xmlns:a16="http://schemas.microsoft.com/office/drawing/2014/main" id="{F1D2CBE1-E51D-49EB-9420-2FBE1E85DBF2}"/>
              </a:ext>
            </a:extLst>
          </p:cNvPr>
          <p:cNvSpPr txBox="1">
            <a:spLocks/>
          </p:cNvSpPr>
          <p:nvPr/>
        </p:nvSpPr>
        <p:spPr>
          <a:xfrm>
            <a:off x="554736" y="3158274"/>
            <a:ext cx="1240197" cy="215443"/>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Refinement</a:t>
            </a:r>
          </a:p>
        </p:txBody>
      </p:sp>
      <p:sp>
        <p:nvSpPr>
          <p:cNvPr id="54" name="Rectangle 53">
            <a:extLst>
              <a:ext uri="{FF2B5EF4-FFF2-40B4-BE49-F238E27FC236}">
                <a16:creationId xmlns:a16="http://schemas.microsoft.com/office/drawing/2014/main" id="{2D33E2E5-1831-D33B-78C8-FB9D306BF06A}"/>
              </a:ext>
            </a:extLst>
          </p:cNvPr>
          <p:cNvSpPr>
            <a:spLocks/>
          </p:cNvSpPr>
          <p:nvPr/>
        </p:nvSpPr>
        <p:spPr>
          <a:xfrm>
            <a:off x="6665258" y="3158273"/>
            <a:ext cx="833718" cy="904238"/>
          </a:xfrm>
          <a:prstGeom prst="rect">
            <a:avLst/>
          </a:prstGeom>
          <a:solidFill>
            <a:schemeClr val="bg1">
              <a:lumMod val="65000"/>
            </a:schemeClr>
          </a:solid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5-10</a:t>
            </a:r>
          </a:p>
        </p:txBody>
      </p:sp>
      <p:sp>
        <p:nvSpPr>
          <p:cNvPr id="58" name="Rectangle 57">
            <a:extLst>
              <a:ext uri="{FF2B5EF4-FFF2-40B4-BE49-F238E27FC236}">
                <a16:creationId xmlns:a16="http://schemas.microsoft.com/office/drawing/2014/main" id="{5BFC7C72-51C6-6226-F14B-8FDA967B4A5B}"/>
              </a:ext>
            </a:extLst>
          </p:cNvPr>
          <p:cNvSpPr/>
          <p:nvPr/>
        </p:nvSpPr>
        <p:spPr>
          <a:xfrm>
            <a:off x="7745506" y="3158273"/>
            <a:ext cx="833718" cy="904238"/>
          </a:xfrm>
          <a:prstGeom prst="rect">
            <a:avLst/>
          </a:prstGeom>
          <a:solidFill>
            <a:schemeClr val="bg1">
              <a:lumMod val="65000"/>
            </a:schemeClr>
          </a:solid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340" tIns="7620" rIns="53340" bIns="762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Medium </a:t>
            </a:r>
            <a:br>
              <a:rPr lang="en-US" sz="1200" b="1" dirty="0">
                <a:solidFill>
                  <a:schemeClr val="bg1"/>
                </a:solidFill>
              </a:rPr>
            </a:br>
            <a:r>
              <a:rPr lang="en-US" sz="1200" dirty="0">
                <a:solidFill>
                  <a:schemeClr val="bg1"/>
                </a:solidFill>
              </a:rPr>
              <a:t>(new tool required)</a:t>
            </a:r>
          </a:p>
        </p:txBody>
      </p:sp>
      <p:sp>
        <p:nvSpPr>
          <p:cNvPr id="64" name="TextBox 63">
            <a:extLst>
              <a:ext uri="{FF2B5EF4-FFF2-40B4-BE49-F238E27FC236}">
                <a16:creationId xmlns:a16="http://schemas.microsoft.com/office/drawing/2014/main" id="{34B2B227-B89E-8042-BEE0-B360D58D5726}"/>
              </a:ext>
            </a:extLst>
          </p:cNvPr>
          <p:cNvSpPr txBox="1">
            <a:spLocks/>
          </p:cNvSpPr>
          <p:nvPr/>
        </p:nvSpPr>
        <p:spPr>
          <a:xfrm>
            <a:off x="2455332" y="3158274"/>
            <a:ext cx="3963395" cy="88587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b="1" dirty="0"/>
              <a:t>Automate requirement gathering and module diagram generation</a:t>
            </a:r>
            <a:r>
              <a:rPr lang="en-US" sz="1200" dirty="0"/>
              <a:t> using GenAI tools like AI Force to instantaneously create a draft of requirements which DPOs and SEs can refine</a:t>
            </a:r>
          </a:p>
        </p:txBody>
      </p:sp>
      <p:grpSp>
        <p:nvGrpSpPr>
          <p:cNvPr id="81" name="CustomIcon">
            <a:extLst>
              <a:ext uri="{FF2B5EF4-FFF2-40B4-BE49-F238E27FC236}">
                <a16:creationId xmlns:a16="http://schemas.microsoft.com/office/drawing/2014/main" id="{9B9A75FB-9209-C8E5-E263-5ED614CAC4B2}"/>
              </a:ext>
            </a:extLst>
          </p:cNvPr>
          <p:cNvGrpSpPr>
            <a:grpSpLocks noChangeAspect="1"/>
          </p:cNvGrpSpPr>
          <p:nvPr>
            <p:custDataLst>
              <p:tags r:id="rId6"/>
            </p:custDataLst>
          </p:nvPr>
        </p:nvGrpSpPr>
        <p:grpSpPr>
          <a:xfrm>
            <a:off x="1673288" y="3633750"/>
            <a:ext cx="428761" cy="428761"/>
            <a:chOff x="-205105" y="-205105"/>
            <a:chExt cx="1019810" cy="1019810"/>
          </a:xfrm>
        </p:grpSpPr>
        <p:sp>
          <p:nvSpPr>
            <p:cNvPr id="82" name="Oval 81">
              <a:extLst>
                <a:ext uri="{FF2B5EF4-FFF2-40B4-BE49-F238E27FC236}">
                  <a16:creationId xmlns:a16="http://schemas.microsoft.com/office/drawing/2014/main" id="{ACD8B7C3-C070-CE06-42C1-80C1677D1416}"/>
                </a:ext>
              </a:extLst>
            </p:cNvPr>
            <p:cNvSpPr>
              <a:spLocks noChangeAspect="1"/>
            </p:cNvSpPr>
            <p:nvPr/>
          </p:nvSpPr>
          <p:spPr>
            <a:xfrm>
              <a:off x="-205105" y="-205105"/>
              <a:ext cx="1019810" cy="1019810"/>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83" name="Graphic 82">
              <a:extLst>
                <a:ext uri="{FF2B5EF4-FFF2-40B4-BE49-F238E27FC236}">
                  <a16:creationId xmlns:a16="http://schemas.microsoft.com/office/drawing/2014/main" id="{B0B5518F-A19A-AFBC-D511-E058681F0F0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0" y="0"/>
              <a:ext cx="609600" cy="609600"/>
            </a:xfrm>
            <a:prstGeom prst="rect">
              <a:avLst/>
            </a:prstGeom>
          </p:spPr>
        </p:pic>
      </p:grpSp>
      <p:sp>
        <p:nvSpPr>
          <p:cNvPr id="25" name="TextBox 24">
            <a:extLst>
              <a:ext uri="{FF2B5EF4-FFF2-40B4-BE49-F238E27FC236}">
                <a16:creationId xmlns:a16="http://schemas.microsoft.com/office/drawing/2014/main" id="{2395875A-F5D3-1D11-6A42-4EF3B766E094}"/>
              </a:ext>
            </a:extLst>
          </p:cNvPr>
          <p:cNvSpPr txBox="1">
            <a:spLocks/>
          </p:cNvSpPr>
          <p:nvPr/>
        </p:nvSpPr>
        <p:spPr>
          <a:xfrm>
            <a:off x="554736" y="2054128"/>
            <a:ext cx="1240197" cy="430885"/>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Code generation</a:t>
            </a:r>
          </a:p>
        </p:txBody>
      </p:sp>
      <p:sp>
        <p:nvSpPr>
          <p:cNvPr id="55" name="Rectangle 54">
            <a:extLst>
              <a:ext uri="{FF2B5EF4-FFF2-40B4-BE49-F238E27FC236}">
                <a16:creationId xmlns:a16="http://schemas.microsoft.com/office/drawing/2014/main" id="{C67C95E0-987D-F3A2-579B-3E7533C073E8}"/>
              </a:ext>
            </a:extLst>
          </p:cNvPr>
          <p:cNvSpPr>
            <a:spLocks/>
          </p:cNvSpPr>
          <p:nvPr/>
        </p:nvSpPr>
        <p:spPr>
          <a:xfrm>
            <a:off x="6665258" y="2054128"/>
            <a:ext cx="833718" cy="904238"/>
          </a:xfrm>
          <a:prstGeom prst="rect">
            <a:avLst/>
          </a:prstGeom>
          <a:solidFill>
            <a:schemeClr val="tx1">
              <a:lumMod val="75000"/>
              <a:lumOff val="25000"/>
            </a:schemeClr>
          </a:solid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dirty="0">
                <a:solidFill>
                  <a:schemeClr val="bg1"/>
                </a:solidFill>
              </a:rPr>
              <a:t>10-15</a:t>
            </a:r>
          </a:p>
        </p:txBody>
      </p:sp>
      <p:sp>
        <p:nvSpPr>
          <p:cNvPr id="59" name="Rectangle 58">
            <a:extLst>
              <a:ext uri="{FF2B5EF4-FFF2-40B4-BE49-F238E27FC236}">
                <a16:creationId xmlns:a16="http://schemas.microsoft.com/office/drawing/2014/main" id="{F9D89E75-9494-70E0-8005-03F54A0DB9CD}"/>
              </a:ext>
            </a:extLst>
          </p:cNvPr>
          <p:cNvSpPr/>
          <p:nvPr/>
        </p:nvSpPr>
        <p:spPr>
          <a:xfrm>
            <a:off x="7745506" y="2054128"/>
            <a:ext cx="833718" cy="904238"/>
          </a:xfrm>
          <a:prstGeom prst="rect">
            <a:avLst/>
          </a:prstGeom>
          <a:solidFill>
            <a:schemeClr val="tx1">
              <a:lumMod val="75000"/>
              <a:lumOff val="25000"/>
            </a:schemeClr>
          </a:solid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High</a:t>
            </a:r>
            <a:r>
              <a:rPr lang="en-US" sz="1200" dirty="0">
                <a:solidFill>
                  <a:schemeClr val="bg1"/>
                </a:solidFill>
              </a:rPr>
              <a:t> (existing tools)</a:t>
            </a:r>
          </a:p>
        </p:txBody>
      </p:sp>
      <p:sp>
        <p:nvSpPr>
          <p:cNvPr id="14" name="TextBox 13">
            <a:extLst>
              <a:ext uri="{FF2B5EF4-FFF2-40B4-BE49-F238E27FC236}">
                <a16:creationId xmlns:a16="http://schemas.microsoft.com/office/drawing/2014/main" id="{3AB15ABA-7DEB-9FFC-3CB3-D016B8DFC6EB}"/>
              </a:ext>
            </a:extLst>
          </p:cNvPr>
          <p:cNvSpPr txBox="1">
            <a:spLocks/>
          </p:cNvSpPr>
          <p:nvPr/>
        </p:nvSpPr>
        <p:spPr>
          <a:xfrm>
            <a:off x="2455332" y="2054128"/>
            <a:ext cx="3963395" cy="677108"/>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200" b="1" dirty="0"/>
              <a:t>Accelerate adoption of existing Copilot tools </a:t>
            </a:r>
            <a:r>
              <a:rPr lang="en-US" sz="1200" dirty="0"/>
              <a:t>through light-touch trainings and community-based-learning</a:t>
            </a:r>
            <a:r>
              <a:rPr lang="en-US" sz="1200" b="1" dirty="0"/>
              <a:t> </a:t>
            </a:r>
            <a:r>
              <a:rPr lang="en-US" sz="1200" dirty="0"/>
              <a:t>(e.g., engineer-curated prompt libraries shared across FS Client teams)</a:t>
            </a:r>
          </a:p>
        </p:txBody>
      </p:sp>
      <p:grpSp>
        <p:nvGrpSpPr>
          <p:cNvPr id="84" name="CustomIcon">
            <a:extLst>
              <a:ext uri="{FF2B5EF4-FFF2-40B4-BE49-F238E27FC236}">
                <a16:creationId xmlns:a16="http://schemas.microsoft.com/office/drawing/2014/main" id="{30F9C382-9AE3-40C0-A28A-B8C7801E19A9}"/>
              </a:ext>
            </a:extLst>
          </p:cNvPr>
          <p:cNvGrpSpPr>
            <a:grpSpLocks noChangeAspect="1"/>
          </p:cNvGrpSpPr>
          <p:nvPr>
            <p:custDataLst>
              <p:tags r:id="rId7"/>
            </p:custDataLst>
          </p:nvPr>
        </p:nvGrpSpPr>
        <p:grpSpPr>
          <a:xfrm>
            <a:off x="1673288" y="2529605"/>
            <a:ext cx="428761" cy="428761"/>
            <a:chOff x="-205105" y="-205105"/>
            <a:chExt cx="1019810" cy="1019810"/>
          </a:xfrm>
        </p:grpSpPr>
        <p:sp>
          <p:nvSpPr>
            <p:cNvPr id="85" name="Oval 84">
              <a:extLst>
                <a:ext uri="{FF2B5EF4-FFF2-40B4-BE49-F238E27FC236}">
                  <a16:creationId xmlns:a16="http://schemas.microsoft.com/office/drawing/2014/main" id="{8658A42C-A31C-7661-C5AF-4D2F8C6ECAFB}"/>
                </a:ext>
              </a:extLst>
            </p:cNvPr>
            <p:cNvSpPr>
              <a:spLocks noChangeAspect="1"/>
            </p:cNvSpPr>
            <p:nvPr/>
          </p:nvSpPr>
          <p:spPr>
            <a:xfrm>
              <a:off x="-205105" y="-205105"/>
              <a:ext cx="1019810" cy="1019810"/>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86" name="Graphic 85">
              <a:extLst>
                <a:ext uri="{FF2B5EF4-FFF2-40B4-BE49-F238E27FC236}">
                  <a16:creationId xmlns:a16="http://schemas.microsoft.com/office/drawing/2014/main" id="{051041D3-272E-820B-587B-AC9866A1B2C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0" y="0"/>
              <a:ext cx="609600" cy="609600"/>
            </a:xfrm>
            <a:prstGeom prst="rect">
              <a:avLst/>
            </a:prstGeom>
          </p:spPr>
        </p:pic>
      </p:grpSp>
      <p:grpSp>
        <p:nvGrpSpPr>
          <p:cNvPr id="87" name="CustomIcon">
            <a:extLst>
              <a:ext uri="{FF2B5EF4-FFF2-40B4-BE49-F238E27FC236}">
                <a16:creationId xmlns:a16="http://schemas.microsoft.com/office/drawing/2014/main" id="{CF2BB6B5-228F-18B4-F96F-20D2C84938E6}"/>
              </a:ext>
            </a:extLst>
          </p:cNvPr>
          <p:cNvGrpSpPr>
            <a:grpSpLocks noChangeAspect="1"/>
          </p:cNvGrpSpPr>
          <p:nvPr>
            <p:custDataLst>
              <p:tags r:id="rId8"/>
            </p:custDataLst>
          </p:nvPr>
        </p:nvGrpSpPr>
        <p:grpSpPr>
          <a:xfrm>
            <a:off x="1673288" y="4718839"/>
            <a:ext cx="428761" cy="428761"/>
            <a:chOff x="-205105" y="-205105"/>
            <a:chExt cx="1019810" cy="1019810"/>
          </a:xfrm>
        </p:grpSpPr>
        <p:sp>
          <p:nvSpPr>
            <p:cNvPr id="88" name="Oval 87">
              <a:extLst>
                <a:ext uri="{FF2B5EF4-FFF2-40B4-BE49-F238E27FC236}">
                  <a16:creationId xmlns:a16="http://schemas.microsoft.com/office/drawing/2014/main" id="{8779D20F-F6EF-5A8B-2E26-3C7A12230248}"/>
                </a:ext>
              </a:extLst>
            </p:cNvPr>
            <p:cNvSpPr>
              <a:spLocks noChangeAspect="1"/>
            </p:cNvSpPr>
            <p:nvPr/>
          </p:nvSpPr>
          <p:spPr>
            <a:xfrm>
              <a:off x="-205105" y="-205105"/>
              <a:ext cx="1019810" cy="1019810"/>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89" name="Graphic 88">
              <a:extLst>
                <a:ext uri="{FF2B5EF4-FFF2-40B4-BE49-F238E27FC236}">
                  <a16:creationId xmlns:a16="http://schemas.microsoft.com/office/drawing/2014/main" id="{FD59790F-7EC5-EC71-7512-DD202C5023B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0" y="0"/>
              <a:ext cx="609600" cy="609600"/>
            </a:xfrm>
            <a:prstGeom prst="rect">
              <a:avLst/>
            </a:prstGeom>
          </p:spPr>
        </p:pic>
      </p:grpSp>
      <p:grpSp>
        <p:nvGrpSpPr>
          <p:cNvPr id="90" name="CustomIcon">
            <a:extLst>
              <a:ext uri="{FF2B5EF4-FFF2-40B4-BE49-F238E27FC236}">
                <a16:creationId xmlns:a16="http://schemas.microsoft.com/office/drawing/2014/main" id="{8A1233C4-4409-04CB-472E-833804DE6B49}"/>
              </a:ext>
            </a:extLst>
          </p:cNvPr>
          <p:cNvGrpSpPr>
            <a:grpSpLocks noChangeAspect="1"/>
          </p:cNvGrpSpPr>
          <p:nvPr>
            <p:custDataLst>
              <p:tags r:id="rId9"/>
            </p:custDataLst>
          </p:nvPr>
        </p:nvGrpSpPr>
        <p:grpSpPr>
          <a:xfrm>
            <a:off x="1673288" y="5753144"/>
            <a:ext cx="428761" cy="428761"/>
            <a:chOff x="-205105" y="-205105"/>
            <a:chExt cx="1019810" cy="1019810"/>
          </a:xfrm>
        </p:grpSpPr>
        <p:sp>
          <p:nvSpPr>
            <p:cNvPr id="91" name="Oval 90">
              <a:extLst>
                <a:ext uri="{FF2B5EF4-FFF2-40B4-BE49-F238E27FC236}">
                  <a16:creationId xmlns:a16="http://schemas.microsoft.com/office/drawing/2014/main" id="{95FA73A0-72EB-A8FE-9532-23F91E4B53A1}"/>
                </a:ext>
              </a:extLst>
            </p:cNvPr>
            <p:cNvSpPr>
              <a:spLocks noChangeAspect="1"/>
            </p:cNvSpPr>
            <p:nvPr/>
          </p:nvSpPr>
          <p:spPr>
            <a:xfrm>
              <a:off x="-205105" y="-205105"/>
              <a:ext cx="1019810" cy="1019810"/>
            </a:xfrm>
            <a:prstGeom prst="ellipse">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92" name="Graphic 91">
              <a:extLst>
                <a:ext uri="{FF2B5EF4-FFF2-40B4-BE49-F238E27FC236}">
                  <a16:creationId xmlns:a16="http://schemas.microsoft.com/office/drawing/2014/main" id="{72F00978-1D39-34ED-3EAD-8E87C4F90DF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0" y="0"/>
              <a:ext cx="609600" cy="609600"/>
            </a:xfrm>
            <a:prstGeom prst="rect">
              <a:avLst/>
            </a:prstGeom>
          </p:spPr>
        </p:pic>
      </p:grpSp>
      <p:cxnSp>
        <p:nvCxnSpPr>
          <p:cNvPr id="93" name="LineBasicImpact 42">
            <a:extLst>
              <a:ext uri="{FF2B5EF4-FFF2-40B4-BE49-F238E27FC236}">
                <a16:creationId xmlns:a16="http://schemas.microsoft.com/office/drawing/2014/main" id="{6A6D5BCB-5602-506E-1158-02B17185D384}"/>
              </a:ext>
            </a:extLst>
          </p:cNvPr>
          <p:cNvCxnSpPr>
            <a:cxnSpLocks/>
          </p:cNvCxnSpPr>
          <p:nvPr>
            <p:custDataLst>
              <p:tags r:id="rId10"/>
            </p:custDataLst>
          </p:nvPr>
        </p:nvCxnSpPr>
        <p:spPr>
          <a:xfrm>
            <a:off x="553972" y="3057788"/>
            <a:ext cx="8025252" cy="0"/>
          </a:xfrm>
          <a:prstGeom prst="straightConnector1">
            <a:avLst/>
          </a:prstGeom>
          <a:ln w="3175" cap="flat">
            <a:solidFill>
              <a:srgbClr val="AFAFA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4" name="LineBasicImpact 42">
            <a:extLst>
              <a:ext uri="{FF2B5EF4-FFF2-40B4-BE49-F238E27FC236}">
                <a16:creationId xmlns:a16="http://schemas.microsoft.com/office/drawing/2014/main" id="{3211AD0B-487B-B4A9-5690-4770934DB022}"/>
              </a:ext>
            </a:extLst>
          </p:cNvPr>
          <p:cNvCxnSpPr>
            <a:cxnSpLocks/>
          </p:cNvCxnSpPr>
          <p:nvPr>
            <p:custDataLst>
              <p:tags r:id="rId11"/>
            </p:custDataLst>
          </p:nvPr>
        </p:nvCxnSpPr>
        <p:spPr>
          <a:xfrm>
            <a:off x="553972" y="4158456"/>
            <a:ext cx="8025252" cy="0"/>
          </a:xfrm>
          <a:prstGeom prst="straightConnector1">
            <a:avLst/>
          </a:prstGeom>
          <a:ln w="3175" cap="flat">
            <a:solidFill>
              <a:srgbClr val="AFAFAF"/>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5" name="LineBasicImpact 42">
            <a:extLst>
              <a:ext uri="{FF2B5EF4-FFF2-40B4-BE49-F238E27FC236}">
                <a16:creationId xmlns:a16="http://schemas.microsoft.com/office/drawing/2014/main" id="{7F468C69-9B8E-C52F-D4A8-4047ABEF521C}"/>
              </a:ext>
            </a:extLst>
          </p:cNvPr>
          <p:cNvCxnSpPr>
            <a:cxnSpLocks/>
          </p:cNvCxnSpPr>
          <p:nvPr>
            <p:custDataLst>
              <p:tags r:id="rId12"/>
            </p:custDataLst>
          </p:nvPr>
        </p:nvCxnSpPr>
        <p:spPr>
          <a:xfrm>
            <a:off x="553972" y="5226133"/>
            <a:ext cx="8025252" cy="0"/>
          </a:xfrm>
          <a:prstGeom prst="straightConnector1">
            <a:avLst/>
          </a:prstGeom>
          <a:ln w="3175" cap="flat">
            <a:solidFill>
              <a:srgbClr val="AFAFAF"/>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2CEE1197-2134-DB29-3C98-BED41D221549}"/>
              </a:ext>
            </a:extLst>
          </p:cNvPr>
          <p:cNvSpPr txBox="1">
            <a:spLocks/>
          </p:cNvSpPr>
          <p:nvPr/>
        </p:nvSpPr>
        <p:spPr>
          <a:xfrm>
            <a:off x="6665257" y="1014463"/>
            <a:ext cx="1913965" cy="249516"/>
          </a:xfrm>
          <a:prstGeom prst="rect">
            <a:avLst/>
          </a:prstGeom>
        </p:spPr>
        <p:txBody>
          <a:bodyPr vert="horz" wrap="square" lIns="0" tIns="0" rIns="0" bIns="0" rtlCol="0" anchor="b"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b="1" dirty="0"/>
              <a:t>Estimated</a:t>
            </a:r>
            <a:endParaRPr lang="en-US" dirty="0"/>
          </a:p>
        </p:txBody>
      </p:sp>
      <p:cxnSp>
        <p:nvCxnSpPr>
          <p:cNvPr id="104" name="LineBasicImpact 42">
            <a:extLst>
              <a:ext uri="{FF2B5EF4-FFF2-40B4-BE49-F238E27FC236}">
                <a16:creationId xmlns:a16="http://schemas.microsoft.com/office/drawing/2014/main" id="{076157CD-DEBF-F815-E848-7E5A44F0DB42}"/>
              </a:ext>
            </a:extLst>
          </p:cNvPr>
          <p:cNvCxnSpPr>
            <a:cxnSpLocks/>
          </p:cNvCxnSpPr>
          <p:nvPr>
            <p:custDataLst>
              <p:tags r:id="rId13"/>
            </p:custDataLst>
          </p:nvPr>
        </p:nvCxnSpPr>
        <p:spPr>
          <a:xfrm>
            <a:off x="6665258" y="1298883"/>
            <a:ext cx="1913966" cy="0"/>
          </a:xfrm>
          <a:prstGeom prst="straightConnector1">
            <a:avLst/>
          </a:prstGeom>
          <a:ln w="190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106" name="sticker">
            <a:extLst>
              <a:ext uri="{FF2B5EF4-FFF2-40B4-BE49-F238E27FC236}">
                <a16:creationId xmlns:a16="http://schemas.microsoft.com/office/drawing/2014/main" id="{79B0C5F8-073C-A5CB-8F6B-FC6DC2A9B270}"/>
              </a:ext>
            </a:extLst>
          </p:cNvPr>
          <p:cNvGrpSpPr/>
          <p:nvPr/>
        </p:nvGrpSpPr>
        <p:grpSpPr>
          <a:xfrm>
            <a:off x="558192" y="981455"/>
            <a:ext cx="2180084" cy="156966"/>
            <a:chOff x="558192" y="1289273"/>
            <a:chExt cx="2180084" cy="156966"/>
          </a:xfrm>
        </p:grpSpPr>
        <p:sp>
          <p:nvSpPr>
            <p:cNvPr id="107" name="StickerRectangle">
              <a:extLst>
                <a:ext uri="{FF2B5EF4-FFF2-40B4-BE49-F238E27FC236}">
                  <a16:creationId xmlns:a16="http://schemas.microsoft.com/office/drawing/2014/main" id="{6C1251E6-02B1-57EE-FD65-19BE6ED69E2D}"/>
                </a:ext>
              </a:extLst>
            </p:cNvPr>
            <p:cNvSpPr>
              <a:spLocks noChangeArrowheads="1"/>
            </p:cNvSpPr>
            <p:nvPr userDrawn="1"/>
          </p:nvSpPr>
          <p:spPr bwMode="gray">
            <a:xfrm>
              <a:off x="558192" y="1289273"/>
              <a:ext cx="2180084"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rPr>
                <a:t>Preliminary and for discussion only</a:t>
              </a:r>
              <a:endParaRPr lang="en-US" sz="800" baseline="0" dirty="0">
                <a:solidFill>
                  <a:schemeClr val="tx1"/>
                </a:solidFill>
                <a:latin typeface="+mn-lt"/>
                <a:ea typeface="+mn-ea"/>
              </a:endParaRPr>
            </a:p>
          </p:txBody>
        </p:sp>
        <p:cxnSp>
          <p:nvCxnSpPr>
            <p:cNvPr id="108" name="StickerUnderline">
              <a:extLst>
                <a:ext uri="{FF2B5EF4-FFF2-40B4-BE49-F238E27FC236}">
                  <a16:creationId xmlns:a16="http://schemas.microsoft.com/office/drawing/2014/main" id="{B253E242-1187-900A-DC01-ABEEF4E05EEA}"/>
                </a:ext>
              </a:extLst>
            </p:cNvPr>
            <p:cNvCxnSpPr>
              <a:cxnSpLocks noChangeShapeType="1"/>
              <a:stCxn id="107" idx="4"/>
              <a:endCxn id="107" idx="6"/>
            </p:cNvCxnSpPr>
            <p:nvPr/>
          </p:nvCxnSpPr>
          <p:spPr bwMode="gray">
            <a:xfrm>
              <a:off x="558192" y="1446239"/>
              <a:ext cx="2180084"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sp>
        <p:nvSpPr>
          <p:cNvPr id="112" name="Rectangle 111">
            <a:extLst>
              <a:ext uri="{FF2B5EF4-FFF2-40B4-BE49-F238E27FC236}">
                <a16:creationId xmlns:a16="http://schemas.microsoft.com/office/drawing/2014/main" id="{0C07CEBE-954B-2933-7381-C5437401EEE8}"/>
              </a:ext>
            </a:extLst>
          </p:cNvPr>
          <p:cNvSpPr/>
          <p:nvPr/>
        </p:nvSpPr>
        <p:spPr>
          <a:xfrm>
            <a:off x="10637520" y="744605"/>
            <a:ext cx="182880" cy="182880"/>
          </a:xfrm>
          <a:prstGeom prst="rect">
            <a:avLst/>
          </a:prstGeom>
          <a:solidFill>
            <a:schemeClr val="accent2">
              <a:alpha val="5000"/>
            </a:schemeClr>
          </a:solidFill>
          <a:ln w="6350" cap="sq">
            <a:solidFill>
              <a:schemeClr val="accent2"/>
            </a:solidFill>
            <a:prstDash val="sys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pt-BR" sz="1600" dirty="0" err="1">
              <a:solidFill>
                <a:schemeClr val="bg1"/>
              </a:solidFill>
            </a:endParaRPr>
          </a:p>
        </p:txBody>
      </p:sp>
      <p:sp>
        <p:nvSpPr>
          <p:cNvPr id="113" name="TextBox 112">
            <a:extLst>
              <a:ext uri="{FF2B5EF4-FFF2-40B4-BE49-F238E27FC236}">
                <a16:creationId xmlns:a16="http://schemas.microsoft.com/office/drawing/2014/main" id="{E2EB9124-2C6F-EC74-55D4-90535AE5526D}"/>
              </a:ext>
            </a:extLst>
          </p:cNvPr>
          <p:cNvSpPr txBox="1">
            <a:spLocks/>
          </p:cNvSpPr>
          <p:nvPr/>
        </p:nvSpPr>
        <p:spPr>
          <a:xfrm>
            <a:off x="10925196" y="754108"/>
            <a:ext cx="828137" cy="15978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None/>
            </a:pPr>
            <a:r>
              <a:rPr lang="en-US" sz="1000" dirty="0"/>
              <a:t>Details follow</a:t>
            </a:r>
          </a:p>
        </p:txBody>
      </p:sp>
    </p:spTree>
    <p:extLst>
      <p:ext uri="{BB962C8B-B14F-4D97-AF65-F5344CB8AC3E}">
        <p14:creationId xmlns:p14="http://schemas.microsoft.com/office/powerpoint/2010/main" val="732072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EMPLATELASTEDITED" val="2024-05-30 01:34 PM"/>
  <p:tag name="ICONENCLOSURE" val="True"/>
  <p:tag name="ICONFILLBACKGROUND" val="Color [A=255, R=6, G=31, B=121]"/>
  <p:tag name="ICONFILLBACKGROUNDTHEME" val="Accent 1"/>
  <p:tag name="THINKCELLPRESENTATIONDONOTDELETE" val="&lt;?xml version=&quot;1.0&quot; encoding=&quot;UTF-16&quot; standalone=&quot;yes&quot;?&gt;&lt;root reqver=&quot;28224&quot;&gt;&lt;version val=&quot;3554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DSS_ID" val="c4c7f203-8510-495d-a7ab-386f91264012"/>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0.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757"/>
  <p:tag name="TOP" val="110"/>
  <p:tag name="HEIGHT" val="19.38748"/>
</p:tagLst>
</file>

<file path=ppt/tags/tag101.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5"/>
  <p:tag name="TOP" val="388.4838"/>
  <p:tag name="HEIGHT" val="31.51608"/>
</p:tagLst>
</file>

<file path=ppt/tags/tag102.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5"/>
  <p:tag name="TOP" val="222.4196"/>
  <p:tag name="HEIGHT" val="31.51608"/>
</p:tagLst>
</file>

<file path=ppt/tags/tag103.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04.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05.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06.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5"/>
  <p:tag name="TOP" val="180.9035"/>
  <p:tag name="HEIGHT" val="31.51608"/>
</p:tagLst>
</file>

<file path=ppt/tags/tag107.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08.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09.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0.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5"/>
  <p:tag name="TOP" val="346.9678"/>
  <p:tag name="HEIGHT" val="31.51608"/>
</p:tagLst>
</file>

<file path=ppt/tags/tag111.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12.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13.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14.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5"/>
  <p:tag name="TOP" val="305.4517"/>
  <p:tag name="HEIGHT" val="31.51608"/>
</p:tagLst>
</file>

<file path=ppt/tags/tag115.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16.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17.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18.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5"/>
  <p:tag name="TOP" val="139.3875"/>
  <p:tag name="HEIGHT" val="31.51608"/>
</p:tagLst>
</file>

<file path=ppt/tags/tag119.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2.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0.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21.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22.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23.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01"/>
  <p:tag name="TOP" val="222.4196"/>
  <p:tag name="HEIGHT" val="31.51608"/>
</p:tagLst>
</file>

<file path=ppt/tags/tag124.xml><?xml version="1.0" encoding="utf-8"?>
<p:tagLst xmlns:a="http://schemas.openxmlformats.org/drawingml/2006/main" xmlns:r="http://schemas.openxmlformats.org/officeDocument/2006/relationships" xmlns:p="http://schemas.openxmlformats.org/presentationml/2006/main">
  <p:tag name="MTTABLE" val="HDiv"/>
  <p:tag name="MTNUMBER" val="0.15823367943905"/>
</p:tagLst>
</file>

<file path=ppt/tags/tag125.xml><?xml version="1.0" encoding="utf-8"?>
<p:tagLst xmlns:a="http://schemas.openxmlformats.org/drawingml/2006/main" xmlns:r="http://schemas.openxmlformats.org/officeDocument/2006/relationships" xmlns:p="http://schemas.openxmlformats.org/presentationml/2006/main">
  <p:tag name="MTTABLE" val="HDiv"/>
  <p:tag name="MTNUMBER" val="0.15823367943905"/>
</p:tagLst>
</file>

<file path=ppt/tags/tag126.xml><?xml version="1.0" encoding="utf-8"?>
<p:tagLst xmlns:a="http://schemas.openxmlformats.org/drawingml/2006/main" xmlns:r="http://schemas.openxmlformats.org/officeDocument/2006/relationships" xmlns:p="http://schemas.openxmlformats.org/presentationml/2006/main">
  <p:tag name="MTTABLE" val="HDiv"/>
  <p:tag name="MTNUMBER" val="0.15823367943905"/>
</p:tagLst>
</file>

<file path=ppt/tags/tag127.xml><?xml version="1.0" encoding="utf-8"?>
<p:tagLst xmlns:a="http://schemas.openxmlformats.org/drawingml/2006/main" xmlns:r="http://schemas.openxmlformats.org/officeDocument/2006/relationships" xmlns:p="http://schemas.openxmlformats.org/presentationml/2006/main">
  <p:tag name="MTTABLE" val="HDiv"/>
  <p:tag name="MTNUMBER" val="0.15823367943905"/>
</p:tagLst>
</file>

<file path=ppt/tags/tag128.xml><?xml version="1.0" encoding="utf-8"?>
<p:tagLst xmlns:a="http://schemas.openxmlformats.org/drawingml/2006/main" xmlns:r="http://schemas.openxmlformats.org/officeDocument/2006/relationships" xmlns:p="http://schemas.openxmlformats.org/presentationml/2006/main">
  <p:tag name="MTTABLE" val="HDiv"/>
  <p:tag name="MTNUMBER" val="0.15823367943905"/>
</p:tagLst>
</file>

<file path=ppt/tags/tag129.xml><?xml version="1.0" encoding="utf-8"?>
<p:tagLst xmlns:a="http://schemas.openxmlformats.org/drawingml/2006/main" xmlns:r="http://schemas.openxmlformats.org/officeDocument/2006/relationships" xmlns:p="http://schemas.openxmlformats.org/presentationml/2006/main">
  <p:tag name="MTTABLE" val="HDiv"/>
  <p:tag name="MTNUMBER" val="0.15823367943905"/>
</p:tagLst>
</file>

<file path=ppt/tags/tag13.xml><?xml version="1.0" encoding="utf-8"?>
<p:tagLst xmlns:a="http://schemas.openxmlformats.org/drawingml/2006/main" xmlns:r="http://schemas.openxmlformats.org/officeDocument/2006/relationships" xmlns:p="http://schemas.openxmlformats.org/presentationml/2006/main">
  <p:tag name="SHAPENAME" val="5. Source"/>
</p:tagLst>
</file>

<file path=ppt/tags/tag130.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757"/>
  <p:tag name="TOP" val="110"/>
  <p:tag name="HEIGHT" val="19.38748"/>
</p:tagLst>
</file>

<file path=ppt/tags/tag131.xml><?xml version="1.0" encoding="utf-8"?>
<p:tagLst xmlns:a="http://schemas.openxmlformats.org/drawingml/2006/main" xmlns:r="http://schemas.openxmlformats.org/officeDocument/2006/relationships" xmlns:p="http://schemas.openxmlformats.org/presentationml/2006/main">
  <p:tag name="MTTABLE" val="HTitleDiv"/>
  <p:tag name="MTNUMBER" val="0.855018651511063"/>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134.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135.xml><?xml version="1.0" encoding="utf-8"?>
<p:tagLst xmlns:a="http://schemas.openxmlformats.org/drawingml/2006/main" xmlns:r="http://schemas.openxmlformats.org/officeDocument/2006/relationships" xmlns:p="http://schemas.openxmlformats.org/presentationml/2006/main">
  <p:tag name="NAME" val="GreyLineSeparatorDefaultVertical"/>
</p:tagLst>
</file>

<file path=ppt/tags/tag136.xml><?xml version="1.0" encoding="utf-8"?>
<p:tagLst xmlns:a="http://schemas.openxmlformats.org/drawingml/2006/main" xmlns:r="http://schemas.openxmlformats.org/officeDocument/2006/relationships" xmlns:p="http://schemas.openxmlformats.org/presentationml/2006/main">
  <p:tag name="NAME" val="LineBasicStrong"/>
</p:tagLst>
</file>

<file path=ppt/tags/tag137.xml><?xml version="1.0" encoding="utf-8"?>
<p:tagLst xmlns:a="http://schemas.openxmlformats.org/drawingml/2006/main" xmlns:r="http://schemas.openxmlformats.org/officeDocument/2006/relationships" xmlns:p="http://schemas.openxmlformats.org/presentationml/2006/main">
  <p:tag name="SYMBOLNAME" val="Chevron"/>
  <p:tag name="CIRCLESTATUS" val="White"/>
  <p:tag name="NAME" val="ChevronWhite"/>
</p:tagLst>
</file>

<file path=ppt/tags/tag1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ZLrsIjkS.dDQ1myjecGB6g"/>
</p:tagLst>
</file>

<file path=ppt/tags/tag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74rPPneEvoBQcfcaRktlb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2tflINjc8VZw._RhKYBld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s2rxSaroYygdsIu4_Yup7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Fw0e.jp8MonuFKE8eEBYP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Zv44_mzXkRSYwmTg3_0L3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w0bmZzt5tgiJx4qD4ygoN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4AqpDWivMNxanu31O6KJP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4Qe0C63hOheiDZChcO8E9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FOP5ySqWkLOGLWSjbuxOr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x2Zm6osFOeQJ2.a4JSVmp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omW4Pfc7giuNOXXJpgXSZ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8dLyurdCMr9_7oO.Eu156g"/>
</p:tagLst>
</file>

<file path=ppt/tags/tag152.xml><?xml version="1.0" encoding="utf-8"?>
<p:tagLst xmlns:a="http://schemas.openxmlformats.org/drawingml/2006/main" xmlns:r="http://schemas.openxmlformats.org/officeDocument/2006/relationships" xmlns:p="http://schemas.openxmlformats.org/presentationml/2006/main">
  <p:tag name="MTTABLE" val="HDiv"/>
  <p:tag name="MTNUMBER" val="0.836693644447575"/>
</p:tagLst>
</file>

<file path=ppt/tags/tag153.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154.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MKnRMKXQs6vOSU83S1qT0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e79B2uibzoQzH_WkLFEz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qOv9lLAs8o4NZ306Hqb0h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JIl3Dk5bLGV8_wAN1pP.q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1zSBuT7Ewcyt9xaw87.yV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eDa_hemrXTWMzNIWLfzVc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vMMcPaTBr0Z33DE..Okzn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5T1O6prpbcrH21BESG2B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gFXyv2FPjD3xTOEU9BZx3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ORVIO63bEqWyGgLHpmL4hw"/>
</p:tagLst>
</file>

<file path=ppt/tags/tag165.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166.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167.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168.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169.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70.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171.xml><?xml version="1.0" encoding="utf-8"?>
<p:tagLst xmlns:a="http://schemas.openxmlformats.org/drawingml/2006/main" xmlns:r="http://schemas.openxmlformats.org/officeDocument/2006/relationships" xmlns:p="http://schemas.openxmlformats.org/presentationml/2006/main">
  <p:tag name="SHAPENAME" val="5. Source"/>
</p:tagLst>
</file>

<file path=ppt/tags/tag172.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173.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174.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175.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176.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9.xml><?xml version="1.0" encoding="utf-8"?>
<p:tagLst xmlns:a="http://schemas.openxmlformats.org/drawingml/2006/main" xmlns:r="http://schemas.openxmlformats.org/officeDocument/2006/relationships" xmlns:p="http://schemas.openxmlformats.org/presentationml/2006/main">
  <p:tag name="NAME" val="LineBasicDefault"/>
</p:tagLst>
</file>

<file path=ppt/tags/tag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0.xml><?xml version="1.0" encoding="utf-8"?>
<p:tagLst xmlns:a="http://schemas.openxmlformats.org/drawingml/2006/main" xmlns:r="http://schemas.openxmlformats.org/officeDocument/2006/relationships" xmlns:p="http://schemas.openxmlformats.org/presentationml/2006/main">
  <p:tag name="NAME" val="LineBasicDefault"/>
</p:tagLst>
</file>

<file path=ppt/tags/tag181.xml><?xml version="1.0" encoding="utf-8"?>
<p:tagLst xmlns:a="http://schemas.openxmlformats.org/drawingml/2006/main" xmlns:r="http://schemas.openxmlformats.org/officeDocument/2006/relationships" xmlns:p="http://schemas.openxmlformats.org/presentationml/2006/main">
  <p:tag name="NAME" val="GreyLineContentSeparatorDefault"/>
</p:tagLst>
</file>

<file path=ppt/tags/tag182.xml><?xml version="1.0" encoding="utf-8"?>
<p:tagLst xmlns:a="http://schemas.openxmlformats.org/drawingml/2006/main" xmlns:r="http://schemas.openxmlformats.org/officeDocument/2006/relationships" xmlns:p="http://schemas.openxmlformats.org/presentationml/2006/main">
  <p:tag name="NAME" val="GreyLineContentSeparatorDefault"/>
</p:tagLst>
</file>

<file path=ppt/tags/tag183.xml><?xml version="1.0" encoding="utf-8"?>
<p:tagLst xmlns:a="http://schemas.openxmlformats.org/drawingml/2006/main" xmlns:r="http://schemas.openxmlformats.org/officeDocument/2006/relationships" xmlns:p="http://schemas.openxmlformats.org/presentationml/2006/main">
  <p:tag name="NAME" val="GreyLineContentSeparatorDefault"/>
</p:tagLst>
</file>

<file path=ppt/tags/tag184.xml><?xml version="1.0" encoding="utf-8"?>
<p:tagLst xmlns:a="http://schemas.openxmlformats.org/drawingml/2006/main" xmlns:r="http://schemas.openxmlformats.org/officeDocument/2006/relationships" xmlns:p="http://schemas.openxmlformats.org/presentationml/2006/main">
  <p:tag name="NAME" val="GreyLineContentSeparatorDefault"/>
</p:tagLst>
</file>

<file path=ppt/tags/tag185.xml><?xml version="1.0" encoding="utf-8"?>
<p:tagLst xmlns:a="http://schemas.openxmlformats.org/drawingml/2006/main" xmlns:r="http://schemas.openxmlformats.org/officeDocument/2006/relationships" xmlns:p="http://schemas.openxmlformats.org/presentationml/2006/main">
  <p:tag name="NAME" val="GreyLineContentSeparatorDefault"/>
</p:tagLst>
</file>

<file path=ppt/tags/tag18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9.xml><?xml version="1.0" encoding="utf-8"?>
<p:tagLst xmlns:a="http://schemas.openxmlformats.org/drawingml/2006/main" xmlns:r="http://schemas.openxmlformats.org/officeDocument/2006/relationships" xmlns:p="http://schemas.openxmlformats.org/presentationml/2006/main">
  <p:tag name="NAME" val="CustomIcon"/>
</p:tagLst>
</file>

<file path=ppt/tags/tag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0.xml><?xml version="1.0" encoding="utf-8"?>
<p:tagLst xmlns:a="http://schemas.openxmlformats.org/drawingml/2006/main" xmlns:r="http://schemas.openxmlformats.org/officeDocument/2006/relationships" xmlns:p="http://schemas.openxmlformats.org/presentationml/2006/main">
  <p:tag name="NAME" val="CustomIcon"/>
</p:tagLst>
</file>

<file path=ppt/tags/tag191.xml><?xml version="1.0" encoding="utf-8"?>
<p:tagLst xmlns:a="http://schemas.openxmlformats.org/drawingml/2006/main" xmlns:r="http://schemas.openxmlformats.org/officeDocument/2006/relationships" xmlns:p="http://schemas.openxmlformats.org/presentationml/2006/main">
  <p:tag name="NAME" val="CustomIcon"/>
</p:tagLst>
</file>

<file path=ppt/tags/tag192.xml><?xml version="1.0" encoding="utf-8"?>
<p:tagLst xmlns:a="http://schemas.openxmlformats.org/drawingml/2006/main" xmlns:r="http://schemas.openxmlformats.org/officeDocument/2006/relationships" xmlns:p="http://schemas.openxmlformats.org/presentationml/2006/main">
  <p:tag name="NAME" val="CustomIcon"/>
</p:tagLst>
</file>

<file path=ppt/tags/tag193.xml><?xml version="1.0" encoding="utf-8"?>
<p:tagLst xmlns:a="http://schemas.openxmlformats.org/drawingml/2006/main" xmlns:r="http://schemas.openxmlformats.org/officeDocument/2006/relationships" xmlns:p="http://schemas.openxmlformats.org/presentationml/2006/main">
  <p:tag name="NAME" val="LineBasicImpact"/>
</p:tagLst>
</file>

<file path=ppt/tags/tag194.xml><?xml version="1.0" encoding="utf-8"?>
<p:tagLst xmlns:a="http://schemas.openxmlformats.org/drawingml/2006/main" xmlns:r="http://schemas.openxmlformats.org/officeDocument/2006/relationships" xmlns:p="http://schemas.openxmlformats.org/presentationml/2006/main">
  <p:tag name="NAME" val="SingleBoat"/>
</p:tagLst>
</file>

<file path=ppt/tags/tag195.xml><?xml version="1.0" encoding="utf-8"?>
<p:tagLst xmlns:a="http://schemas.openxmlformats.org/drawingml/2006/main" xmlns:r="http://schemas.openxmlformats.org/officeDocument/2006/relationships" xmlns:p="http://schemas.openxmlformats.org/presentationml/2006/main">
  <p:tag name="NAME" val="SingleBoat"/>
</p:tagLst>
</file>

<file path=ppt/tags/tag196.xml><?xml version="1.0" encoding="utf-8"?>
<p:tagLst xmlns:a="http://schemas.openxmlformats.org/drawingml/2006/main" xmlns:r="http://schemas.openxmlformats.org/officeDocument/2006/relationships" xmlns:p="http://schemas.openxmlformats.org/presentationml/2006/main">
  <p:tag name="NAME" val="SingleBoatShape"/>
</p:tagLst>
</file>

<file path=ppt/tags/tag197.xml><?xml version="1.0" encoding="utf-8"?>
<p:tagLst xmlns:a="http://schemas.openxmlformats.org/drawingml/2006/main" xmlns:r="http://schemas.openxmlformats.org/officeDocument/2006/relationships" xmlns:p="http://schemas.openxmlformats.org/presentationml/2006/main">
  <p:tag name="NAME" val="SingleBoatText"/>
</p:tagLst>
</file>

<file path=ppt/tags/tag198.xml><?xml version="1.0" encoding="utf-8"?>
<p:tagLst xmlns:a="http://schemas.openxmlformats.org/drawingml/2006/main" xmlns:r="http://schemas.openxmlformats.org/officeDocument/2006/relationships" xmlns:p="http://schemas.openxmlformats.org/presentationml/2006/main">
  <p:tag name="NAME" val="SingleBoatShape"/>
</p:tagLst>
</file>

<file path=ppt/tags/tag199.xml><?xml version="1.0" encoding="utf-8"?>
<p:tagLst xmlns:a="http://schemas.openxmlformats.org/drawingml/2006/main" xmlns:r="http://schemas.openxmlformats.org/officeDocument/2006/relationships" xmlns:p="http://schemas.openxmlformats.org/presentationml/2006/main">
  <p:tag name="NAME" val="SingleBoatTex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HAPENAME" val="5. Sourc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02.xml><?xml version="1.0" encoding="utf-8"?>
<p:tagLst xmlns:a="http://schemas.openxmlformats.org/drawingml/2006/main" xmlns:r="http://schemas.openxmlformats.org/officeDocument/2006/relationships" xmlns:p="http://schemas.openxmlformats.org/presentationml/2006/main">
  <p:tag name="NAME" val="LineBasicStrong"/>
</p:tagLst>
</file>

<file path=ppt/tags/tag203.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204.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205.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206.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207.xml><?xml version="1.0" encoding="utf-8"?>
<p:tagLst xmlns:a="http://schemas.openxmlformats.org/drawingml/2006/main" xmlns:r="http://schemas.openxmlformats.org/officeDocument/2006/relationships" xmlns:p="http://schemas.openxmlformats.org/presentationml/2006/main">
  <p:tag name="5LEVEL" val="0.03"/>
  <p:tag name="1LEVEL" val="0.5"/>
  <p:tag name="2LEVEL" val="0.25"/>
  <p:tag name="3LEVEL" val="0.12"/>
  <p:tag name="4LEVEL" val="0.06"/>
</p:tagLst>
</file>

<file path=ppt/tags/tag208.xml><?xml version="1.0" encoding="utf-8"?>
<p:tagLst xmlns:a="http://schemas.openxmlformats.org/drawingml/2006/main" xmlns:r="http://schemas.openxmlformats.org/officeDocument/2006/relationships" xmlns:p="http://schemas.openxmlformats.org/presentationml/2006/main">
  <p:tag name="NAME" val="LineBasicStron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6h4ATzNYCCCwoRX3xIowK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cuorg8lrtWkyP_tEKY8hX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v8M4mGXsKPY_oax1Uq1wd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TRld9TRq0EOZSNep_UrE2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FApiqHTy7fJxJY7iNT8Go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irCCpua24zByUhvTaeh8f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6U8OpG0tF46Rqa.LtjU9X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iSL3ZZ0hGezCRLkkgx2WD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iFJ9Vhq2Rp5k7dXwDJyKQA"/>
</p:tagLst>
</file>

<file path=ppt/tags/tag2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8bbkvHYHTHbCxsVbWNh5u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9Nc2lqZzz4Qt8x3u0SlhY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BArSwJCI.efC.XTUzRlZd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lAdd.Wf28HzaswKY1sNIP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pRcIUAoXr8ZZ8FiF4Szt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UCp0uNnTJn94ohoj2V4uP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u3BlbaFcsX7Cb9h_JKVtk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CGsES3BOtSF6gxjtoZ9pA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JwfFGyyDh2SGdWsDgyeWS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exFof47p1K3Y9cbQC8bFrg"/>
</p:tagLst>
</file>

<file path=ppt/tags/tag23.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RiaZpWn7mNyYHExVbl3P7A"/>
</p:tagLst>
</file>

<file path=ppt/tags/tag231.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32.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33.xml><?xml version="1.0" encoding="utf-8"?>
<p:tagLst xmlns:a="http://schemas.openxmlformats.org/drawingml/2006/main" xmlns:r="http://schemas.openxmlformats.org/officeDocument/2006/relationships" xmlns:p="http://schemas.openxmlformats.org/presentationml/2006/main">
  <p:tag name="MTTABLE" val="HDiv"/>
  <p:tag name="MTNUMBER" val="0.836693644447575"/>
</p:tagLst>
</file>

<file path=ppt/tags/tag234.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35.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36.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37.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38.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39.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41.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42.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43.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44.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45.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46.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47.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48.xml><?xml version="1.0" encoding="utf-8"?>
<p:tagLst xmlns:a="http://schemas.openxmlformats.org/drawingml/2006/main" xmlns:r="http://schemas.openxmlformats.org/officeDocument/2006/relationships" xmlns:p="http://schemas.openxmlformats.org/presentationml/2006/main">
  <p:tag name="NAME" val="GreyLineSeparatorDefaultVertical"/>
</p:tagLst>
</file>

<file path=ppt/tags/tag249.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250.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51.xml><?xml version="1.0" encoding="utf-8"?>
<p:tagLst xmlns:a="http://schemas.openxmlformats.org/drawingml/2006/main" xmlns:r="http://schemas.openxmlformats.org/officeDocument/2006/relationships" xmlns:p="http://schemas.openxmlformats.org/presentationml/2006/main">
  <p:tag name="NAME" val="LineBasicStrong"/>
</p:tagLst>
</file>

<file path=ppt/tags/tag252.xml><?xml version="1.0" encoding="utf-8"?>
<p:tagLst xmlns:a="http://schemas.openxmlformats.org/drawingml/2006/main" xmlns:r="http://schemas.openxmlformats.org/officeDocument/2006/relationships" xmlns:p="http://schemas.openxmlformats.org/presentationml/2006/main">
  <p:tag name="SYMBOLNAME" val="Chevron"/>
  <p:tag name="CIRCLESTATUS" val="White"/>
  <p:tag name="NAME" val="ChevronWhite"/>
</p:tagLst>
</file>

<file path=ppt/tags/tag253.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254.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55.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256.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257.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258.xml><?xml version="1.0" encoding="utf-8"?>
<p:tagLst xmlns:a="http://schemas.openxmlformats.org/drawingml/2006/main" xmlns:r="http://schemas.openxmlformats.org/officeDocument/2006/relationships" xmlns:p="http://schemas.openxmlformats.org/presentationml/2006/main">
  <p:tag name="MTTABLE" val="Cell"/>
  <p:tag name="MTNUMBER" val="0.586568323237155"/>
  <p:tag name="LEFT" val="45"/>
  <p:tag name="WIDTH" val="107.1428"/>
  <p:tag name="TOP" val="358.1625"/>
  <p:tag name="HEIGHT" val="-2.908126"/>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0.xml><?xml version="1.0" encoding="utf-8"?>
<p:tagLst xmlns:a="http://schemas.openxmlformats.org/drawingml/2006/main" xmlns:r="http://schemas.openxmlformats.org/officeDocument/2006/relationships" xmlns:p="http://schemas.openxmlformats.org/presentationml/2006/main">
  <p:tag name="WIDTH" val="202.5"/>
  <p:tag name="MTTABLE" val="Cell"/>
  <p:tag name="MTNUMBER" val="0.836693644447575"/>
  <p:tag name="LEFT" val="267.5"/>
  <p:tag name="TOP" val="443.3334"/>
  <p:tag name="HEIGHT" val="46.66669"/>
</p:tagLst>
</file>

<file path=ppt/tags/tag2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2.xml><?xml version="1.0" encoding="utf-8"?>
<p:tagLst xmlns:a="http://schemas.openxmlformats.org/drawingml/2006/main" xmlns:r="http://schemas.openxmlformats.org/officeDocument/2006/relationships" xmlns:p="http://schemas.openxmlformats.org/presentationml/2006/main">
  <p:tag name="NAME" val="Sticky"/>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5.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6.xml><?xml version="1.0" encoding="utf-8"?>
<p:tagLst xmlns:a="http://schemas.openxmlformats.org/drawingml/2006/main" xmlns:r="http://schemas.openxmlformats.org/officeDocument/2006/relationships" xmlns:p="http://schemas.openxmlformats.org/presentationml/2006/main">
  <p:tag name="WIDTH" val="870"/>
  <p:tag name="MTTABLE" val="Cell"/>
  <p:tag name="MTNUMBER" val="0.693324095892405"/>
  <p:tag name="LEFT" val="45"/>
  <p:tag name="TOP" val="110"/>
  <p:tag name="HEIGHT" val="19.38748"/>
</p:tagLst>
</file>

<file path=ppt/tags/tag267.xml><?xml version="1.0" encoding="utf-8"?>
<p:tagLst xmlns:a="http://schemas.openxmlformats.org/drawingml/2006/main" xmlns:r="http://schemas.openxmlformats.org/officeDocument/2006/relationships" xmlns:p="http://schemas.openxmlformats.org/presentationml/2006/main">
  <p:tag name="SYMBOLNAME" val="Chevron"/>
  <p:tag name="CIRCLESTATUS" val="Blue"/>
  <p:tag name="NAME" val="ChevronBlue"/>
</p:tagLst>
</file>

<file path=ppt/tags/tag268.xml><?xml version="1.0" encoding="utf-8"?>
<p:tagLst xmlns:a="http://schemas.openxmlformats.org/drawingml/2006/main" xmlns:r="http://schemas.openxmlformats.org/officeDocument/2006/relationships" xmlns:p="http://schemas.openxmlformats.org/presentationml/2006/main">
  <p:tag name="WIDTH" val="870"/>
  <p:tag name="MTTABLE" val="Cell"/>
  <p:tag name="MTNUMBER" val="0.693324095892405"/>
  <p:tag name="LEFT" val="45"/>
  <p:tag name="TOP" val="110"/>
  <p:tag name="HEIGHT" val="19.38748"/>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Gjrz.6E95QSoqdkvNjdK8g"/>
</p:tagLst>
</file>

<file path=ppt/tags/tag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_uySRfRa14FJtjCGzb1uj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ggN6Tdk03ea5vdK8QxIn.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uZZrF0KmVKB0A0VGB.uEm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o_7MNs.p.aQZJw7jonslN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8yG1SfeQLF3zpWn4iRPlW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vaOt48OHIhr2dyIE0z6uv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NDOV87Gp6ad_3i9GngqVH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M1JRqiPrIPWczWhzHoJA9Q"/>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5ClJnJb0zZ2_eE7juMIb2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uVYotwKlpTXYaIKUlosCQQ"/>
</p:tagLst>
</file>

<file path=ppt/tags/tag28.xml><?xml version="1.0" encoding="utf-8"?>
<p:tagLst xmlns:a="http://schemas.openxmlformats.org/drawingml/2006/main" xmlns:r="http://schemas.openxmlformats.org/officeDocument/2006/relationships" xmlns:p="http://schemas.openxmlformats.org/presentationml/2006/main">
  <p:tag name="SHAPENAME" val="5. Sourc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LPTEhy8ePnMDXOcMFqRizQ"/>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_Zym.KaJ_oli8Fc1u6mp9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3F26Rk3rqEfH5_obuGQN7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vys1Zdc1imrANIRI8TPim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dge8SFEmXljqLe6ULAUcow"/>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xW98kThX_Et5N78yha2Sp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T2H18YC5xVxrDpQNwVSZE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5P31Xj2ANIpxOx4S_1_dW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ioX.6RgbPI1i5Q5bZmna_Q"/>
</p:tagLst>
</file>

<file path=ppt/tags/tag289.xml><?xml version="1.0" encoding="utf-8"?>
<p:tagLst xmlns:a="http://schemas.openxmlformats.org/drawingml/2006/main" xmlns:r="http://schemas.openxmlformats.org/officeDocument/2006/relationships" xmlns:p="http://schemas.openxmlformats.org/presentationml/2006/main">
  <p:tag name="WIDTH" val="870"/>
  <p:tag name="MTTABLE" val="Cell"/>
  <p:tag name="MTNUMBER" val="0.693324095892405"/>
  <p:tag name="LEFT" val="45"/>
  <p:tag name="TOP" val="110"/>
  <p:tag name="HEIGHT" val="19.38748"/>
</p:tagLst>
</file>

<file path=ppt/tags/tag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0.xml><?xml version="1.0" encoding="utf-8"?>
<p:tagLst xmlns:a="http://schemas.openxmlformats.org/drawingml/2006/main" xmlns:r="http://schemas.openxmlformats.org/officeDocument/2006/relationships" xmlns:p="http://schemas.openxmlformats.org/presentationml/2006/main">
  <p:tag name="SHAPENAME" val="5. Source"/>
</p:tagLst>
</file>

<file path=ppt/tags/tag291.xml><?xml version="1.0" encoding="utf-8"?>
<p:tagLst xmlns:a="http://schemas.openxmlformats.org/drawingml/2006/main" xmlns:r="http://schemas.openxmlformats.org/officeDocument/2006/relationships" xmlns:p="http://schemas.openxmlformats.org/presentationml/2006/main">
  <p:tag name="1LEVEL" val="8"/>
  <p:tag name="2LEVEL" val="4"/>
  <p:tag name="3LEVEL" val="2"/>
  <p:tag name="4LEVEL" val="1"/>
  <p:tag name="5LEVEL" val="0.5"/>
</p:tagLst>
</file>

<file path=ppt/tags/tag292.xml><?xml version="1.0" encoding="utf-8"?>
<p:tagLst xmlns:a="http://schemas.openxmlformats.org/drawingml/2006/main" xmlns:r="http://schemas.openxmlformats.org/officeDocument/2006/relationships" xmlns:p="http://schemas.openxmlformats.org/presentationml/2006/main">
  <p:tag name="1LEVEL" val="8"/>
  <p:tag name="2LEVEL" val="4"/>
  <p:tag name="3LEVEL" val="2"/>
  <p:tag name="4LEVEL" val="1"/>
  <p:tag name="5LEVEL" val="0.5"/>
</p:tagLst>
</file>

<file path=ppt/tags/tag293.xml><?xml version="1.0" encoding="utf-8"?>
<p:tagLst xmlns:a="http://schemas.openxmlformats.org/drawingml/2006/main" xmlns:r="http://schemas.openxmlformats.org/officeDocument/2006/relationships" xmlns:p="http://schemas.openxmlformats.org/presentationml/2006/main">
  <p:tag name="1LEVEL" val="8"/>
  <p:tag name="2LEVEL" val="4"/>
  <p:tag name="3LEVEL" val="2"/>
  <p:tag name="4LEVEL" val="1"/>
  <p:tag name="5LEVEL" val="0.5"/>
</p:tagLst>
</file>

<file path=ppt/tags/tag294.xml><?xml version="1.0" encoding="utf-8"?>
<p:tagLst xmlns:a="http://schemas.openxmlformats.org/drawingml/2006/main" xmlns:r="http://schemas.openxmlformats.org/officeDocument/2006/relationships" xmlns:p="http://schemas.openxmlformats.org/presentationml/2006/main">
  <p:tag name="1LEVEL" val="8"/>
  <p:tag name="2LEVEL" val="4"/>
  <p:tag name="3LEVEL" val="2"/>
  <p:tag name="4LEVEL" val="1"/>
  <p:tag name="5LEVEL" val="0.5"/>
</p:tagLst>
</file>

<file path=ppt/tags/tag295.xml><?xml version="1.0" encoding="utf-8"?>
<p:tagLst xmlns:a="http://schemas.openxmlformats.org/drawingml/2006/main" xmlns:r="http://schemas.openxmlformats.org/officeDocument/2006/relationships" xmlns:p="http://schemas.openxmlformats.org/presentationml/2006/main">
  <p:tag name="NAME" val="LineBasicDefault"/>
</p:tagLst>
</file>

<file path=ppt/tags/tag296.xml><?xml version="1.0" encoding="utf-8"?>
<p:tagLst xmlns:a="http://schemas.openxmlformats.org/drawingml/2006/main" xmlns:r="http://schemas.openxmlformats.org/officeDocument/2006/relationships" xmlns:p="http://schemas.openxmlformats.org/presentationml/2006/main">
  <p:tag name="NAME" val="LineBasicDefault"/>
</p:tagLst>
</file>

<file path=ppt/tags/tag297.xml><?xml version="1.0" encoding="utf-8"?>
<p:tagLst xmlns:a="http://schemas.openxmlformats.org/drawingml/2006/main" xmlns:r="http://schemas.openxmlformats.org/officeDocument/2006/relationships" xmlns:p="http://schemas.openxmlformats.org/presentationml/2006/main">
  <p:tag name="NAME" val="GreyLineContentSeparatorDefault"/>
</p:tagLst>
</file>

<file path=ppt/tags/tag298.xml><?xml version="1.0" encoding="utf-8"?>
<p:tagLst xmlns:a="http://schemas.openxmlformats.org/drawingml/2006/main" xmlns:r="http://schemas.openxmlformats.org/officeDocument/2006/relationships" xmlns:p="http://schemas.openxmlformats.org/presentationml/2006/main">
  <p:tag name="NAME" val="GreyLineContentSeparatorDefault"/>
</p:tagLst>
</file>

<file path=ppt/tags/tag299.xml><?xml version="1.0" encoding="utf-8"?>
<p:tagLst xmlns:a="http://schemas.openxmlformats.org/drawingml/2006/main" xmlns:r="http://schemas.openxmlformats.org/officeDocument/2006/relationships" xmlns:p="http://schemas.openxmlformats.org/presentationml/2006/main">
  <p:tag name="NAME" val="GreyLineContentSeparatorDefaul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30.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2.xml><?xml version="1.0" encoding="utf-8"?>
<p:tagLst xmlns:a="http://schemas.openxmlformats.org/drawingml/2006/main" xmlns:r="http://schemas.openxmlformats.org/officeDocument/2006/relationships" xmlns:p="http://schemas.openxmlformats.org/presentationml/2006/main">
  <p:tag name="NAME" val="LineBasicImpact"/>
</p:tagLst>
</file>

<file path=ppt/tags/tag303.xml><?xml version="1.0" encoding="utf-8"?>
<p:tagLst xmlns:a="http://schemas.openxmlformats.org/drawingml/2006/main" xmlns:r="http://schemas.openxmlformats.org/officeDocument/2006/relationships" xmlns:p="http://schemas.openxmlformats.org/presentationml/2006/main">
  <p:tag name="NAME" val="LineBasicImpact"/>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8TcMX08PhPhBh85Q1k5UX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0LnlUF73K7qylYHDsT2.J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t.cAC1JOPyuWCnKBPtOTs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w4tWEqArFod6PlqAxF_Ww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kTCPXFoKRs8RlqaXukcf1Q"/>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3PgNUdsYPZb_7yzocCVM_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ds9mi2Mw0Sog9ujURMYqN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VGzEx5DViUcjm_MHPCqULw"/>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THiOdsEZczG4TcLS.J02a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69.PLRAVf8QND49Ky85OdQ"/>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thmyeR54J567Qk9G1OmWS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Xq712ZXRvzw2gKFotz2RXg"/>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EuiVD79dxWRZLrAxMELNuQ"/>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42n.QTH7FOoHmHJZSOjwQA"/>
</p:tagLst>
</file>

<file path=ppt/tags/tag318.xml><?xml version="1.0" encoding="utf-8"?>
<p:tagLst xmlns:a="http://schemas.openxmlformats.org/drawingml/2006/main" xmlns:r="http://schemas.openxmlformats.org/officeDocument/2006/relationships" xmlns:p="http://schemas.openxmlformats.org/presentationml/2006/main">
  <p:tag name="NAME" val="CustomIcon"/>
</p:tagLst>
</file>

<file path=ppt/tags/tag319.xml><?xml version="1.0" encoding="utf-8"?>
<p:tagLst xmlns:a="http://schemas.openxmlformats.org/drawingml/2006/main" xmlns:r="http://schemas.openxmlformats.org/officeDocument/2006/relationships" xmlns:p="http://schemas.openxmlformats.org/presentationml/2006/main">
  <p:tag name="NAME" val="CustomIcon"/>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320.xml><?xml version="1.0" encoding="utf-8"?>
<p:tagLst xmlns:a="http://schemas.openxmlformats.org/drawingml/2006/main" xmlns:r="http://schemas.openxmlformats.org/officeDocument/2006/relationships" xmlns:p="http://schemas.openxmlformats.org/presentationml/2006/main">
  <p:tag name="NAME" val="CustomIcon"/>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iZVbXe1lEPccGhQMzcluzg"/>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iI8uS.B2pFtYHJf7jA52Qg"/>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mR6O5x8ykBAj8YbhU1hOX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8.xml><?xml version="1.0" encoding="utf-8"?>
<p:tagLst xmlns:a="http://schemas.openxmlformats.org/drawingml/2006/main" xmlns:r="http://schemas.openxmlformats.org/officeDocument/2006/relationships" xmlns:p="http://schemas.openxmlformats.org/presentationml/2006/main">
  <p:tag name="1LEVEL" val="40"/>
  <p:tag name="2LEVEL" val="20"/>
  <p:tag name="3LEVEL" val="10"/>
  <p:tag name="4LEVEL" val="5"/>
  <p:tag name="5LEVEL" val="2.5"/>
</p:tagLst>
</file>

<file path=ppt/tags/tag329.xml><?xml version="1.0" encoding="utf-8"?>
<p:tagLst xmlns:a="http://schemas.openxmlformats.org/drawingml/2006/main" xmlns:r="http://schemas.openxmlformats.org/officeDocument/2006/relationships" xmlns:p="http://schemas.openxmlformats.org/presentationml/2006/main">
  <p:tag name="NAME" val="CustomIcon"/>
</p:tagLst>
</file>

<file path=ppt/tags/tag3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30.xml><?xml version="1.0" encoding="utf-8"?>
<p:tagLst xmlns:a="http://schemas.openxmlformats.org/drawingml/2006/main" xmlns:r="http://schemas.openxmlformats.org/officeDocument/2006/relationships" xmlns:p="http://schemas.openxmlformats.org/presentationml/2006/main">
  <p:tag name="NAME" val="CustomIcon"/>
</p:tagLst>
</file>

<file path=ppt/tags/tag331.xml><?xml version="1.0" encoding="utf-8"?>
<p:tagLst xmlns:a="http://schemas.openxmlformats.org/drawingml/2006/main" xmlns:r="http://schemas.openxmlformats.org/officeDocument/2006/relationships" xmlns:p="http://schemas.openxmlformats.org/presentationml/2006/main">
  <p:tag name="NAME" val="CustomIcon"/>
</p:tagLst>
</file>

<file path=ppt/tags/tag332.xml><?xml version="1.0" encoding="utf-8"?>
<p:tagLst xmlns:a="http://schemas.openxmlformats.org/drawingml/2006/main" xmlns:r="http://schemas.openxmlformats.org/officeDocument/2006/relationships" xmlns:p="http://schemas.openxmlformats.org/presentationml/2006/main">
  <p:tag name="NAME" val="CustomIcon"/>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5.xml><?xml version="1.0" encoding="utf-8"?>
<p:tagLst xmlns:a="http://schemas.openxmlformats.org/drawingml/2006/main" xmlns:r="http://schemas.openxmlformats.org/officeDocument/2006/relationships" xmlns:p="http://schemas.openxmlformats.org/presentationml/2006/main">
  <p:tag name="NAME" val="Flow"/>
</p:tagLst>
</file>

<file path=ppt/tags/tag336.xml><?xml version="1.0" encoding="utf-8"?>
<p:tagLst xmlns:a="http://schemas.openxmlformats.org/drawingml/2006/main" xmlns:r="http://schemas.openxmlformats.org/officeDocument/2006/relationships" xmlns:p="http://schemas.openxmlformats.org/presentationml/2006/main">
  <p:tag name="NAME" val="Flow"/>
</p:tagLst>
</file>

<file path=ppt/tags/tag337.xml><?xml version="1.0" encoding="utf-8"?>
<p:tagLst xmlns:a="http://schemas.openxmlformats.org/drawingml/2006/main" xmlns:r="http://schemas.openxmlformats.org/officeDocument/2006/relationships" xmlns:p="http://schemas.openxmlformats.org/presentationml/2006/main">
  <p:tag name="NAME" val="Flow"/>
</p:tagLst>
</file>

<file path=ppt/tags/tag338.xml><?xml version="1.0" encoding="utf-8"?>
<p:tagLst xmlns:a="http://schemas.openxmlformats.org/drawingml/2006/main" xmlns:r="http://schemas.openxmlformats.org/officeDocument/2006/relationships" xmlns:p="http://schemas.openxmlformats.org/presentationml/2006/main">
  <p:tag name="NAME" val="TrackerNumBlue"/>
</p:tagLst>
</file>

<file path=ppt/tags/tag339.xml><?xml version="1.0" encoding="utf-8"?>
<p:tagLst xmlns:a="http://schemas.openxmlformats.org/drawingml/2006/main" xmlns:r="http://schemas.openxmlformats.org/officeDocument/2006/relationships" xmlns:p="http://schemas.openxmlformats.org/presentationml/2006/main">
  <p:tag name="NAME" val="TrackerNumBlue"/>
</p:tagLst>
</file>

<file path=ppt/tags/tag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0.xml><?xml version="1.0" encoding="utf-8"?>
<p:tagLst xmlns:a="http://schemas.openxmlformats.org/drawingml/2006/main" xmlns:r="http://schemas.openxmlformats.org/officeDocument/2006/relationships" xmlns:p="http://schemas.openxmlformats.org/presentationml/2006/main">
  <p:tag name="NAME" val="TrackerNumBlue"/>
</p:tagLst>
</file>

<file path=ppt/tags/tag341.xml><?xml version="1.0" encoding="utf-8"?>
<p:tagLst xmlns:a="http://schemas.openxmlformats.org/drawingml/2006/main" xmlns:r="http://schemas.openxmlformats.org/officeDocument/2006/relationships" xmlns:p="http://schemas.openxmlformats.org/presentationml/2006/main">
  <p:tag name="NAME" val="SingleBoatShape"/>
</p:tagLst>
</file>

<file path=ppt/tags/tag342.xml><?xml version="1.0" encoding="utf-8"?>
<p:tagLst xmlns:a="http://schemas.openxmlformats.org/drawingml/2006/main" xmlns:r="http://schemas.openxmlformats.org/officeDocument/2006/relationships" xmlns:p="http://schemas.openxmlformats.org/presentationml/2006/main">
  <p:tag name="NAME" val="SingleBoatText"/>
</p:tagLst>
</file>

<file path=ppt/tags/tag343.xml><?xml version="1.0" encoding="utf-8"?>
<p:tagLst xmlns:a="http://schemas.openxmlformats.org/drawingml/2006/main" xmlns:r="http://schemas.openxmlformats.org/officeDocument/2006/relationships" xmlns:p="http://schemas.openxmlformats.org/presentationml/2006/main">
  <p:tag name="NAME" val="SingleBoatShape"/>
</p:tagLst>
</file>

<file path=ppt/tags/tag344.xml><?xml version="1.0" encoding="utf-8"?>
<p:tagLst xmlns:a="http://schemas.openxmlformats.org/drawingml/2006/main" xmlns:r="http://schemas.openxmlformats.org/officeDocument/2006/relationships" xmlns:p="http://schemas.openxmlformats.org/presentationml/2006/main">
  <p:tag name="NAME" val="SingleBoatText"/>
</p:tagLst>
</file>

<file path=ppt/tags/tag345.xml><?xml version="1.0" encoding="utf-8"?>
<p:tagLst xmlns:a="http://schemas.openxmlformats.org/drawingml/2006/main" xmlns:r="http://schemas.openxmlformats.org/officeDocument/2006/relationships" xmlns:p="http://schemas.openxmlformats.org/presentationml/2006/main">
  <p:tag name="NAME" val="SingleBoatShape"/>
</p:tagLst>
</file>

<file path=ppt/tags/tag346.xml><?xml version="1.0" encoding="utf-8"?>
<p:tagLst xmlns:a="http://schemas.openxmlformats.org/drawingml/2006/main" xmlns:r="http://schemas.openxmlformats.org/officeDocument/2006/relationships" xmlns:p="http://schemas.openxmlformats.org/presentationml/2006/main">
  <p:tag name="NAME" val="SingleBoatText"/>
</p:tagLst>
</file>

<file path=ppt/tags/tag3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7.xml><?xml version="1.0" encoding="utf-8"?>
<p:tagLst xmlns:a="http://schemas.openxmlformats.org/drawingml/2006/main" xmlns:r="http://schemas.openxmlformats.org/officeDocument/2006/relationships" xmlns:p="http://schemas.openxmlformats.org/presentationml/2006/main">
  <p:tag name="SHAPENAME" val="3. Subtitle"/>
</p:tagLst>
</file>

<file path=ppt/tags/tag38.xml><?xml version="1.0" encoding="utf-8"?>
<p:tagLst xmlns:a="http://schemas.openxmlformats.org/drawingml/2006/main" xmlns:r="http://schemas.openxmlformats.org/officeDocument/2006/relationships" xmlns:p="http://schemas.openxmlformats.org/presentationml/2006/main">
  <p:tag name="SHAPENAME" val="5. Source"/>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4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43.xml><?xml version="1.0" encoding="utf-8"?>
<p:tagLst xmlns:a="http://schemas.openxmlformats.org/drawingml/2006/main" xmlns:r="http://schemas.openxmlformats.org/officeDocument/2006/relationships" xmlns:p="http://schemas.openxmlformats.org/presentationml/2006/main">
  <p:tag name="SHAPENAME" val="Subtitle"/>
</p:tagLst>
</file>

<file path=ppt/tags/tag44.xml><?xml version="1.0" encoding="utf-8"?>
<p:tagLst xmlns:a="http://schemas.openxmlformats.org/drawingml/2006/main" xmlns:r="http://schemas.openxmlformats.org/officeDocument/2006/relationships" xmlns:p="http://schemas.openxmlformats.org/presentationml/2006/main">
  <p:tag name="SHAPENAME" val="Titl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1LEVEL" val="2"/>
  <p:tag name="2LEVEL" val="1"/>
  <p:tag name="3LEVEL" val="0.5"/>
  <p:tag name="4LEVEL" val="0.25"/>
  <p:tag name="5LEVEL" val="0.12"/>
</p:tagLst>
</file>

<file path=ppt/tags/tag47.xml><?xml version="1.0" encoding="utf-8"?>
<p:tagLst xmlns:a="http://schemas.openxmlformats.org/drawingml/2006/main" xmlns:r="http://schemas.openxmlformats.org/officeDocument/2006/relationships" xmlns:p="http://schemas.openxmlformats.org/presentationml/2006/main">
  <p:tag name="1LEVEL" val="2"/>
  <p:tag name="2LEVEL" val="1"/>
  <p:tag name="3LEVEL" val="0.5"/>
  <p:tag name="4LEVEL" val="0.25"/>
  <p:tag name="5LEVEL" val="0.12"/>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pLRZhu37V7YJFO70f40k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QRBd_VarqzYahk8KZ4gvr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NdKEPv03mqgxdWk_0HI1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1LEVEL" val="2.5"/>
  <p:tag name="2LEVEL" val="1.25"/>
  <p:tag name="3LEVEL" val="0.62"/>
  <p:tag name="4LEVEL" val="0.31"/>
  <p:tag name="5LEVEL" val="0.16"/>
</p:tagLst>
</file>

<file path=ppt/tags/tag55.xml><?xml version="1.0" encoding="utf-8"?>
<p:tagLst xmlns:a="http://schemas.openxmlformats.org/drawingml/2006/main" xmlns:r="http://schemas.openxmlformats.org/officeDocument/2006/relationships" xmlns:p="http://schemas.openxmlformats.org/presentationml/2006/main">
  <p:tag name="SYMBOLNAME" val="Checkmark"/>
  <p:tag name="CIRCLESTATUS" val="Blue"/>
  <p:tag name="NAME" val="CheckmarkBlue"/>
</p:tagLst>
</file>

<file path=ppt/tags/tag56.xml><?xml version="1.0" encoding="utf-8"?>
<p:tagLst xmlns:a="http://schemas.openxmlformats.org/drawingml/2006/main" xmlns:r="http://schemas.openxmlformats.org/officeDocument/2006/relationships" xmlns:p="http://schemas.openxmlformats.org/presentationml/2006/main">
  <p:tag name="SYMBOLNAME" val="Checkmark"/>
  <p:tag name="CIRCLESTATUS" val="Blue"/>
  <p:tag name="NAME" val="CheckmarkBlue"/>
</p:tagLst>
</file>

<file path=ppt/tags/tag57.xml><?xml version="1.0" encoding="utf-8"?>
<p:tagLst xmlns:a="http://schemas.openxmlformats.org/drawingml/2006/main" xmlns:r="http://schemas.openxmlformats.org/officeDocument/2006/relationships" xmlns:p="http://schemas.openxmlformats.org/presentationml/2006/main">
  <p:tag name="SYMBOLNAME" val="Checkmark"/>
  <p:tag name="CIRCLESTATUS" val="Blue"/>
  <p:tag name="NAME" val="CheckmarkBlue"/>
</p:tagLst>
</file>

<file path=ppt/tags/tag58.xml><?xml version="1.0" encoding="utf-8"?>
<p:tagLst xmlns:a="http://schemas.openxmlformats.org/drawingml/2006/main" xmlns:r="http://schemas.openxmlformats.org/officeDocument/2006/relationships" xmlns:p="http://schemas.openxmlformats.org/presentationml/2006/main">
  <p:tag name="SYMBOLNAME" val="Checkmark"/>
  <p:tag name="CIRCLESTATUS" val="Blue"/>
  <p:tag name="NAME" val="CheckmarkBlue"/>
</p:tagLst>
</file>

<file path=ppt/tags/tag59.xml><?xml version="1.0" encoding="utf-8"?>
<p:tagLst xmlns:a="http://schemas.openxmlformats.org/drawingml/2006/main" xmlns:r="http://schemas.openxmlformats.org/officeDocument/2006/relationships" xmlns:p="http://schemas.openxmlformats.org/presentationml/2006/main">
  <p:tag name="SHAPENAME" val="4. Footnote"/>
</p:tagLst>
</file>

<file path=ppt/tags/tag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1LEVEL" val="16"/>
  <p:tag name="2LEVEL" val="8"/>
  <p:tag name="3LEVEL" val="4"/>
  <p:tag name="4LEVEL" val="2"/>
  <p:tag name="5LEVEL" val="1"/>
</p:tagLst>
</file>

<file path=ppt/tags/tag63.xml><?xml version="1.0" encoding="utf-8"?>
<p:tagLst xmlns:a="http://schemas.openxmlformats.org/drawingml/2006/main" xmlns:r="http://schemas.openxmlformats.org/officeDocument/2006/relationships" xmlns:p="http://schemas.openxmlformats.org/presentationml/2006/main">
  <p:tag name="1LEVEL" val="16"/>
  <p:tag name="2LEVEL" val="8"/>
  <p:tag name="3LEVEL" val="4"/>
  <p:tag name="4LEVEL" val="2"/>
  <p:tag name="5LEVEL" val="1"/>
</p:tagLst>
</file>

<file path=ppt/tags/tag64.xml><?xml version="1.0" encoding="utf-8"?>
<p:tagLst xmlns:a="http://schemas.openxmlformats.org/drawingml/2006/main" xmlns:r="http://schemas.openxmlformats.org/officeDocument/2006/relationships" xmlns:p="http://schemas.openxmlformats.org/presentationml/2006/main">
  <p:tag name="1LEVEL" val="16"/>
  <p:tag name="2LEVEL" val="8"/>
  <p:tag name="3LEVEL" val="4"/>
  <p:tag name="4LEVEL" val="2"/>
  <p:tag name="5LEVEL" val="1"/>
</p:tagLst>
</file>

<file path=ppt/tags/tag65.xml><?xml version="1.0" encoding="utf-8"?>
<p:tagLst xmlns:a="http://schemas.openxmlformats.org/drawingml/2006/main" xmlns:r="http://schemas.openxmlformats.org/officeDocument/2006/relationships" xmlns:p="http://schemas.openxmlformats.org/presentationml/2006/main">
  <p:tag name="1LEVEL" val="16"/>
  <p:tag name="2LEVEL" val="8"/>
  <p:tag name="3LEVEL" val="4"/>
  <p:tag name="4LEVEL" val="2"/>
  <p:tag name="5LEVEL" val="1"/>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iZVbXe1lEPccGhQMzcluzg"/>
</p:tagLst>
</file>

<file path=ppt/tags/tag7.xml><?xml version="1.0" encoding="utf-8"?>
<p:tagLst xmlns:a="http://schemas.openxmlformats.org/drawingml/2006/main" xmlns:r="http://schemas.openxmlformats.org/officeDocument/2006/relationships" xmlns:p="http://schemas.openxmlformats.org/presentationml/2006/main">
  <p:tag name="SHAPENAME" val="5. Sourc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iI8uS.B2pFtYHJf7jA52Q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8hevbDFsQXl3DL0QNTap0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4.xml><?xml version="1.0" encoding="utf-8"?>
<p:tagLst xmlns:a="http://schemas.openxmlformats.org/drawingml/2006/main" xmlns:r="http://schemas.openxmlformats.org/officeDocument/2006/relationships" xmlns:p="http://schemas.openxmlformats.org/presentationml/2006/main">
  <p:tag name="NAME" val="LineBasicImpact"/>
</p:tagLst>
</file>

<file path=ppt/tags/tag75.xml><?xml version="1.0" encoding="utf-8"?>
<p:tagLst xmlns:a="http://schemas.openxmlformats.org/drawingml/2006/main" xmlns:r="http://schemas.openxmlformats.org/officeDocument/2006/relationships" xmlns:p="http://schemas.openxmlformats.org/presentationml/2006/main">
  <p:tag name="NAME" val="LineBasicImpact"/>
</p:tagLst>
</file>

<file path=ppt/tags/tag76.xml><?xml version="1.0" encoding="utf-8"?>
<p:tagLst xmlns:a="http://schemas.openxmlformats.org/drawingml/2006/main" xmlns:r="http://schemas.openxmlformats.org/officeDocument/2006/relationships" xmlns:p="http://schemas.openxmlformats.org/presentationml/2006/main">
  <p:tag name="SHAPENAME" val="4. Footnote"/>
</p:tagLst>
</file>

<file path=ppt/tags/tag77.xml><?xml version="1.0" encoding="utf-8"?>
<p:tagLst xmlns:a="http://schemas.openxmlformats.org/drawingml/2006/main" xmlns:r="http://schemas.openxmlformats.org/officeDocument/2006/relationships" xmlns:p="http://schemas.openxmlformats.org/presentationml/2006/main">
  <p:tag name="NAME" val="CustomIcon"/>
</p:tagLst>
</file>

<file path=ppt/tags/tag78.xml><?xml version="1.0" encoding="utf-8"?>
<p:tagLst xmlns:a="http://schemas.openxmlformats.org/drawingml/2006/main" xmlns:r="http://schemas.openxmlformats.org/officeDocument/2006/relationships" xmlns:p="http://schemas.openxmlformats.org/presentationml/2006/main">
  <p:tag name="NAME" val="CustomIcon"/>
</p:tagLst>
</file>

<file path=ppt/tags/tag79.xml><?xml version="1.0" encoding="utf-8"?>
<p:tagLst xmlns:a="http://schemas.openxmlformats.org/drawingml/2006/main" xmlns:r="http://schemas.openxmlformats.org/officeDocument/2006/relationships" xmlns:p="http://schemas.openxmlformats.org/presentationml/2006/main">
  <p:tag name="NAME" val="CustomIcon"/>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NAME" val="CustomIcon"/>
</p:tagLst>
</file>

<file path=ppt/tags/tag81.xml><?xml version="1.0" encoding="utf-8"?>
<p:tagLst xmlns:a="http://schemas.openxmlformats.org/drawingml/2006/main" xmlns:r="http://schemas.openxmlformats.org/officeDocument/2006/relationships" xmlns:p="http://schemas.openxmlformats.org/presentationml/2006/main">
  <p:tag name="NAME" val="LineBasicImpact"/>
</p:tagLst>
</file>

<file path=ppt/tags/tag82.xml><?xml version="1.0" encoding="utf-8"?>
<p:tagLst xmlns:a="http://schemas.openxmlformats.org/drawingml/2006/main" xmlns:r="http://schemas.openxmlformats.org/officeDocument/2006/relationships" xmlns:p="http://schemas.openxmlformats.org/presentationml/2006/main">
  <p:tag name="NAME" val="LineBasicImpact"/>
</p:tagLst>
</file>

<file path=ppt/tags/tag83.xml><?xml version="1.0" encoding="utf-8"?>
<p:tagLst xmlns:a="http://schemas.openxmlformats.org/drawingml/2006/main" xmlns:r="http://schemas.openxmlformats.org/officeDocument/2006/relationships" xmlns:p="http://schemas.openxmlformats.org/presentationml/2006/main">
  <p:tag name="NAME" val="LineBasicImpact"/>
</p:tagLst>
</file>

<file path=ppt/tags/tag84.xml><?xml version="1.0" encoding="utf-8"?>
<p:tagLst xmlns:a="http://schemas.openxmlformats.org/drawingml/2006/main" xmlns:r="http://schemas.openxmlformats.org/officeDocument/2006/relationships" xmlns:p="http://schemas.openxmlformats.org/presentationml/2006/main">
  <p:tag name="NAME" val="LineBasicImpact"/>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NAME" val="LineBasicImpact"/>
</p:tagLst>
</file>

<file path=ppt/tags/tag87.xml><?xml version="1.0" encoding="utf-8"?>
<p:tagLst xmlns:a="http://schemas.openxmlformats.org/drawingml/2006/main" xmlns:r="http://schemas.openxmlformats.org/officeDocument/2006/relationships" xmlns:p="http://schemas.openxmlformats.org/presentationml/2006/main">
  <p:tag name="SHAPENAME" val="4. Footnote"/>
</p:tagLst>
</file>

<file path=ppt/tags/tag88.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45"/>
  <p:tag name="TOP" val="110"/>
  <p:tag name="HEIGHT" val="19.38748"/>
</p:tagLst>
</file>

<file path=ppt/tags/tag89.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757"/>
  <p:tag name="TOP" val="110"/>
  <p:tag name="HEIGHT" val="19.38748"/>
</p:tagLst>
</file>

<file path=ppt/tags/tag9.xml><?xml version="1.0" encoding="utf-8"?>
<p:tagLst xmlns:a="http://schemas.openxmlformats.org/drawingml/2006/main" xmlns:r="http://schemas.openxmlformats.org/officeDocument/2006/relationships" xmlns:p="http://schemas.openxmlformats.org/presentationml/2006/main">
  <p:tag name="SHAPENAME" val="3. Subtitle"/>
</p:tagLst>
</file>

<file path=ppt/tags/tag90.xml><?xml version="1.0" encoding="utf-8"?>
<p:tagLst xmlns:a="http://schemas.openxmlformats.org/drawingml/2006/main" xmlns:r="http://schemas.openxmlformats.org/officeDocument/2006/relationships" xmlns:p="http://schemas.openxmlformats.org/presentationml/2006/main">
  <p:tag name="MTTABLE" val="HTitleDiv"/>
  <p:tag name="MTNUMBER" val="0.855018651511063"/>
</p:tagLst>
</file>

<file path=ppt/tags/tag91.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757"/>
  <p:tag name="TOP" val="110"/>
  <p:tag name="HEIGHT" val="19.38748"/>
</p:tagLst>
</file>

<file path=ppt/tags/tag92.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757"/>
  <p:tag name="TOP" val="110"/>
  <p:tag name="HEIGHT" val="19.38748"/>
</p:tagLst>
</file>

<file path=ppt/tags/tag93.xml><?xml version="1.0" encoding="utf-8"?>
<p:tagLst xmlns:a="http://schemas.openxmlformats.org/drawingml/2006/main" xmlns:r="http://schemas.openxmlformats.org/officeDocument/2006/relationships" xmlns:p="http://schemas.openxmlformats.org/presentationml/2006/main">
  <p:tag name="SYMBOLNAME" val="X"/>
  <p:tag name="CIRCLESTATUS" val="Blue"/>
  <p:tag name="NAME" val="XBlue"/>
</p:tagLst>
</file>

<file path=ppt/tags/tag94.xml><?xml version="1.0" encoding="utf-8"?>
<p:tagLst xmlns:a="http://schemas.openxmlformats.org/drawingml/2006/main" xmlns:r="http://schemas.openxmlformats.org/officeDocument/2006/relationships" xmlns:p="http://schemas.openxmlformats.org/presentationml/2006/main">
  <p:tag name="SYMBOLNAME" val="EqualSign"/>
  <p:tag name="CIRCLESTATUS" val="Blue"/>
  <p:tag name="NAME" val="EqualSignBlue"/>
</p:tagLst>
</file>

<file path=ppt/tags/tag95.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757"/>
  <p:tag name="TOP" val="110"/>
  <p:tag name="HEIGHT" val="19.38748"/>
</p:tagLst>
</file>

<file path=ppt/tags/tag96.xml><?xml version="1.0" encoding="utf-8"?>
<p:tagLst xmlns:a="http://schemas.openxmlformats.org/drawingml/2006/main" xmlns:r="http://schemas.openxmlformats.org/officeDocument/2006/relationships" xmlns:p="http://schemas.openxmlformats.org/presentationml/2006/main">
  <p:tag name="SYMBOLNAME" val="X"/>
  <p:tag name="CIRCLESTATUS" val="Blue"/>
  <p:tag name="NAME" val="XBlue"/>
</p:tagLst>
</file>

<file path=ppt/tags/tag97.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757"/>
  <p:tag name="TOP" val="110"/>
  <p:tag name="HEIGHT" val="19.38748"/>
</p:tagLst>
</file>

<file path=ppt/tags/tag98.xml><?xml version="1.0" encoding="utf-8"?>
<p:tagLst xmlns:a="http://schemas.openxmlformats.org/drawingml/2006/main" xmlns:r="http://schemas.openxmlformats.org/officeDocument/2006/relationships" xmlns:p="http://schemas.openxmlformats.org/presentationml/2006/main">
  <p:tag name="SYMBOLNAME" val="EqualSign"/>
  <p:tag name="CIRCLESTATUS" val="Blue"/>
  <p:tag name="NAME" val="EqualSignBlue"/>
</p:tagLst>
</file>

<file path=ppt/tags/tag99.xml><?xml version="1.0" encoding="utf-8"?>
<p:tagLst xmlns:a="http://schemas.openxmlformats.org/drawingml/2006/main" xmlns:r="http://schemas.openxmlformats.org/officeDocument/2006/relationships" xmlns:p="http://schemas.openxmlformats.org/presentationml/2006/main">
  <p:tag name="WIDTH" val="158"/>
  <p:tag name="MTTABLE" val="Cell"/>
  <p:tag name="MTNUMBER" val="0.15823367943905"/>
  <p:tag name="LEFT" val="757"/>
  <p:tag name="TOP" val="110"/>
  <p:tag name="HEIGHT" val="19.38748"/>
</p:tagLst>
</file>

<file path=ppt/theme/theme1.xml><?xml version="1.0" encoding="utf-8"?>
<a:theme xmlns:a="http://schemas.openxmlformats.org/drawingml/2006/main" name="HCLTech">
  <a:themeElements>
    <a:clrScheme name="HCLTech 2022">
      <a:dk1>
        <a:srgbClr val="000000"/>
      </a:dk1>
      <a:lt1>
        <a:srgbClr val="FFFFFF"/>
      </a:lt1>
      <a:dk2>
        <a:srgbClr val="5EC1EF"/>
      </a:dk2>
      <a:lt2>
        <a:srgbClr val="0066B3"/>
      </a:lt2>
      <a:accent1>
        <a:srgbClr val="5F1EBE"/>
      </a:accent1>
      <a:accent2>
        <a:srgbClr val="3C91FF"/>
      </a:accent2>
      <a:accent3>
        <a:srgbClr val="4BC3AF"/>
      </a:accent3>
      <a:accent4>
        <a:srgbClr val="82DC73"/>
      </a:accent4>
      <a:accent5>
        <a:srgbClr val="FFCD41"/>
      </a:accent5>
      <a:accent6>
        <a:srgbClr val="FF7887"/>
      </a:accent6>
      <a:hlink>
        <a:srgbClr val="0000FF"/>
      </a:hlink>
      <a:folHlink>
        <a:srgbClr val="29292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ech Purple">
      <a:srgbClr val="5F1EBE"/>
    </a:custClr>
    <a:custClr name="Tech Blue">
      <a:srgbClr val="3C91FF"/>
    </a:custClr>
    <a:custClr name="Teal">
      <a:srgbClr val="4BC3AF"/>
    </a:custClr>
    <a:custClr name="Green">
      <a:srgbClr val="82CD73"/>
    </a:custClr>
    <a:custClr name="Yellow">
      <a:srgbClr val="FFCD41"/>
    </a:custClr>
    <a:custClr name="Coral">
      <a:srgbClr val="FF7887"/>
    </a:custClr>
    <a:custClr name="Bronze">
      <a:srgbClr val="D7BEB4"/>
    </a:custClr>
    <a:custClr name="Cream">
      <a:srgbClr val="FAF0E6"/>
    </a:custClr>
    <a:custClr name="Grey">
      <a:srgbClr val="C8D2DD"/>
    </a:custClr>
    <a:custClr name="HCL Blue (Corp)">
      <a:srgbClr val="006BB6"/>
    </a:custClr>
    <a:custClr name="Mid Purple">
      <a:srgbClr val="8669F0"/>
    </a:custClr>
    <a:custClr name="Mid Blue">
      <a:srgbClr val="87D2EB"/>
    </a:custClr>
    <a:custClr name="Dark Teal">
      <a:srgbClr val="007873"/>
    </a:custClr>
    <a:custClr name="Dark green">
      <a:srgbClr val="0FA069"/>
    </a:custClr>
    <a:custClr name="Dark Yellow">
      <a:srgbClr val="C8870A"/>
    </a:custClr>
    <a:custClr name="Dark Coral">
      <a:srgbClr val="C3325F"/>
    </a:custClr>
    <a:custClr name="Custom Color 17">
      <a:srgbClr val="FFFFFF"/>
    </a:custClr>
    <a:custClr name="Custom Color 18">
      <a:srgbClr val="FFFFFF"/>
    </a:custClr>
    <a:custClr name="Grey 1">
      <a:srgbClr val="8291A0"/>
    </a:custClr>
    <a:custClr name="Custom Color 20">
      <a:srgbClr val="FFFFFF"/>
    </a:custClr>
    <a:custClr name="Light Purple">
      <a:srgbClr val="B9C8FF"/>
    </a:custClr>
    <a:custClr name="Light Blue">
      <a:srgbClr val="DCE6F0"/>
    </a:custClr>
    <a:custClr name="Teal 80% Tint">
      <a:srgbClr val="6ECFBE"/>
    </a:custClr>
    <a:custClr name="Green 80% Tint">
      <a:srgbClr val="9CE38F"/>
    </a:custClr>
    <a:custClr name="Yellow 80% Tint">
      <a:srgbClr val="FED766"/>
    </a:custClr>
    <a:custClr name="Corel 80% Tint">
      <a:srgbClr val="FE949E"/>
    </a:custClr>
    <a:custClr name="Custom Color 27">
      <a:srgbClr val="FFFFFF"/>
    </a:custClr>
    <a:custClr name="Custom Color 28">
      <a:srgbClr val="FFFFFF"/>
    </a:custClr>
    <a:custClr name="Grey2">
      <a:srgbClr val="A5AFBE"/>
    </a:custClr>
    <a:custClr name="Custom Color 30">
      <a:srgbClr val="FFFFFF"/>
    </a:custClr>
    <a:custClr name="Custom Color 31">
      <a:srgbClr val="FFFFFF"/>
    </a:custClr>
    <a:custClr name="Custom Color 32">
      <a:srgbClr val="FFFFFF"/>
    </a:custClr>
    <a:custClr name="Light Teal">
      <a:srgbClr val="A5ECDC"/>
    </a:custClr>
    <a:custClr name="Light Green">
      <a:srgbClr val="BEEBB4"/>
    </a:custClr>
    <a:custClr name="Light Yellow">
      <a:srgbClr val="FFECC7"/>
    </a:custClr>
    <a:custClr name="Light Coral">
      <a:srgbClr val="FFBEBE"/>
    </a:custClr>
    <a:custClr name="Custom Color 37">
      <a:srgbClr val="FFFFFF"/>
    </a:custClr>
    <a:custClr name="Custom Color 38">
      <a:srgbClr val="FFFFFF"/>
    </a:custClr>
    <a:custClr name="Grey 4">
      <a:srgbClr val="E6EBF5"/>
    </a:custClr>
    <a:custClr name="Custom Color 40">
      <a:srgbClr val="FFFFFF"/>
    </a:custClr>
    <a:custClr name="Custom Color 41">
      <a:srgbClr val="FFFFFF"/>
    </a:custClr>
    <a:custClr name="Custom Color 42">
      <a:srgbClr val="FFFFFF"/>
    </a:custClr>
    <a:custClr name="Custom Color 43">
      <a:srgbClr val="FFFFFF"/>
    </a:custClr>
    <a:custClr name="Custom Color 44">
      <a:srgbClr val="FFFFFF"/>
    </a:custClr>
    <a:custClr name="Custom Color 45">
      <a:srgbClr val="FFFFFF"/>
    </a:custClr>
    <a:custClr name="Custom Color 46">
      <a:srgbClr val="FFFFFF"/>
    </a:custClr>
    <a:custClr name="Custom Color 47">
      <a:srgbClr val="FFFFFF"/>
    </a:custClr>
    <a:custClr name="Custom Color 48">
      <a:srgbClr val="FFFFFF"/>
    </a:custClr>
    <a:custClr name="Custom Color 49">
      <a:srgbClr val="FFFFFF"/>
    </a:custClr>
    <a:custClr name="Custom Color 50">
      <a:srgbClr val="FFFFFF"/>
    </a:custClr>
  </a:custClrLst>
  <a:extLst>
    <a:ext uri="{05A4C25C-085E-4340-85A3-A5531E510DB2}">
      <thm15:themeFamily xmlns:thm15="http://schemas.microsoft.com/office/thememl/2012/main" name="HCLTech" id="{3E1E5A14-3737-644B-84EB-97208A6A6A81}" vid="{81AD1076-71DC-D145-928A-15261A8ADDA9}"/>
    </a:ext>
  </a:extLst>
</a:theme>
</file>

<file path=ppt/theme/theme2.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B347756AEE8344BB28CD44EC2B7328" ma:contentTypeVersion="14" ma:contentTypeDescription="Create a new document." ma:contentTypeScope="" ma:versionID="7848285eb86c98fd3225cd5e062a9123">
  <xsd:schema xmlns:xsd="http://www.w3.org/2001/XMLSchema" xmlns:xs="http://www.w3.org/2001/XMLSchema" xmlns:p="http://schemas.microsoft.com/office/2006/metadata/properties" xmlns:ns2="c1ca735a-14db-4567-a159-d67c2473f960" xmlns:ns3="a97def03-4829-427a-a25e-2157731fbb05" targetNamespace="http://schemas.microsoft.com/office/2006/metadata/properties" ma:root="true" ma:fieldsID="b59c3fcbebbca2e69bd6f4f4a8da0cee" ns2:_="" ns3:_="">
    <xsd:import namespace="c1ca735a-14db-4567-a159-d67c2473f960"/>
    <xsd:import namespace="a97def03-4829-427a-a25e-2157731fbb0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ca735a-14db-4567-a159-d67c2473f9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18eb3a52-a9ad-454e-96a1-46bb4cd16a89"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97def03-4829-427a-a25e-2157731fbb0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2e6c6cb-bb7d-451c-b4ef-6310a7d27395}" ma:internalName="TaxCatchAll" ma:showField="CatchAllData" ma:web="a97def03-4829-427a-a25e-2157731fbb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1ca735a-14db-4567-a159-d67c2473f960">
      <Terms xmlns="http://schemas.microsoft.com/office/infopath/2007/PartnerControls"/>
    </lcf76f155ced4ddcb4097134ff3c332f>
    <TaxCatchAll xmlns="a97def03-4829-427a-a25e-2157731fbb05" xsi:nil="true"/>
  </documentManagement>
</p:properties>
</file>

<file path=customXml/itemProps1.xml><?xml version="1.0" encoding="utf-8"?>
<ds:datastoreItem xmlns:ds="http://schemas.openxmlformats.org/officeDocument/2006/customXml" ds:itemID="{F4E74280-4338-4575-9228-D65BD4AFFA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ca735a-14db-4567-a159-d67c2473f960"/>
    <ds:schemaRef ds:uri="a97def03-4829-427a-a25e-2157731fbb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50EE39-9B4D-4C3C-8505-D8D6A5EC6B2C}">
  <ds:schemaRefs>
    <ds:schemaRef ds:uri="http://schemas.microsoft.com/sharepoint/v3/contenttype/forms"/>
  </ds:schemaRefs>
</ds:datastoreItem>
</file>

<file path=customXml/itemProps3.xml><?xml version="1.0" encoding="utf-8"?>
<ds:datastoreItem xmlns:ds="http://schemas.openxmlformats.org/officeDocument/2006/customXml" ds:itemID="{67DF283F-4B82-4892-8EF9-70B9B3E3286B}">
  <ds:schemaRefs>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c1ca735a-14db-4567-a159-d67c2473f960"/>
    <ds:schemaRef ds:uri="http://purl.org/dc/dcmitype/"/>
    <ds:schemaRef ds:uri="a97def03-4829-427a-a25e-2157731fbb05"/>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OneFirm-English (United States)-Wide</Template>
  <TotalTime>1788</TotalTime>
  <Words>3962</Words>
  <Application>Microsoft Office PowerPoint</Application>
  <PresentationFormat>Widescreen</PresentationFormat>
  <Paragraphs>541</Paragraphs>
  <Slides>21</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Georgia</vt:lpstr>
      <vt:lpstr>Segoe UI</vt:lpstr>
      <vt:lpstr>System Font Regular</vt:lpstr>
      <vt:lpstr>Wingdings</vt:lpstr>
      <vt:lpstr>HCLTech</vt:lpstr>
      <vt:lpstr>think-cell Slide</vt:lpstr>
      <vt:lpstr>Productivity &amp; AI Transformation</vt:lpstr>
      <vt:lpstr>Context and objectives</vt:lpstr>
      <vt:lpstr>Agenda for today</vt:lpstr>
      <vt:lpstr>Over the last weeks, we’ve partnered with FS Client1 teams to map current processes and pain points </vt:lpstr>
      <vt:lpstr>Value Stream Mapping – AD Project</vt:lpstr>
      <vt:lpstr>The current development process spans 4 phases and 3 months per Product Increment (PI)…</vt:lpstr>
      <vt:lpstr>…and contains a series of pain points that reduce speed to impact</vt:lpstr>
      <vt:lpstr>Agenda for today</vt:lpstr>
      <vt:lpstr>FS Client has 4 opportunities to rapidly accelerate impact in Dwelling (to be verified in pilots)</vt:lpstr>
      <vt:lpstr>Code generation: GenAI for coding-related activities alone can increase software engineering productivity by 10-15% medium term</vt:lpstr>
      <vt:lpstr>Code generation: SW engineers will focus on “last mile” coding to improve code functionality, freeing time for more work each sprint</vt:lpstr>
      <vt:lpstr>Code generation: Mindset shifts will be needed to change behaviors and sustain use of GenAI</vt:lpstr>
      <vt:lpstr>Code generation: Training alone is often insufficient – for our pilots, we will embed coaches into sprints and deploy a comprehensive change management program</vt:lpstr>
      <vt:lpstr>Code generation: Developers with capability building exhibit significantly higher productivity</vt:lpstr>
      <vt:lpstr>Refinement (team-level): Tech Leads spend larger share of their time brainstorming solutions and writing detailed specifications</vt:lpstr>
      <vt:lpstr>Refinement: Modern GenAI tools drastically accelerate everything from the definition of requirements and stories to arch. diagrams</vt:lpstr>
      <vt:lpstr>Testing: Use cases with GenAI are expanding beyond unit test generation to span the entire test workflow</vt:lpstr>
      <vt:lpstr>Testing: Based on initial interviews, Policy Mod has 3 key opportunities in testing</vt:lpstr>
      <vt:lpstr>Agenda for today</vt:lpstr>
      <vt:lpstr>Next Steps</vt:lpstr>
      <vt:lpstr>Sample pilot implementation roadmap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Anish Bathwal</dc:creator>
  <cp:keywords/>
  <dc:description/>
  <cp:lastModifiedBy>Manas R Sahu</cp:lastModifiedBy>
  <cp:revision>23</cp:revision>
  <cp:lastPrinted>2018-10-30T20:37:12Z</cp:lastPrinted>
  <dcterms:created xsi:type="dcterms:W3CDTF">2024-08-23T06:41:27Z</dcterms:created>
  <dcterms:modified xsi:type="dcterms:W3CDTF">2024-10-09T21:10:02Z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2024-05-30 01:34 PM</vt:lpwstr>
  </property>
  <property fmtid="{D5CDD505-2E9C-101B-9397-08002B2CF9AE}" pid="8" name="TemplateCreated">
    <vt:lpwstr>2019-02-27 01:18 PM</vt:lpwstr>
  </property>
  <property fmtid="{D5CDD505-2E9C-101B-9397-08002B2CF9AE}" pid="9" name="ContentTypeId">
    <vt:lpwstr>0x010100F2B347756AEE8344BB28CD44EC2B7328</vt:lpwstr>
  </property>
  <property fmtid="{D5CDD505-2E9C-101B-9397-08002B2CF9AE}" pid="10" name="TitusGUID">
    <vt:lpwstr>e2185d84-28db-4f06-9a4a-1b496e075861</vt:lpwstr>
  </property>
  <property fmtid="{D5CDD505-2E9C-101B-9397-08002B2CF9AE}" pid="11" name="HCLClassD6">
    <vt:lpwstr>False</vt:lpwstr>
  </property>
  <property fmtid="{D5CDD505-2E9C-101B-9397-08002B2CF9AE}" pid="12" name="HCLClassification">
    <vt:lpwstr>HCL_Cla5s_1nt3rnal</vt:lpwstr>
  </property>
</Properties>
</file>