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xmlns:c16r2="http://schemas.microsoft.com/office/drawing/2015/06/chart">
            <c:ext xmlns:c16="http://schemas.microsoft.com/office/drawing/2014/chart" uri="{C3380CC4-5D6E-409C-BE32-E72D297353CC}">
              <c16:uniqueId val="{00000000-129A-4448-B5EE-848D6D226415}"/>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xmlns:c16r2="http://schemas.microsoft.com/office/drawing/2015/06/chart">
            <c:ext xmlns:c16="http://schemas.microsoft.com/office/drawing/2014/chart" uri="{C3380CC4-5D6E-409C-BE32-E72D297353CC}">
              <c16:uniqueId val="{00000001-129A-4448-B5EE-848D6D226415}"/>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xmlns:c16r2="http://schemas.microsoft.com/office/drawing/2015/06/chart">
            <c:ext xmlns:c16="http://schemas.microsoft.com/office/drawing/2014/chart" uri="{C3380CC4-5D6E-409C-BE32-E72D297353CC}">
              <c16:uniqueId val="{00000002-129A-4448-B5EE-848D6D226415}"/>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xmlns:c16r2="http://schemas.microsoft.com/office/drawing/2015/06/chart">
            <c:ext xmlns:c16="http://schemas.microsoft.com/office/drawing/2014/chart" uri="{C3380CC4-5D6E-409C-BE32-E72D297353CC}">
              <c16:uniqueId val="{00000003-129A-4448-B5EE-848D6D226415}"/>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xmlns:c16r2="http://schemas.microsoft.com/office/drawing/2015/06/chart">
            <c:ext xmlns:c16="http://schemas.microsoft.com/office/drawing/2014/chart" uri="{C3380CC4-5D6E-409C-BE32-E72D297353CC}">
              <c16:uniqueId val="{00000004-129A-4448-B5EE-848D6D226415}"/>
            </c:ext>
          </c:extLst>
        </c:ser>
        <c:dLbls>
          <c:showLegendKey val="0"/>
          <c:showVal val="0"/>
          <c:showCatName val="0"/>
          <c:showSerName val="0"/>
          <c:showPercent val="0"/>
          <c:showBubbleSize val="0"/>
        </c:dLbls>
        <c:gapWidth val="55"/>
        <c:axId val="1580175952"/>
        <c:axId val="1580175408"/>
      </c:barChart>
      <c:catAx>
        <c:axId val="1580175952"/>
        <c:scaling>
          <c:orientation val="minMax"/>
        </c:scaling>
        <c:delete val="0"/>
        <c:axPos val="b"/>
        <c:numFmt formatCode="General" sourceLinked="0"/>
        <c:majorTickMark val="none"/>
        <c:minorTickMark val="none"/>
        <c:tickLblPos val="nextTo"/>
        <c:crossAx val="1580175408"/>
        <c:crosses val="autoZero"/>
        <c:auto val="1"/>
        <c:lblAlgn val="ctr"/>
        <c:lblOffset val="100"/>
        <c:noMultiLvlLbl val="0"/>
      </c:catAx>
      <c:valAx>
        <c:axId val="1580175408"/>
        <c:scaling>
          <c:orientation val="minMax"/>
        </c:scaling>
        <c:delete val="0"/>
        <c:axPos val="l"/>
        <c:majorGridlines/>
        <c:numFmt formatCode="General" sourceLinked="1"/>
        <c:majorTickMark val="none"/>
        <c:minorTickMark val="none"/>
        <c:tickLblPos val="nextTo"/>
        <c:crossAx val="1580175952"/>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5053012" y="10763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137383" y="3215849"/>
            <a:ext cx="8935509" cy="2308324"/>
          </a:xfrm>
          <a:prstGeom prst="rect">
            <a:avLst/>
          </a:prstGeom>
          <a:noFill/>
        </p:spPr>
        <p:txBody>
          <a:bodyPr wrap="square" rtlCol="0">
            <a:spAutoFit/>
          </a:bodyPr>
          <a:lstStyle/>
          <a:p>
            <a:r>
              <a:rPr lang="en-US" sz="2400" dirty="0"/>
              <a:t>STUDENT NAME</a:t>
            </a:r>
            <a:r>
              <a:rPr lang="en-US" sz="2400" dirty="0">
                <a:solidFill>
                  <a:srgbClr val="00B0F0"/>
                </a:solidFill>
              </a:rPr>
              <a:t>: </a:t>
            </a:r>
            <a:r>
              <a:rPr lang="en-US" sz="2400" dirty="0" smtClean="0">
                <a:solidFill>
                  <a:srgbClr val="00B0F0"/>
                </a:solidFill>
              </a:rPr>
              <a:t>SANJAY T</a:t>
            </a:r>
            <a:r>
              <a:rPr lang="en-US" sz="2400" dirty="0" smtClean="0">
                <a:solidFill>
                  <a:srgbClr val="00B0F0"/>
                </a:solidFill>
              </a:rPr>
              <a:t> </a:t>
            </a:r>
          </a:p>
          <a:p>
            <a:r>
              <a:rPr lang="en-US" sz="2400" dirty="0" smtClean="0"/>
              <a:t>REGISTER </a:t>
            </a:r>
            <a:r>
              <a:rPr lang="en-US" sz="2400" dirty="0"/>
              <a:t>NO</a:t>
            </a:r>
            <a:r>
              <a:rPr lang="en-US" sz="2400" dirty="0">
                <a:solidFill>
                  <a:srgbClr val="00B0F0"/>
                </a:solidFill>
              </a:rPr>
              <a:t>:   </a:t>
            </a:r>
            <a:r>
              <a:rPr lang="en-US" sz="2400" dirty="0" smtClean="0">
                <a:solidFill>
                  <a:srgbClr val="00B0F0"/>
                </a:solidFill>
              </a:rPr>
              <a:t>asunm110122200193</a:t>
            </a:r>
            <a:endParaRPr lang="en-US" sz="2400" dirty="0">
              <a:solidFill>
                <a:srgbClr val="00B0F0"/>
              </a:solidFill>
            </a:endParaRPr>
          </a:p>
          <a:p>
            <a:r>
              <a:rPr lang="en-US" sz="2400" dirty="0"/>
              <a:t>DEPARTMENT: </a:t>
            </a:r>
            <a:r>
              <a:rPr lang="en-US" sz="2400" dirty="0">
                <a:solidFill>
                  <a:srgbClr val="00B0F0"/>
                </a:solidFill>
              </a:rPr>
              <a:t>B.COM(CORPORATE SECRETARYSHIP)</a:t>
            </a:r>
          </a:p>
          <a:p>
            <a:r>
              <a:rPr lang="en-US" sz="2400" dirty="0"/>
              <a:t>COLLEGE: </a:t>
            </a:r>
            <a:r>
              <a:rPr lang="en-US" sz="2400" dirty="0">
                <a:solidFill>
                  <a:srgbClr val="00B0F0"/>
                </a:solidFill>
              </a:rPr>
              <a:t>DHARMAMURTHI RAO BAHADUR CALAVALA CUNNAN 	</a:t>
            </a:r>
            <a:r>
              <a:rPr lang="en-US" sz="2400" dirty="0">
                <a:solidFill>
                  <a:srgbClr val="FF0000"/>
                </a:solidFill>
              </a:rPr>
              <a:t>	</a:t>
            </a:r>
            <a:r>
              <a:rPr lang="en-US" sz="2400" dirty="0">
                <a:solidFill>
                  <a:srgbClr val="00B0F0"/>
                </a:solidFill>
              </a:rPr>
              <a:t>      CHETTY HINDU COLLEGE </a:t>
            </a:r>
          </a:p>
          <a:p>
            <a:r>
              <a:rPr lang="en-US" sz="2400" dirty="0">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4708981"/>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=IF(J2=5,"VERY HIGH",IF(J2=4,"HIGH",IF(J2=3,"MEDIUM",</a:t>
            </a:r>
          </a:p>
          <a:p>
            <a:r>
              <a:rPr lang="en-US" sz="2000" spc="20" dirty="0">
                <a:latin typeface="Times New Roman" pitchFamily="18" charset="0"/>
                <a:cs typeface="Times New Roman" pitchFamily="18" charset="0"/>
              </a:rPr>
              <a:t>         IF(J2=2,"AVERAGE",IF(J2=1,"LOW")))))</a:t>
            </a: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3226292147"/>
              </p:ext>
            </p:extLst>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1EEBFB6C-472F-23FD-83E0-F53A6A2DBB00}"/>
              </a:ext>
            </a:extLst>
          </p:cNvPr>
          <p:cNvSpPr txBox="1"/>
          <p:nvPr/>
        </p:nvSpPr>
        <p:spPr>
          <a:xfrm>
            <a:off x="1371600" y="17526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US" sz="4250" spc="20" dirty="0"/>
              <a:t/>
            </a:r>
            <a:br>
              <a:rPr lang="en-US" sz="4250" spc="20" dirty="0"/>
            </a:br>
            <a:r>
              <a:rPr lang="en-US" sz="4250" spc="20" dirty="0"/>
              <a:t> </a:t>
            </a:r>
            <a:r>
              <a:rPr lang="en-US" sz="1800" spc="20" dirty="0"/>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765</Words>
  <Application>Microsoft Office PowerPoint</Application>
  <PresentationFormat>Widescreen</PresentationFormat>
  <Paragraphs>127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raghul</cp:lastModifiedBy>
  <cp:revision>43</cp:revision>
  <dcterms:created xsi:type="dcterms:W3CDTF">2024-03-29T15:07:22Z</dcterms:created>
  <dcterms:modified xsi:type="dcterms:W3CDTF">2024-08-30T10:08:34Z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