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Lab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Please follow these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During minor quiz, </a:t>
            </a:r>
            <a:r>
              <a:rPr lang="en-IN" dirty="0" err="1" smtClean="0">
                <a:solidFill>
                  <a:schemeClr val="tx1"/>
                </a:solidFill>
              </a:rPr>
              <a:t>Prutor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gcc</a:t>
            </a:r>
            <a:r>
              <a:rPr lang="en-IN" dirty="0" smtClean="0">
                <a:solidFill>
                  <a:schemeClr val="tx1"/>
                </a:solidFill>
              </a:rPr>
              <a:t>, Piazza, Google, </a:t>
            </a:r>
            <a:r>
              <a:rPr lang="en-IN" dirty="0" err="1" smtClean="0">
                <a:solidFill>
                  <a:schemeClr val="tx1"/>
                </a:solidFill>
              </a:rPr>
              <a:t>StackExchange</a:t>
            </a:r>
            <a:r>
              <a:rPr lang="en-IN" dirty="0" smtClean="0">
                <a:solidFill>
                  <a:schemeClr val="tx1"/>
                </a:solidFill>
              </a:rPr>
              <a:t> banned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During lab, Piazza, Google, </a:t>
            </a:r>
            <a:r>
              <a:rPr lang="en-IN" dirty="0" err="1" smtClean="0">
                <a:solidFill>
                  <a:schemeClr val="tx1"/>
                </a:solidFill>
              </a:rPr>
              <a:t>StackExchange</a:t>
            </a:r>
            <a:r>
              <a:rPr lang="en-IN" dirty="0" smtClean="0">
                <a:solidFill>
                  <a:schemeClr val="tx1"/>
                </a:solidFill>
              </a:rPr>
              <a:t> banned (only </a:t>
            </a:r>
            <a:r>
              <a:rPr lang="en-IN" dirty="0" err="1" smtClean="0">
                <a:solidFill>
                  <a:schemeClr val="tx1"/>
                </a:solidFill>
              </a:rPr>
              <a:t>Prutor</a:t>
            </a:r>
            <a:r>
              <a:rPr lang="en-IN" dirty="0" smtClean="0">
                <a:solidFill>
                  <a:schemeClr val="tx1"/>
                </a:solidFill>
              </a:rPr>
              <a:t> allowed)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Will be considered cheating if caught violating the above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Do not browse internet, watch videos during lab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Submit minor quiz ONLY ONCE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Repeat submissions attract penalty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In case of trouble, contact instructor (through tutor)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Will be given a secret code for the minor quiz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Different code for each student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Code will change everyday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Enter it very carefully while giving minor quiz – mistakes will cause zero 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Feel free to ask questions to TAs, tutors</a:t>
            </a:r>
          </a:p>
          <a:p>
            <a:pPr marL="944118" lvl="2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Please do not approach instructor directly – only if TAs, tutors cannot solve your problem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</TotalTime>
  <Words>139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</vt:lpstr>
      <vt:lpstr>Metropolitan</vt:lpstr>
      <vt:lpstr>Lab Instructions</vt:lpstr>
      <vt:lpstr>Please follow these carefully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22</cp:revision>
  <dcterms:created xsi:type="dcterms:W3CDTF">2018-07-30T05:08:11Z</dcterms:created>
  <dcterms:modified xsi:type="dcterms:W3CDTF">2018-08-06T04:15:13Z</dcterms:modified>
</cp:coreProperties>
</file>