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498" y="-7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agarajsuresh\Downloads\employee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37098752"/>
        <c:axId val="137100288"/>
      </c:barChart>
      <c:catAx>
        <c:axId val="1370987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00288"/>
        <c:crosses val="autoZero"/>
        <c:auto val="1"/>
        <c:lblAlgn val="ctr"/>
        <c:lblOffset val="100"/>
        <c:noMultiLvlLbl val="0"/>
      </c:catAx>
      <c:valAx>
        <c:axId val="13710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9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1430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467600" y="90328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4900" y="143827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5" y="3124285"/>
            <a:ext cx="9525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SANJAY KUMAR V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312202428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B.COM (COMPUTER APPLICATIONS)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ARTS OF AND SCIENCE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5257800"/>
            <a:ext cx="72548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4432"/>
            <a:ext cx="10528300" cy="361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11125200" cy="51892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6781800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/>
              <a:t>The Employee Performance Analysis System is a game-changing technology that revolutionizes how businesses approach people management.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/>
              <a:t>PROJECT</a:t>
            </a:r>
            <a:r>
              <a:rPr sz="4250" u="sng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2123271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33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05000"/>
            <a:ext cx="6635750" cy="35159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streamline performance monitoring, lower errors, and enable management to make data-driven decisions, the project intends to develop an Excel-based system for employee performance analysis. It will include structured data entry, automatic calculations, and visual dashboards.</a:t>
            </a:r>
            <a:endParaRPr lang="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goal is to provide an Excel-based solution for efficiently analyzing employee performance, automating computations, and delivering visual dashboards to enable data-driven decision-making and boost productivity.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4"/>
            <a:ext cx="599662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298</Words>
  <Application>Microsoft Office PowerPoint</Application>
  <PresentationFormat>Custom</PresentationFormat>
  <Paragraphs>77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19</cp:revision>
  <dcterms:created xsi:type="dcterms:W3CDTF">2024-03-29T15:07:00Z</dcterms:created>
  <dcterms:modified xsi:type="dcterms:W3CDTF">2024-09-18T19:38:18Z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