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7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1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8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1F948-BE3A-4751-805F-0EA166EB8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133" y="156818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Arial Nova" panose="020B0504020202020204" pitchFamily="34" charset="0"/>
              </a:rPr>
              <a:t>Devanagari Handwritten Character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4484-3240-466C-AE52-356EA60F3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Sanjay Jaras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Bellevue University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10A28-22FD-4FCE-B88B-75E2DD9C64F6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3A8F79-B423-4232-81AE-66630B23C087}"/>
              </a:ext>
            </a:extLst>
          </p:cNvPr>
          <p:cNvCxnSpPr>
            <a:cxnSpLocks/>
          </p:cNvCxnSpPr>
          <p:nvPr/>
        </p:nvCxnSpPr>
        <p:spPr>
          <a:xfrm>
            <a:off x="2209800" y="3432090"/>
            <a:ext cx="77260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6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Machine 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4630416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6732" y="1736667"/>
            <a:ext cx="9071655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Grid search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58ADB6-9FCA-4DDE-98A5-E0FD8E565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48" y="2363217"/>
            <a:ext cx="9946135" cy="42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5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Machine 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4672749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6732" y="1736667"/>
            <a:ext cx="9071655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Best Model: SVM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Best Model Accuracy on Test Dataset: 66.20%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BCD65D6-F446-41BB-8C4A-D44908FB4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66" y="2816102"/>
            <a:ext cx="6806904" cy="38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6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Deep 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3792216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6732" y="1736667"/>
            <a:ext cx="9071655" cy="371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 err="1">
                <a:solidFill>
                  <a:srgbClr val="FFFFFF"/>
                </a:solidFill>
              </a:rPr>
              <a:t>Tensorflow</a:t>
            </a:r>
            <a:r>
              <a:rPr lang="en-US" sz="2200" dirty="0">
                <a:solidFill>
                  <a:srgbClr val="FFFFFF"/>
                </a:solidFill>
              </a:rPr>
              <a:t> CNN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Augmentation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Vocabulary of labels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lang="en-US" sz="2200" dirty="0" err="1">
                <a:solidFill>
                  <a:srgbClr val="FFFFFF"/>
                </a:solidFill>
                <a:latin typeface="Arial"/>
              </a:rPr>
              <a:t>TensorDataset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Dataset Split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Batches of 32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0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Deep 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3859949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6733" y="1736667"/>
            <a:ext cx="4858134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Define Model 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Compile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E703BF-7C8A-4336-BAB3-FD5322463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87" y="1517437"/>
            <a:ext cx="3804981" cy="516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7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Deep 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3859949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6733" y="1736667"/>
            <a:ext cx="4858134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Model Training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C741F16-1014-4270-AA23-85B195396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76" y="2384147"/>
            <a:ext cx="826885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7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Deep 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3859949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6732" y="1736667"/>
            <a:ext cx="6545463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Model Score on Test: 98.83% with 0.07 Loss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99858F0-DA64-41E8-8852-C0D1ED96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48" y="2234771"/>
            <a:ext cx="5528476" cy="44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9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-7533" y="-33306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693189" y="3307982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FFFF"/>
                </a:solidFill>
                <a:latin typeface="Arial Nova" panose="020B0504020202020204" pitchFamily="34" charset="0"/>
              </a:rPr>
              <a:t>Thank You!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8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Introduction and Problem Statement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94378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067AAF2-28A8-4838-81E5-966C9D6BC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0000"/>
            <a:ext cx="5117871" cy="28722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82053A7-1D25-49AE-BAE2-C79AAACF7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71" y="3810000"/>
            <a:ext cx="4838700" cy="9239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83786" y="2046713"/>
            <a:ext cx="7607430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Devanagari Script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7318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Introduction and Problem Statement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94378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2476" y="1993214"/>
            <a:ext cx="9071655" cy="1809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Offline Handwritten Recognition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Complexity 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Similar letters				Different styles of writing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D7B3C65-33DE-435B-8564-D7787015D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37" y="3953486"/>
            <a:ext cx="3190875" cy="2733675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CB2CDD0-89FC-4A89-833D-D26F058D5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6374"/>
              </p:ext>
            </p:extLst>
          </p:nvPr>
        </p:nvGraphicFramePr>
        <p:xfrm>
          <a:off x="4738880" y="3977874"/>
          <a:ext cx="64389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Bitmap Image" r:id="rId5" imgW="6438960" imgH="2152800" progId="Paint.Picture.1">
                  <p:embed/>
                </p:oleObj>
              </mc:Choice>
              <mc:Fallback>
                <p:oleObj name="Bitmap Image" r:id="rId5" imgW="6438960" imgH="21528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8880" y="3977874"/>
                        <a:ext cx="6438900" cy="215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869DA8-81F8-4A3B-BCFF-2CE1055EDE02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Steps Performed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4291749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2476" y="1993214"/>
            <a:ext cx="9071655" cy="435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gathering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Data understanding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preparation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 Compilation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Model Training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4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Dataset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1912616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2476" y="1993214"/>
            <a:ext cx="9071655" cy="435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Source: Center for Machine Learning and Intelligent Systems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46 classes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2000 images per class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Dataset split in 85-15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32x32 image size 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7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Data Understanding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5159104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6732" y="1736667"/>
            <a:ext cx="9071655" cy="3081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Folder Structure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92,000 images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78,200 images in Training dataset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Equal samples for each character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FCC0A75-AF89-4193-8B82-62E9D007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78" y="4577213"/>
            <a:ext cx="97440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Machine 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4630416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6732" y="1736667"/>
            <a:ext cx="9071655" cy="3081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Scikit-learn Models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frame with 1025 columns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1024 pixel columns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N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ormalization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Arial"/>
              </a:rPr>
              <a:t>Label Encoding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1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Machine 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4621949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6732" y="1736667"/>
            <a:ext cx="9071655" cy="2953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Grid search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 err="1">
                <a:solidFill>
                  <a:srgbClr val="FFFFFF"/>
                </a:solidFill>
              </a:rPr>
              <a:t>KNeighborsClassifier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DecisionTreeClassifier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RandomForestClassifier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LGBMClassifier</a:t>
            </a:r>
            <a:r>
              <a:rPr lang="en-US" sz="2200" dirty="0">
                <a:solidFill>
                  <a:srgbClr val="FFFFFF"/>
                </a:solidFill>
              </a:rPr>
              <a:t>, SVM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 + 3 + 3 + 18 + 6 = 39 Models Trained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Problem </a:t>
            </a:r>
            <a:r>
              <a:rPr lang="en-US" sz="2200" dirty="0">
                <a:solidFill>
                  <a:srgbClr val="FFFFFF"/>
                </a:solidFill>
                <a:latin typeface="Arial"/>
              </a:rPr>
              <a:t>with: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GradientBoostingClassifier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XGBClassifier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26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17D967E-3662-46E7-8475-9099AB567E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42600" cy="87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FFFFFF"/>
                </a:solidFill>
                <a:latin typeface="Arial Nova" panose="020B0504020202020204" pitchFamily="34" charset="0"/>
              </a:rPr>
              <a:t>Machine 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892A2-BA63-4E0F-814A-0F3F6CF372D3}"/>
              </a:ext>
            </a:extLst>
          </p:cNvPr>
          <p:cNvCxnSpPr>
            <a:cxnSpLocks/>
          </p:cNvCxnSpPr>
          <p:nvPr/>
        </p:nvCxnSpPr>
        <p:spPr>
          <a:xfrm>
            <a:off x="982984" y="1361431"/>
            <a:ext cx="4621949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612E72-BDE0-4E6C-8510-B1A2B0D414ED}"/>
              </a:ext>
            </a:extLst>
          </p:cNvPr>
          <p:cNvSpPr txBox="1"/>
          <p:nvPr/>
        </p:nvSpPr>
        <p:spPr>
          <a:xfrm>
            <a:off x="896732" y="1736667"/>
            <a:ext cx="9071655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7162FE"/>
              </a:buClr>
              <a:buFont typeface="Avenir Next LT Pro" panose="020B0504020202020204" pitchFamily="34" charset="0"/>
              <a:buChar char="+"/>
              <a:defRPr/>
            </a:pPr>
            <a:r>
              <a:rPr lang="en-US" sz="2200" dirty="0">
                <a:solidFill>
                  <a:srgbClr val="FFFFFF"/>
                </a:solidFill>
              </a:rPr>
              <a:t>Grid search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D3CC1-0DB4-42D8-93AE-A81802292D5A}"/>
              </a:ext>
            </a:extLst>
          </p:cNvPr>
          <p:cNvCxnSpPr/>
          <p:nvPr/>
        </p:nvCxnSpPr>
        <p:spPr>
          <a:xfrm flipH="1">
            <a:off x="0" y="15178"/>
            <a:ext cx="10849" cy="6825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6DC4394-CCD1-4F96-AE00-C441EFD22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15" y="2410700"/>
            <a:ext cx="9684982" cy="419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1069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196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Nova</vt:lpstr>
      <vt:lpstr>Avenir Next LT Pro</vt:lpstr>
      <vt:lpstr>AvenirNext LT Pro Medium</vt:lpstr>
      <vt:lpstr>Sagona Book</vt:lpstr>
      <vt:lpstr>ExploreVTI</vt:lpstr>
      <vt:lpstr>Bitmap Image</vt:lpstr>
      <vt:lpstr>Devanagari Handwritten Character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Sanjay</dc:creator>
  <cp:lastModifiedBy>Sanjay Sanjay</cp:lastModifiedBy>
  <cp:revision>59</cp:revision>
  <dcterms:created xsi:type="dcterms:W3CDTF">2021-11-14T06:43:48Z</dcterms:created>
  <dcterms:modified xsi:type="dcterms:W3CDTF">2021-11-16T08:30:11Z</dcterms:modified>
</cp:coreProperties>
</file>