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0D54-CCC3-4782-8934-9D71868AF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FDF0-9F46-4E40-B96A-BD2C71C1A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35323-07C2-41C6-AFB0-D0FDAF3D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44BC-E799-4FF0-A00F-F19593E00AA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E2F66-2CB7-4E66-8DAD-198E9D18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37DF7-B927-4601-81E2-13C3ED22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76B8-5776-4C78-BACB-D8F36AC8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3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C93C-C4D3-405D-97E2-BC778F4C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08DBB-7A84-4180-BBC0-3E0BDCADB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2CB0-B32B-44E6-92D5-4D92BB00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44BC-E799-4FF0-A00F-F19593E00AA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E4B6D-8FA6-419F-9632-85B93B9F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9B8D-E516-4412-AFFD-965DAE58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76B8-5776-4C78-BACB-D8F36AC8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7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CDA91-1D09-49C6-A8D3-FD2CEE23C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7331D-EE63-4B73-8FFE-5B23DC1C7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2D3B5-F5C9-448F-9AB9-8E48B3EC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44BC-E799-4FF0-A00F-F19593E00AA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42B12-A177-46FE-8C44-986B140F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ABDB-1E31-4E1C-A7EE-4D907B6B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76B8-5776-4C78-BACB-D8F36AC8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95C7-C597-4D61-8CF2-932CE3D9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ADC5E-08C4-44E7-ADAB-CE42E4DDF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38E7F-385E-4206-8B3E-41CAFB06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44BC-E799-4FF0-A00F-F19593E00AA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5F0DE-F726-4A09-9A28-D009F0E8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44413-0085-41B4-A21F-D80382A3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76B8-5776-4C78-BACB-D8F36AC8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3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D803-2B55-4079-A2F2-3B4F04EE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E6E47-35D3-4F91-884E-5B0BFDB60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8651-CAFF-412D-8882-56C7A3F0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44BC-E799-4FF0-A00F-F19593E00AA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D8B31-7057-457D-B7A6-130012BC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8CBA-946D-4FD6-A152-4DDD4171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76B8-5776-4C78-BACB-D8F36AC8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1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0845-59DB-4374-A1A5-0631D593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634A0-2DA2-4778-8958-38414B6EA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B04D4-8FBC-48E1-AE69-A78BB03F8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A3F9-6494-4202-94D9-16153307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44BC-E799-4FF0-A00F-F19593E00AA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7958-F1EA-4528-A5CE-3916152B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641A8-0D2D-4474-B3D2-FA809D14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76B8-5776-4C78-BACB-D8F36AC8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0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B686-CCDC-42E1-ABBA-3191F5BD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6AD18-0B07-42D0-BE8E-5406E3CCD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B432D-8749-4B3E-ABE3-F125D3769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DA54F-0980-4EBF-B860-F85C7E740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3864B-6E35-4D03-9C35-F5D312851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1B7B1-B69E-434A-B0F8-C2DC2DD4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44BC-E799-4FF0-A00F-F19593E00AA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30416-5AEB-4679-B642-B1C0837B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430BA-513E-421F-B44E-1441658A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76B8-5776-4C78-BACB-D8F36AC8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6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6F8B-B9C2-43FA-8A5C-DB51EF72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C9580-5295-4D53-A9C0-2D386BF1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44BC-E799-4FF0-A00F-F19593E00AA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A8317-E6DA-4488-81BC-38FCADE5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3FBF1-8DBC-449E-BB01-F54C3C08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76B8-5776-4C78-BACB-D8F36AC8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7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911F4-51E6-409C-B84F-C9D1E785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44BC-E799-4FF0-A00F-F19593E00AA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A6DA1-DF58-438C-8CDF-283FAB69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B91B6-7743-46B5-81CD-2F27BCC7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76B8-5776-4C78-BACB-D8F36AC8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1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E3BC-DE52-4127-8E6C-B6B343B5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D2C2-CDEC-4637-A368-73118469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EEC64-AC27-46FD-81A9-188D063B6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F63A5-C62D-432B-848C-5B9C544A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44BC-E799-4FF0-A00F-F19593E00AA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EA4FE-2C6F-4089-AF55-8A2BE7F6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03885-AE48-4960-B2CE-450B3B07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76B8-5776-4C78-BACB-D8F36AC8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8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353E-EAC5-4E5F-84AA-0A152EF6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736FF-2794-4CDD-87FE-FF1AF224A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0CB2D-7E2B-47CB-B40A-BEBFF002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05C29-3A6D-452D-90C0-F188E687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44BC-E799-4FF0-A00F-F19593E00AA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8D92C-7AAC-48B6-9C18-81BAE3FE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BF308-E0B6-4481-BA6B-791D00B9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76B8-5776-4C78-BACB-D8F36AC8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6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88E82-C1CA-4DB1-92BC-9CA80278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E408B-CD0F-4AC9-8328-F08B438FE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D7897-0C46-4637-9522-B5A52474B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44BC-E799-4FF0-A00F-F19593E00AA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A98C6-895F-49C5-96A5-41911A16D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24776-7819-4B3E-942E-FCD6FDCF8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576B8-5776-4C78-BACB-D8F36AC8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F948-BE3A-4751-805F-0EA166EB8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Devanagari Handwritten Character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04484-3240-466C-AE52-356EA60F3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8584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Sanjay Jaras</a:t>
            </a:r>
          </a:p>
          <a:p>
            <a:r>
              <a:rPr lang="en-US" dirty="0">
                <a:solidFill>
                  <a:schemeClr val="bg1"/>
                </a:solidFill>
              </a:rPr>
              <a:t>Bellevue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6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Devanagari Handwritten Character Recognition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Sanjay</dc:creator>
  <cp:lastModifiedBy>Sanjay Sanjay</cp:lastModifiedBy>
  <cp:revision>4</cp:revision>
  <dcterms:created xsi:type="dcterms:W3CDTF">2021-11-14T06:43:48Z</dcterms:created>
  <dcterms:modified xsi:type="dcterms:W3CDTF">2021-11-14T06:54:52Z</dcterms:modified>
</cp:coreProperties>
</file>