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4D8FD9-8952-4AE1-8E63-3F2DD253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1F948-BE3A-4751-805F-0EA166EB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Arial Nova" panose="020B0504020202020204" pitchFamily="34" charset="0"/>
              </a:rPr>
              <a:t>Devanagari Handwritten Character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4484-3240-466C-AE52-356EA60F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Sanjay Jaras</a:t>
            </a:r>
          </a:p>
          <a:p>
            <a:r>
              <a:rPr lang="en-US" sz="2200">
                <a:solidFill>
                  <a:srgbClr val="FFFFFF"/>
                </a:solidFill>
              </a:rPr>
              <a:t>Bellevue University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1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Avenir Next LT Pro</vt:lpstr>
      <vt:lpstr>AvenirNext LT Pro Medium</vt:lpstr>
      <vt:lpstr>Sagona Book</vt:lpstr>
      <vt:lpstr>ExploreVTI</vt:lpstr>
      <vt:lpstr>Devanagari Handwritten Character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Sanjay</dc:creator>
  <cp:lastModifiedBy>Sanjay Sanjay</cp:lastModifiedBy>
  <cp:revision>16</cp:revision>
  <dcterms:created xsi:type="dcterms:W3CDTF">2021-11-14T06:43:48Z</dcterms:created>
  <dcterms:modified xsi:type="dcterms:W3CDTF">2021-11-15T08:39:48Z</dcterms:modified>
</cp:coreProperties>
</file>