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SANJAY KARTHIK 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312214433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9E4F76837299A038D2F40D37A4526D18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2024-08-30T10:15:53Z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