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6" r:id="rId2"/>
  </p:sldMasterIdLst>
  <p:sldIdLst>
    <p:sldId id="256" r:id="rId3"/>
    <p:sldId id="257" r:id="rId4"/>
    <p:sldId id="258" r:id="rId5"/>
    <p:sldId id="267" r:id="rId6"/>
    <p:sldId id="259" r:id="rId7"/>
    <p:sldId id="260" r:id="rId8"/>
    <p:sldId id="261" r:id="rId9"/>
    <p:sldId id="262" r:id="rId10"/>
    <p:sldId id="263" r:id="rId11"/>
    <p:sldId id="26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10" name="Google Shape;10;p2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8" name="Google Shape;68;p2"/>
          <p:cNvSpPr/>
          <p:nvPr/>
        </p:nvSpPr>
        <p:spPr>
          <a:xfrm>
            <a:off x="1261400" y="1452233"/>
            <a:ext cx="9669200" cy="450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9" name="Google Shape;69;p2"/>
          <p:cNvGrpSpPr/>
          <p:nvPr/>
        </p:nvGrpSpPr>
        <p:grpSpPr>
          <a:xfrm>
            <a:off x="1166800" y="2855267"/>
            <a:ext cx="9932712" cy="3106500"/>
            <a:chOff x="875100" y="2141450"/>
            <a:chExt cx="7449534" cy="2329875"/>
          </a:xfrm>
        </p:grpSpPr>
        <p:sp>
          <p:nvSpPr>
            <p:cNvPr id="70" name="Google Shape;70;p2"/>
            <p:cNvSpPr/>
            <p:nvPr/>
          </p:nvSpPr>
          <p:spPr>
            <a:xfrm>
              <a:off x="875100" y="3115925"/>
              <a:ext cx="7449534" cy="1263272"/>
            </a:xfrm>
            <a:custGeom>
              <a:avLst/>
              <a:gdLst/>
              <a:ahLst/>
              <a:cxnLst/>
              <a:rect l="l" t="t" r="r" b="b"/>
              <a:pathLst>
                <a:path w="92280" h="72187" extrusionOk="0">
                  <a:moveTo>
                    <a:pt x="73965" y="0"/>
                  </a:moveTo>
                  <a:cubicBezTo>
                    <a:pt x="71241" y="0"/>
                    <a:pt x="68528" y="633"/>
                    <a:pt x="66136" y="1964"/>
                  </a:cubicBezTo>
                  <a:cubicBezTo>
                    <a:pt x="62952" y="3754"/>
                    <a:pt x="60306" y="6580"/>
                    <a:pt x="56824" y="7674"/>
                  </a:cubicBezTo>
                  <a:cubicBezTo>
                    <a:pt x="55680" y="8036"/>
                    <a:pt x="54508" y="8192"/>
                    <a:pt x="53328" y="8192"/>
                  </a:cubicBezTo>
                  <a:cubicBezTo>
                    <a:pt x="50488" y="8192"/>
                    <a:pt x="47603" y="7286"/>
                    <a:pt x="44946" y="6162"/>
                  </a:cubicBezTo>
                  <a:cubicBezTo>
                    <a:pt x="41206" y="4570"/>
                    <a:pt x="37585" y="2501"/>
                    <a:pt x="33566" y="1844"/>
                  </a:cubicBezTo>
                  <a:cubicBezTo>
                    <a:pt x="32573" y="1682"/>
                    <a:pt x="31585" y="1606"/>
                    <a:pt x="30604" y="1606"/>
                  </a:cubicBezTo>
                  <a:cubicBezTo>
                    <a:pt x="25317" y="1606"/>
                    <a:pt x="20260" y="3836"/>
                    <a:pt x="15997" y="6958"/>
                  </a:cubicBezTo>
                  <a:cubicBezTo>
                    <a:pt x="11540" y="10221"/>
                    <a:pt x="8138" y="14856"/>
                    <a:pt x="5711" y="19910"/>
                  </a:cubicBezTo>
                  <a:cubicBezTo>
                    <a:pt x="4636" y="22119"/>
                    <a:pt x="3761" y="24426"/>
                    <a:pt x="3065" y="26734"/>
                  </a:cubicBezTo>
                  <a:cubicBezTo>
                    <a:pt x="1194" y="32962"/>
                    <a:pt x="1" y="40503"/>
                    <a:pt x="1950" y="46830"/>
                  </a:cubicBezTo>
                  <a:cubicBezTo>
                    <a:pt x="3025" y="50292"/>
                    <a:pt x="5154" y="53316"/>
                    <a:pt x="7462" y="56101"/>
                  </a:cubicBezTo>
                  <a:cubicBezTo>
                    <a:pt x="13430" y="63403"/>
                    <a:pt x="21150" y="69790"/>
                    <a:pt x="30382" y="71700"/>
                  </a:cubicBezTo>
                  <a:cubicBezTo>
                    <a:pt x="31973" y="72026"/>
                    <a:pt x="33611" y="72186"/>
                    <a:pt x="35253" y="72186"/>
                  </a:cubicBezTo>
                  <a:cubicBezTo>
                    <a:pt x="43141" y="72186"/>
                    <a:pt x="51141" y="68475"/>
                    <a:pt x="54616" y="61493"/>
                  </a:cubicBezTo>
                  <a:cubicBezTo>
                    <a:pt x="56128" y="58449"/>
                    <a:pt x="56725" y="55027"/>
                    <a:pt x="57899" y="51843"/>
                  </a:cubicBezTo>
                  <a:cubicBezTo>
                    <a:pt x="59948" y="46312"/>
                    <a:pt x="63828" y="41478"/>
                    <a:pt x="68802" y="38274"/>
                  </a:cubicBezTo>
                  <a:cubicBezTo>
                    <a:pt x="74532" y="34593"/>
                    <a:pt x="81675" y="32982"/>
                    <a:pt x="86370" y="28048"/>
                  </a:cubicBezTo>
                  <a:cubicBezTo>
                    <a:pt x="91802" y="22317"/>
                    <a:pt x="92279" y="12568"/>
                    <a:pt x="87445" y="6321"/>
                  </a:cubicBezTo>
                  <a:cubicBezTo>
                    <a:pt x="84285" y="2251"/>
                    <a:pt x="79103" y="0"/>
                    <a:pt x="73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946050" y="3372125"/>
              <a:ext cx="7251900" cy="1099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2"/>
            <p:cNvSpPr/>
            <p:nvPr/>
          </p:nvSpPr>
          <p:spPr>
            <a:xfrm rot="2700000">
              <a:off x="1301006" y="2510697"/>
              <a:ext cx="1248769" cy="1555144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2"/>
            <p:cNvSpPr/>
            <p:nvPr/>
          </p:nvSpPr>
          <p:spPr>
            <a:xfrm rot="3190588">
              <a:off x="2984816" y="2437407"/>
              <a:ext cx="1248751" cy="1555122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2"/>
            <p:cNvSpPr/>
            <p:nvPr/>
          </p:nvSpPr>
          <p:spPr>
            <a:xfrm rot="7609412" flipH="1">
              <a:off x="4730016" y="2437394"/>
              <a:ext cx="1248751" cy="1555122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2"/>
            <p:cNvSpPr/>
            <p:nvPr/>
          </p:nvSpPr>
          <p:spPr>
            <a:xfrm rot="3337315">
              <a:off x="6443445" y="2313459"/>
              <a:ext cx="1368488" cy="1804115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2"/>
            <p:cNvSpPr/>
            <p:nvPr/>
          </p:nvSpPr>
          <p:spPr>
            <a:xfrm rot="3337232">
              <a:off x="6792150" y="2572869"/>
              <a:ext cx="1105604" cy="1457516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" name="Google Shape;77;p2"/>
          <p:cNvGrpSpPr/>
          <p:nvPr/>
        </p:nvGrpSpPr>
        <p:grpSpPr>
          <a:xfrm>
            <a:off x="10219333" y="1490816"/>
            <a:ext cx="711267" cy="1215816"/>
            <a:chOff x="478350" y="474400"/>
            <a:chExt cx="344250" cy="588450"/>
          </a:xfrm>
        </p:grpSpPr>
        <p:sp>
          <p:nvSpPr>
            <p:cNvPr id="78" name="Google Shape;78;p2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0" name="Google Shape;80;p2"/>
          <p:cNvSpPr/>
          <p:nvPr/>
        </p:nvSpPr>
        <p:spPr>
          <a:xfrm rot="3251181" flipH="1">
            <a:off x="830110" y="3680487"/>
            <a:ext cx="1051261" cy="842411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1" name="Google Shape;81;p2"/>
          <p:cNvGrpSpPr/>
          <p:nvPr/>
        </p:nvGrpSpPr>
        <p:grpSpPr>
          <a:xfrm>
            <a:off x="1261400" y="896217"/>
            <a:ext cx="9669200" cy="556000"/>
            <a:chOff x="946050" y="672163"/>
            <a:chExt cx="7251900" cy="417000"/>
          </a:xfrm>
        </p:grpSpPr>
        <p:sp>
          <p:nvSpPr>
            <p:cNvPr id="82" name="Google Shape;82;p2"/>
            <p:cNvSpPr/>
            <p:nvPr/>
          </p:nvSpPr>
          <p:spPr>
            <a:xfrm>
              <a:off x="946050" y="672163"/>
              <a:ext cx="7251900" cy="4170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3" name="Google Shape;83;p2"/>
            <p:cNvGrpSpPr/>
            <p:nvPr/>
          </p:nvGrpSpPr>
          <p:grpSpPr>
            <a:xfrm>
              <a:off x="7209519" y="794061"/>
              <a:ext cx="789243" cy="171052"/>
              <a:chOff x="733775" y="310686"/>
              <a:chExt cx="789243" cy="171052"/>
            </a:xfrm>
          </p:grpSpPr>
          <p:sp>
            <p:nvSpPr>
              <p:cNvPr id="84" name="Google Shape;84;p2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86" name="Google Shape;86;p2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87" name="Google Shape;87;p2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88" name="Google Shape;88;p2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90" name="Google Shape;90;p2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  <p:grpSp>
          <p:nvGrpSpPr>
            <p:cNvPr id="93" name="Google Shape;93;p2"/>
            <p:cNvGrpSpPr/>
            <p:nvPr/>
          </p:nvGrpSpPr>
          <p:grpSpPr>
            <a:xfrm>
              <a:off x="1145239" y="777487"/>
              <a:ext cx="800559" cy="204209"/>
              <a:chOff x="747420" y="664537"/>
              <a:chExt cx="800559" cy="204209"/>
            </a:xfrm>
          </p:grpSpPr>
          <p:grpSp>
            <p:nvGrpSpPr>
              <p:cNvPr id="94" name="Google Shape;94;p2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95" name="Google Shape;95;p2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97" name="Google Shape;97;p2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99" name="Google Shape;99;p2"/>
          <p:cNvSpPr/>
          <p:nvPr/>
        </p:nvSpPr>
        <p:spPr>
          <a:xfrm>
            <a:off x="1261400" y="1452235"/>
            <a:ext cx="9669200" cy="45092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2198800" y="1671784"/>
            <a:ext cx="7794400" cy="226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subTitle" idx="1"/>
          </p:nvPr>
        </p:nvSpPr>
        <p:spPr>
          <a:xfrm>
            <a:off x="2734559" y="4635733"/>
            <a:ext cx="6111600" cy="722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5548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3" name="Google Shape;853;p11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854" name="Google Shape;854;p11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11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11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11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11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11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11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11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11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11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11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11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11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11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11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11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11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11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11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11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11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11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11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11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11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11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11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11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" name="Google Shape;890;p11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11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11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11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11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11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11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11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1" name="Google Shape;911;p11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12" name="Google Shape;912;p11"/>
          <p:cNvSpPr/>
          <p:nvPr/>
        </p:nvSpPr>
        <p:spPr>
          <a:xfrm>
            <a:off x="1261400" y="1452233"/>
            <a:ext cx="9669200" cy="450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3" name="Google Shape;913;p11"/>
          <p:cNvSpPr/>
          <p:nvPr/>
        </p:nvSpPr>
        <p:spPr>
          <a:xfrm>
            <a:off x="1261400" y="1452235"/>
            <a:ext cx="9669200" cy="4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14" name="Google Shape;914;p11"/>
          <p:cNvGrpSpPr/>
          <p:nvPr/>
        </p:nvGrpSpPr>
        <p:grpSpPr>
          <a:xfrm>
            <a:off x="1166800" y="2855267"/>
            <a:ext cx="9932712" cy="3106500"/>
            <a:chOff x="875100" y="2141450"/>
            <a:chExt cx="7449534" cy="2329875"/>
          </a:xfrm>
        </p:grpSpPr>
        <p:sp>
          <p:nvSpPr>
            <p:cNvPr id="915" name="Google Shape;915;p11"/>
            <p:cNvSpPr/>
            <p:nvPr/>
          </p:nvSpPr>
          <p:spPr>
            <a:xfrm>
              <a:off x="875100" y="3115925"/>
              <a:ext cx="7449534" cy="1263272"/>
            </a:xfrm>
            <a:custGeom>
              <a:avLst/>
              <a:gdLst/>
              <a:ahLst/>
              <a:cxnLst/>
              <a:rect l="l" t="t" r="r" b="b"/>
              <a:pathLst>
                <a:path w="92280" h="72187" extrusionOk="0">
                  <a:moveTo>
                    <a:pt x="73965" y="0"/>
                  </a:moveTo>
                  <a:cubicBezTo>
                    <a:pt x="71241" y="0"/>
                    <a:pt x="68528" y="633"/>
                    <a:pt x="66136" y="1964"/>
                  </a:cubicBezTo>
                  <a:cubicBezTo>
                    <a:pt x="62952" y="3754"/>
                    <a:pt x="60306" y="6580"/>
                    <a:pt x="56824" y="7674"/>
                  </a:cubicBezTo>
                  <a:cubicBezTo>
                    <a:pt x="55680" y="8036"/>
                    <a:pt x="54508" y="8192"/>
                    <a:pt x="53328" y="8192"/>
                  </a:cubicBezTo>
                  <a:cubicBezTo>
                    <a:pt x="50488" y="8192"/>
                    <a:pt x="47603" y="7286"/>
                    <a:pt x="44946" y="6162"/>
                  </a:cubicBezTo>
                  <a:cubicBezTo>
                    <a:pt x="41206" y="4570"/>
                    <a:pt x="37585" y="2501"/>
                    <a:pt x="33566" y="1844"/>
                  </a:cubicBezTo>
                  <a:cubicBezTo>
                    <a:pt x="32573" y="1682"/>
                    <a:pt x="31585" y="1606"/>
                    <a:pt x="30604" y="1606"/>
                  </a:cubicBezTo>
                  <a:cubicBezTo>
                    <a:pt x="25317" y="1606"/>
                    <a:pt x="20260" y="3836"/>
                    <a:pt x="15997" y="6958"/>
                  </a:cubicBezTo>
                  <a:cubicBezTo>
                    <a:pt x="11540" y="10221"/>
                    <a:pt x="8138" y="14856"/>
                    <a:pt x="5711" y="19910"/>
                  </a:cubicBezTo>
                  <a:cubicBezTo>
                    <a:pt x="4636" y="22119"/>
                    <a:pt x="3761" y="24426"/>
                    <a:pt x="3065" y="26734"/>
                  </a:cubicBezTo>
                  <a:cubicBezTo>
                    <a:pt x="1194" y="32962"/>
                    <a:pt x="1" y="40503"/>
                    <a:pt x="1950" y="46830"/>
                  </a:cubicBezTo>
                  <a:cubicBezTo>
                    <a:pt x="3025" y="50292"/>
                    <a:pt x="5154" y="53316"/>
                    <a:pt x="7462" y="56101"/>
                  </a:cubicBezTo>
                  <a:cubicBezTo>
                    <a:pt x="13430" y="63403"/>
                    <a:pt x="21150" y="69790"/>
                    <a:pt x="30382" y="71700"/>
                  </a:cubicBezTo>
                  <a:cubicBezTo>
                    <a:pt x="31973" y="72026"/>
                    <a:pt x="33611" y="72186"/>
                    <a:pt x="35253" y="72186"/>
                  </a:cubicBezTo>
                  <a:cubicBezTo>
                    <a:pt x="43141" y="72186"/>
                    <a:pt x="51141" y="68475"/>
                    <a:pt x="54616" y="61493"/>
                  </a:cubicBezTo>
                  <a:cubicBezTo>
                    <a:pt x="56128" y="58449"/>
                    <a:pt x="56725" y="55027"/>
                    <a:pt x="57899" y="51843"/>
                  </a:cubicBezTo>
                  <a:cubicBezTo>
                    <a:pt x="59948" y="46312"/>
                    <a:pt x="63828" y="41478"/>
                    <a:pt x="68802" y="38274"/>
                  </a:cubicBezTo>
                  <a:cubicBezTo>
                    <a:pt x="74532" y="34593"/>
                    <a:pt x="81675" y="32982"/>
                    <a:pt x="86370" y="28048"/>
                  </a:cubicBezTo>
                  <a:cubicBezTo>
                    <a:pt x="91802" y="22317"/>
                    <a:pt x="92279" y="12568"/>
                    <a:pt x="87445" y="6321"/>
                  </a:cubicBezTo>
                  <a:cubicBezTo>
                    <a:pt x="84285" y="2251"/>
                    <a:pt x="79103" y="0"/>
                    <a:pt x="73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6" name="Google Shape;916;p11"/>
            <p:cNvSpPr/>
            <p:nvPr/>
          </p:nvSpPr>
          <p:spPr>
            <a:xfrm>
              <a:off x="946050" y="3372125"/>
              <a:ext cx="7251900" cy="1099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7" name="Google Shape;917;p11"/>
            <p:cNvSpPr/>
            <p:nvPr/>
          </p:nvSpPr>
          <p:spPr>
            <a:xfrm rot="2700000">
              <a:off x="1301006" y="2510697"/>
              <a:ext cx="1248769" cy="1555144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8" name="Google Shape;918;p11"/>
            <p:cNvSpPr/>
            <p:nvPr/>
          </p:nvSpPr>
          <p:spPr>
            <a:xfrm rot="3190588">
              <a:off x="2984816" y="2437407"/>
              <a:ext cx="1248751" cy="1555122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9" name="Google Shape;919;p11"/>
            <p:cNvSpPr/>
            <p:nvPr/>
          </p:nvSpPr>
          <p:spPr>
            <a:xfrm rot="7609412" flipH="1">
              <a:off x="4730016" y="2437394"/>
              <a:ext cx="1248751" cy="1555122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11"/>
            <p:cNvSpPr/>
            <p:nvPr/>
          </p:nvSpPr>
          <p:spPr>
            <a:xfrm rot="3337315">
              <a:off x="6443445" y="2313459"/>
              <a:ext cx="1368488" cy="1804115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11"/>
            <p:cNvSpPr/>
            <p:nvPr/>
          </p:nvSpPr>
          <p:spPr>
            <a:xfrm rot="3337232">
              <a:off x="6792150" y="2572869"/>
              <a:ext cx="1105604" cy="1457516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22" name="Google Shape;922;p11"/>
          <p:cNvSpPr/>
          <p:nvPr/>
        </p:nvSpPr>
        <p:spPr>
          <a:xfrm>
            <a:off x="9582700" y="958533"/>
            <a:ext cx="1347885" cy="1379800"/>
          </a:xfrm>
          <a:custGeom>
            <a:avLst/>
            <a:gdLst/>
            <a:ahLst/>
            <a:cxnLst/>
            <a:rect l="l" t="t" r="r" b="b"/>
            <a:pathLst>
              <a:path w="26861" h="27497" extrusionOk="0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3" name="Google Shape;923;p11"/>
          <p:cNvSpPr/>
          <p:nvPr/>
        </p:nvSpPr>
        <p:spPr>
          <a:xfrm rot="6525556">
            <a:off x="845920" y="1257328"/>
            <a:ext cx="2389621" cy="1751173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4" name="Google Shape;924;p11"/>
          <p:cNvSpPr/>
          <p:nvPr/>
        </p:nvSpPr>
        <p:spPr>
          <a:xfrm rot="789901">
            <a:off x="1437750" y="794395"/>
            <a:ext cx="1382076" cy="1708096"/>
          </a:xfrm>
          <a:custGeom>
            <a:avLst/>
            <a:gdLst/>
            <a:ahLst/>
            <a:cxnLst/>
            <a:rect l="l" t="t" r="r" b="b"/>
            <a:pathLst>
              <a:path w="26881" h="33222" extrusionOk="0">
                <a:moveTo>
                  <a:pt x="9335" y="18405"/>
                </a:moveTo>
                <a:cubicBezTo>
                  <a:pt x="9327" y="18416"/>
                  <a:pt x="9319" y="18428"/>
                  <a:pt x="9312" y="18439"/>
                </a:cubicBezTo>
                <a:cubicBezTo>
                  <a:pt x="9319" y="18429"/>
                  <a:pt x="9327" y="18417"/>
                  <a:pt x="9335" y="18405"/>
                </a:cubicBezTo>
                <a:close/>
                <a:moveTo>
                  <a:pt x="8914" y="18817"/>
                </a:moveTo>
                <a:lnTo>
                  <a:pt x="8914" y="18817"/>
                </a:lnTo>
                <a:cubicBezTo>
                  <a:pt x="8904" y="18836"/>
                  <a:pt x="8895" y="18854"/>
                  <a:pt x="8887" y="18871"/>
                </a:cubicBezTo>
                <a:lnTo>
                  <a:pt x="8887" y="18871"/>
                </a:lnTo>
                <a:lnTo>
                  <a:pt x="8914" y="18817"/>
                </a:lnTo>
                <a:close/>
                <a:moveTo>
                  <a:pt x="7761" y="25656"/>
                </a:moveTo>
                <a:lnTo>
                  <a:pt x="7760" y="25661"/>
                </a:lnTo>
                <a:cubicBezTo>
                  <a:pt x="7760" y="25660"/>
                  <a:pt x="7761" y="25658"/>
                  <a:pt x="7761" y="25656"/>
                </a:cubicBezTo>
                <a:close/>
                <a:moveTo>
                  <a:pt x="7641" y="25801"/>
                </a:moveTo>
                <a:lnTo>
                  <a:pt x="7641" y="25801"/>
                </a:lnTo>
                <a:cubicBezTo>
                  <a:pt x="7633" y="25805"/>
                  <a:pt x="7626" y="25810"/>
                  <a:pt x="7619" y="25814"/>
                </a:cubicBezTo>
                <a:lnTo>
                  <a:pt x="7619" y="25814"/>
                </a:lnTo>
                <a:cubicBezTo>
                  <a:pt x="7626" y="25811"/>
                  <a:pt x="7633" y="25807"/>
                  <a:pt x="7641" y="25801"/>
                </a:cubicBezTo>
                <a:close/>
                <a:moveTo>
                  <a:pt x="2945" y="27653"/>
                </a:moveTo>
                <a:cubicBezTo>
                  <a:pt x="2938" y="27674"/>
                  <a:pt x="2932" y="27694"/>
                  <a:pt x="2925" y="27711"/>
                </a:cubicBezTo>
                <a:cubicBezTo>
                  <a:pt x="2934" y="27689"/>
                  <a:pt x="2941" y="27670"/>
                  <a:pt x="2945" y="27653"/>
                </a:cubicBezTo>
                <a:close/>
                <a:moveTo>
                  <a:pt x="3400" y="31173"/>
                </a:moveTo>
                <a:cubicBezTo>
                  <a:pt x="3395" y="31179"/>
                  <a:pt x="3389" y="31186"/>
                  <a:pt x="3383" y="31192"/>
                </a:cubicBezTo>
                <a:cubicBezTo>
                  <a:pt x="3389" y="31186"/>
                  <a:pt x="3395" y="31180"/>
                  <a:pt x="3400" y="31173"/>
                </a:cubicBezTo>
                <a:close/>
                <a:moveTo>
                  <a:pt x="2686" y="31829"/>
                </a:moveTo>
                <a:cubicBezTo>
                  <a:pt x="2666" y="31909"/>
                  <a:pt x="2587" y="31988"/>
                  <a:pt x="2468" y="32068"/>
                </a:cubicBezTo>
                <a:cubicBezTo>
                  <a:pt x="2507" y="31968"/>
                  <a:pt x="2587" y="31889"/>
                  <a:pt x="2686" y="31829"/>
                </a:cubicBezTo>
                <a:close/>
                <a:moveTo>
                  <a:pt x="2249" y="31929"/>
                </a:moveTo>
                <a:cubicBezTo>
                  <a:pt x="2288" y="31968"/>
                  <a:pt x="2308" y="32048"/>
                  <a:pt x="2288" y="32147"/>
                </a:cubicBezTo>
                <a:cubicBezTo>
                  <a:pt x="2229" y="32187"/>
                  <a:pt x="2149" y="32227"/>
                  <a:pt x="2090" y="32247"/>
                </a:cubicBezTo>
                <a:cubicBezTo>
                  <a:pt x="2090" y="32207"/>
                  <a:pt x="2090" y="32187"/>
                  <a:pt x="2090" y="32147"/>
                </a:cubicBezTo>
                <a:cubicBezTo>
                  <a:pt x="2149" y="32088"/>
                  <a:pt x="2189" y="32008"/>
                  <a:pt x="2249" y="31929"/>
                </a:cubicBezTo>
                <a:close/>
                <a:moveTo>
                  <a:pt x="25318" y="0"/>
                </a:moveTo>
                <a:cubicBezTo>
                  <a:pt x="25303" y="0"/>
                  <a:pt x="25289" y="5"/>
                  <a:pt x="25269" y="15"/>
                </a:cubicBezTo>
                <a:cubicBezTo>
                  <a:pt x="25265" y="11"/>
                  <a:pt x="25261" y="10"/>
                  <a:pt x="25257" y="10"/>
                </a:cubicBezTo>
                <a:cubicBezTo>
                  <a:pt x="25241" y="10"/>
                  <a:pt x="25225" y="39"/>
                  <a:pt x="25209" y="55"/>
                </a:cubicBezTo>
                <a:lnTo>
                  <a:pt x="25149" y="115"/>
                </a:lnTo>
                <a:cubicBezTo>
                  <a:pt x="25070" y="214"/>
                  <a:pt x="24990" y="333"/>
                  <a:pt x="24911" y="473"/>
                </a:cubicBezTo>
                <a:cubicBezTo>
                  <a:pt x="24897" y="478"/>
                  <a:pt x="24887" y="481"/>
                  <a:pt x="24880" y="481"/>
                </a:cubicBezTo>
                <a:cubicBezTo>
                  <a:pt x="24814" y="481"/>
                  <a:pt x="25002" y="254"/>
                  <a:pt x="24930" y="254"/>
                </a:cubicBezTo>
                <a:cubicBezTo>
                  <a:pt x="24791" y="532"/>
                  <a:pt x="24632" y="711"/>
                  <a:pt x="24274" y="1010"/>
                </a:cubicBezTo>
                <a:lnTo>
                  <a:pt x="24294" y="930"/>
                </a:lnTo>
                <a:lnTo>
                  <a:pt x="24294" y="930"/>
                </a:lnTo>
                <a:cubicBezTo>
                  <a:pt x="24035" y="1209"/>
                  <a:pt x="23936" y="1308"/>
                  <a:pt x="23796" y="1448"/>
                </a:cubicBezTo>
                <a:cubicBezTo>
                  <a:pt x="23657" y="1587"/>
                  <a:pt x="23518" y="1706"/>
                  <a:pt x="23379" y="1806"/>
                </a:cubicBezTo>
                <a:cubicBezTo>
                  <a:pt x="23100" y="2044"/>
                  <a:pt x="22821" y="2283"/>
                  <a:pt x="22423" y="2641"/>
                </a:cubicBezTo>
                <a:lnTo>
                  <a:pt x="22563" y="2681"/>
                </a:lnTo>
                <a:cubicBezTo>
                  <a:pt x="22404" y="2840"/>
                  <a:pt x="22344" y="2840"/>
                  <a:pt x="22244" y="2900"/>
                </a:cubicBezTo>
                <a:cubicBezTo>
                  <a:pt x="22237" y="2956"/>
                  <a:pt x="22247" y="2978"/>
                  <a:pt x="22268" y="2978"/>
                </a:cubicBezTo>
                <a:cubicBezTo>
                  <a:pt x="22344" y="2978"/>
                  <a:pt x="22566" y="2682"/>
                  <a:pt x="22650" y="2682"/>
                </a:cubicBezTo>
                <a:cubicBezTo>
                  <a:pt x="22673" y="2682"/>
                  <a:pt x="22686" y="2705"/>
                  <a:pt x="22682" y="2761"/>
                </a:cubicBezTo>
                <a:cubicBezTo>
                  <a:pt x="22291" y="2800"/>
                  <a:pt x="21593" y="3896"/>
                  <a:pt x="21248" y="3896"/>
                </a:cubicBezTo>
                <a:cubicBezTo>
                  <a:pt x="21241" y="3896"/>
                  <a:pt x="21236" y="3896"/>
                  <a:pt x="21230" y="3895"/>
                </a:cubicBezTo>
                <a:lnTo>
                  <a:pt x="21230" y="3895"/>
                </a:lnTo>
                <a:cubicBezTo>
                  <a:pt x="20991" y="4153"/>
                  <a:pt x="21389" y="3915"/>
                  <a:pt x="21150" y="4173"/>
                </a:cubicBezTo>
                <a:lnTo>
                  <a:pt x="21031" y="4193"/>
                </a:lnTo>
                <a:lnTo>
                  <a:pt x="21051" y="4333"/>
                </a:lnTo>
                <a:cubicBezTo>
                  <a:pt x="20922" y="4447"/>
                  <a:pt x="20814" y="4489"/>
                  <a:pt x="20741" y="4489"/>
                </a:cubicBezTo>
                <a:cubicBezTo>
                  <a:pt x="20712" y="4489"/>
                  <a:pt x="20689" y="4483"/>
                  <a:pt x="20673" y="4472"/>
                </a:cubicBezTo>
                <a:cubicBezTo>
                  <a:pt x="20712" y="4432"/>
                  <a:pt x="20772" y="4333"/>
                  <a:pt x="20812" y="4293"/>
                </a:cubicBezTo>
                <a:lnTo>
                  <a:pt x="20812" y="4293"/>
                </a:lnTo>
                <a:cubicBezTo>
                  <a:pt x="20553" y="4432"/>
                  <a:pt x="20295" y="4870"/>
                  <a:pt x="20195" y="4989"/>
                </a:cubicBezTo>
                <a:lnTo>
                  <a:pt x="20434" y="4790"/>
                </a:lnTo>
                <a:lnTo>
                  <a:pt x="20434" y="4790"/>
                </a:lnTo>
                <a:cubicBezTo>
                  <a:pt x="20135" y="5168"/>
                  <a:pt x="19777" y="5566"/>
                  <a:pt x="19419" y="5964"/>
                </a:cubicBezTo>
                <a:cubicBezTo>
                  <a:pt x="19081" y="6362"/>
                  <a:pt x="18743" y="6780"/>
                  <a:pt x="18504" y="7178"/>
                </a:cubicBezTo>
                <a:lnTo>
                  <a:pt x="18584" y="7178"/>
                </a:lnTo>
                <a:cubicBezTo>
                  <a:pt x="18205" y="7775"/>
                  <a:pt x="18166" y="7556"/>
                  <a:pt x="17708" y="8192"/>
                </a:cubicBezTo>
                <a:lnTo>
                  <a:pt x="17708" y="8153"/>
                </a:lnTo>
                <a:cubicBezTo>
                  <a:pt x="17648" y="8312"/>
                  <a:pt x="17549" y="8491"/>
                  <a:pt x="17410" y="8650"/>
                </a:cubicBezTo>
                <a:cubicBezTo>
                  <a:pt x="17422" y="8607"/>
                  <a:pt x="17414" y="8592"/>
                  <a:pt x="17394" y="8592"/>
                </a:cubicBezTo>
                <a:cubicBezTo>
                  <a:pt x="17345" y="8592"/>
                  <a:pt x="17221" y="8689"/>
                  <a:pt x="17174" y="8689"/>
                </a:cubicBezTo>
                <a:cubicBezTo>
                  <a:pt x="17152" y="8689"/>
                  <a:pt x="17146" y="8669"/>
                  <a:pt x="17171" y="8610"/>
                </a:cubicBezTo>
                <a:lnTo>
                  <a:pt x="17171" y="8610"/>
                </a:lnTo>
                <a:cubicBezTo>
                  <a:pt x="16773" y="9267"/>
                  <a:pt x="16992" y="8968"/>
                  <a:pt x="16833" y="9486"/>
                </a:cubicBezTo>
                <a:lnTo>
                  <a:pt x="16693" y="9525"/>
                </a:lnTo>
                <a:cubicBezTo>
                  <a:pt x="16634" y="9705"/>
                  <a:pt x="16673" y="9744"/>
                  <a:pt x="16435" y="10063"/>
                </a:cubicBezTo>
                <a:cubicBezTo>
                  <a:pt x="16479" y="9968"/>
                  <a:pt x="16467" y="9943"/>
                  <a:pt x="16435" y="9943"/>
                </a:cubicBezTo>
                <a:cubicBezTo>
                  <a:pt x="16401" y="9943"/>
                  <a:pt x="16346" y="9970"/>
                  <a:pt x="16311" y="9970"/>
                </a:cubicBezTo>
                <a:cubicBezTo>
                  <a:pt x="16274" y="9970"/>
                  <a:pt x="16260" y="9941"/>
                  <a:pt x="16315" y="9824"/>
                </a:cubicBezTo>
                <a:lnTo>
                  <a:pt x="16315" y="9824"/>
                </a:lnTo>
                <a:cubicBezTo>
                  <a:pt x="15619" y="10321"/>
                  <a:pt x="15718" y="10898"/>
                  <a:pt x="15221" y="10998"/>
                </a:cubicBezTo>
                <a:cubicBezTo>
                  <a:pt x="15217" y="11091"/>
                  <a:pt x="15239" y="11128"/>
                  <a:pt x="15275" y="11128"/>
                </a:cubicBezTo>
                <a:cubicBezTo>
                  <a:pt x="15398" y="11128"/>
                  <a:pt x="15690" y="10710"/>
                  <a:pt x="15709" y="10710"/>
                </a:cubicBezTo>
                <a:cubicBezTo>
                  <a:pt x="15712" y="10710"/>
                  <a:pt x="15709" y="10719"/>
                  <a:pt x="15699" y="10739"/>
                </a:cubicBezTo>
                <a:cubicBezTo>
                  <a:pt x="15713" y="10733"/>
                  <a:pt x="15725" y="10730"/>
                  <a:pt x="15735" y="10730"/>
                </a:cubicBezTo>
                <a:cubicBezTo>
                  <a:pt x="15842" y="10730"/>
                  <a:pt x="15644" y="11112"/>
                  <a:pt x="15480" y="11276"/>
                </a:cubicBezTo>
                <a:cubicBezTo>
                  <a:pt x="15321" y="11475"/>
                  <a:pt x="14942" y="11416"/>
                  <a:pt x="14525" y="11933"/>
                </a:cubicBezTo>
                <a:cubicBezTo>
                  <a:pt x="14564" y="11873"/>
                  <a:pt x="14564" y="11873"/>
                  <a:pt x="14604" y="11814"/>
                </a:cubicBezTo>
                <a:lnTo>
                  <a:pt x="14604" y="11814"/>
                </a:lnTo>
                <a:cubicBezTo>
                  <a:pt x="14385" y="11973"/>
                  <a:pt x="14365" y="12251"/>
                  <a:pt x="14087" y="12410"/>
                </a:cubicBezTo>
                <a:cubicBezTo>
                  <a:pt x="14107" y="12649"/>
                  <a:pt x="13848" y="12709"/>
                  <a:pt x="13968" y="12888"/>
                </a:cubicBezTo>
                <a:lnTo>
                  <a:pt x="14306" y="12391"/>
                </a:lnTo>
                <a:lnTo>
                  <a:pt x="14306" y="12391"/>
                </a:lnTo>
                <a:cubicBezTo>
                  <a:pt x="14147" y="12689"/>
                  <a:pt x="14127" y="13087"/>
                  <a:pt x="13689" y="13465"/>
                </a:cubicBezTo>
                <a:cubicBezTo>
                  <a:pt x="13689" y="13405"/>
                  <a:pt x="13749" y="13226"/>
                  <a:pt x="13789" y="13127"/>
                </a:cubicBezTo>
                <a:lnTo>
                  <a:pt x="13789" y="13127"/>
                </a:lnTo>
                <a:cubicBezTo>
                  <a:pt x="13649" y="13206"/>
                  <a:pt x="13629" y="13405"/>
                  <a:pt x="13470" y="13485"/>
                </a:cubicBezTo>
                <a:cubicBezTo>
                  <a:pt x="13351" y="13326"/>
                  <a:pt x="13888" y="12888"/>
                  <a:pt x="13987" y="12490"/>
                </a:cubicBezTo>
                <a:lnTo>
                  <a:pt x="13987" y="12490"/>
                </a:lnTo>
                <a:cubicBezTo>
                  <a:pt x="13846" y="12569"/>
                  <a:pt x="13741" y="12935"/>
                  <a:pt x="13674" y="12935"/>
                </a:cubicBezTo>
                <a:cubicBezTo>
                  <a:pt x="13657" y="12935"/>
                  <a:pt x="13642" y="12910"/>
                  <a:pt x="13629" y="12848"/>
                </a:cubicBezTo>
                <a:lnTo>
                  <a:pt x="13629" y="12848"/>
                </a:lnTo>
                <a:cubicBezTo>
                  <a:pt x="13689" y="13246"/>
                  <a:pt x="13192" y="13346"/>
                  <a:pt x="13092" y="13823"/>
                </a:cubicBezTo>
                <a:lnTo>
                  <a:pt x="13013" y="13724"/>
                </a:lnTo>
                <a:cubicBezTo>
                  <a:pt x="12993" y="13803"/>
                  <a:pt x="12933" y="13942"/>
                  <a:pt x="12853" y="14042"/>
                </a:cubicBezTo>
                <a:lnTo>
                  <a:pt x="12873" y="13763"/>
                </a:lnTo>
                <a:lnTo>
                  <a:pt x="12873" y="13763"/>
                </a:lnTo>
                <a:cubicBezTo>
                  <a:pt x="12754" y="14141"/>
                  <a:pt x="12356" y="14241"/>
                  <a:pt x="12197" y="14559"/>
                </a:cubicBezTo>
                <a:cubicBezTo>
                  <a:pt x="12360" y="14344"/>
                  <a:pt x="12432" y="14284"/>
                  <a:pt x="12472" y="14284"/>
                </a:cubicBezTo>
                <a:cubicBezTo>
                  <a:pt x="12521" y="14284"/>
                  <a:pt x="12519" y="14379"/>
                  <a:pt x="12584" y="14379"/>
                </a:cubicBezTo>
                <a:cubicBezTo>
                  <a:pt x="12605" y="14379"/>
                  <a:pt x="12634" y="14368"/>
                  <a:pt x="12674" y="14340"/>
                </a:cubicBezTo>
                <a:lnTo>
                  <a:pt x="12674" y="14340"/>
                </a:lnTo>
                <a:cubicBezTo>
                  <a:pt x="12256" y="15136"/>
                  <a:pt x="12097" y="14559"/>
                  <a:pt x="11560" y="15335"/>
                </a:cubicBezTo>
                <a:cubicBezTo>
                  <a:pt x="11629" y="15252"/>
                  <a:pt x="11766" y="15140"/>
                  <a:pt x="11816" y="15140"/>
                </a:cubicBezTo>
                <a:cubicBezTo>
                  <a:pt x="11838" y="15140"/>
                  <a:pt x="11843" y="15161"/>
                  <a:pt x="11819" y="15216"/>
                </a:cubicBezTo>
                <a:cubicBezTo>
                  <a:pt x="11699" y="15355"/>
                  <a:pt x="11500" y="15534"/>
                  <a:pt x="11381" y="15574"/>
                </a:cubicBezTo>
                <a:cubicBezTo>
                  <a:pt x="11241" y="15780"/>
                  <a:pt x="11227" y="15833"/>
                  <a:pt x="11259" y="15833"/>
                </a:cubicBezTo>
                <a:cubicBezTo>
                  <a:pt x="11293" y="15833"/>
                  <a:pt x="11384" y="15769"/>
                  <a:pt x="11428" y="15769"/>
                </a:cubicBezTo>
                <a:cubicBezTo>
                  <a:pt x="11453" y="15769"/>
                  <a:pt x="11463" y="15789"/>
                  <a:pt x="11441" y="15852"/>
                </a:cubicBezTo>
                <a:cubicBezTo>
                  <a:pt x="11182" y="15932"/>
                  <a:pt x="11282" y="16151"/>
                  <a:pt x="11142" y="16410"/>
                </a:cubicBezTo>
                <a:lnTo>
                  <a:pt x="11043" y="16330"/>
                </a:lnTo>
                <a:lnTo>
                  <a:pt x="11043" y="16330"/>
                </a:lnTo>
                <a:cubicBezTo>
                  <a:pt x="10526" y="16887"/>
                  <a:pt x="11142" y="16648"/>
                  <a:pt x="10645" y="17146"/>
                </a:cubicBezTo>
                <a:lnTo>
                  <a:pt x="10685" y="16807"/>
                </a:lnTo>
                <a:lnTo>
                  <a:pt x="10685" y="16807"/>
                </a:lnTo>
                <a:lnTo>
                  <a:pt x="10506" y="17106"/>
                </a:lnTo>
                <a:lnTo>
                  <a:pt x="10426" y="16967"/>
                </a:lnTo>
                <a:cubicBezTo>
                  <a:pt x="10287" y="17345"/>
                  <a:pt x="10187" y="17424"/>
                  <a:pt x="9929" y="17703"/>
                </a:cubicBezTo>
                <a:cubicBezTo>
                  <a:pt x="9934" y="17702"/>
                  <a:pt x="9939" y="17701"/>
                  <a:pt x="9945" y="17701"/>
                </a:cubicBezTo>
                <a:cubicBezTo>
                  <a:pt x="10051" y="17701"/>
                  <a:pt x="10079" y="17894"/>
                  <a:pt x="9889" y="18141"/>
                </a:cubicBezTo>
                <a:cubicBezTo>
                  <a:pt x="9848" y="18169"/>
                  <a:pt x="9823" y="18179"/>
                  <a:pt x="9807" y="18179"/>
                </a:cubicBezTo>
                <a:cubicBezTo>
                  <a:pt x="9778" y="18179"/>
                  <a:pt x="9778" y="18150"/>
                  <a:pt x="9766" y="18150"/>
                </a:cubicBezTo>
                <a:cubicBezTo>
                  <a:pt x="9751" y="18150"/>
                  <a:pt x="9721" y="18189"/>
                  <a:pt x="9610" y="18359"/>
                </a:cubicBezTo>
                <a:cubicBezTo>
                  <a:pt x="9610" y="18240"/>
                  <a:pt x="9590" y="18081"/>
                  <a:pt x="9809" y="17981"/>
                </a:cubicBezTo>
                <a:cubicBezTo>
                  <a:pt x="9789" y="17942"/>
                  <a:pt x="9809" y="17842"/>
                  <a:pt x="9789" y="17802"/>
                </a:cubicBezTo>
                <a:cubicBezTo>
                  <a:pt x="9587" y="17931"/>
                  <a:pt x="9435" y="18248"/>
                  <a:pt x="9335" y="18405"/>
                </a:cubicBezTo>
                <a:lnTo>
                  <a:pt x="9335" y="18405"/>
                </a:lnTo>
                <a:cubicBezTo>
                  <a:pt x="9367" y="18358"/>
                  <a:pt x="9399" y="18316"/>
                  <a:pt x="9431" y="18300"/>
                </a:cubicBezTo>
                <a:lnTo>
                  <a:pt x="9431" y="18300"/>
                </a:lnTo>
                <a:lnTo>
                  <a:pt x="9173" y="18956"/>
                </a:lnTo>
                <a:cubicBezTo>
                  <a:pt x="9151" y="18969"/>
                  <a:pt x="9136" y="18974"/>
                  <a:pt x="9124" y="18974"/>
                </a:cubicBezTo>
                <a:cubicBezTo>
                  <a:pt x="9082" y="18974"/>
                  <a:pt x="9097" y="18900"/>
                  <a:pt x="9113" y="18837"/>
                </a:cubicBezTo>
                <a:lnTo>
                  <a:pt x="9113" y="18837"/>
                </a:lnTo>
                <a:cubicBezTo>
                  <a:pt x="9033" y="18956"/>
                  <a:pt x="9033" y="19076"/>
                  <a:pt x="8914" y="19235"/>
                </a:cubicBezTo>
                <a:cubicBezTo>
                  <a:pt x="8877" y="19143"/>
                  <a:pt x="8789" y="19085"/>
                  <a:pt x="8887" y="18871"/>
                </a:cubicBezTo>
                <a:lnTo>
                  <a:pt x="8887" y="18871"/>
                </a:lnTo>
                <a:lnTo>
                  <a:pt x="8615" y="19414"/>
                </a:lnTo>
                <a:cubicBezTo>
                  <a:pt x="8567" y="19430"/>
                  <a:pt x="8397" y="19554"/>
                  <a:pt x="8349" y="19554"/>
                </a:cubicBezTo>
                <a:cubicBezTo>
                  <a:pt x="8338" y="19554"/>
                  <a:pt x="8333" y="19548"/>
                  <a:pt x="8337" y="19533"/>
                </a:cubicBezTo>
                <a:lnTo>
                  <a:pt x="8337" y="19533"/>
                </a:lnTo>
                <a:cubicBezTo>
                  <a:pt x="8078" y="19792"/>
                  <a:pt x="7979" y="20369"/>
                  <a:pt x="7621" y="20707"/>
                </a:cubicBezTo>
                <a:cubicBezTo>
                  <a:pt x="7621" y="20747"/>
                  <a:pt x="7601" y="20787"/>
                  <a:pt x="7561" y="20886"/>
                </a:cubicBezTo>
                <a:cubicBezTo>
                  <a:pt x="7282" y="21244"/>
                  <a:pt x="6944" y="21483"/>
                  <a:pt x="6745" y="22020"/>
                </a:cubicBezTo>
                <a:lnTo>
                  <a:pt x="6427" y="22160"/>
                </a:lnTo>
                <a:cubicBezTo>
                  <a:pt x="6363" y="22264"/>
                  <a:pt x="6372" y="22291"/>
                  <a:pt x="6408" y="22291"/>
                </a:cubicBezTo>
                <a:cubicBezTo>
                  <a:pt x="6446" y="22291"/>
                  <a:pt x="6512" y="22263"/>
                  <a:pt x="6558" y="22263"/>
                </a:cubicBezTo>
                <a:cubicBezTo>
                  <a:pt x="6620" y="22263"/>
                  <a:pt x="6644" y="22314"/>
                  <a:pt x="6506" y="22557"/>
                </a:cubicBezTo>
                <a:cubicBezTo>
                  <a:pt x="6413" y="22729"/>
                  <a:pt x="6356" y="22775"/>
                  <a:pt x="6313" y="22775"/>
                </a:cubicBezTo>
                <a:cubicBezTo>
                  <a:pt x="6263" y="22775"/>
                  <a:pt x="6231" y="22712"/>
                  <a:pt x="6183" y="22712"/>
                </a:cubicBezTo>
                <a:cubicBezTo>
                  <a:pt x="6167" y="22712"/>
                  <a:pt x="6149" y="22719"/>
                  <a:pt x="6128" y="22737"/>
                </a:cubicBezTo>
                <a:cubicBezTo>
                  <a:pt x="6069" y="22995"/>
                  <a:pt x="5969" y="23453"/>
                  <a:pt x="5591" y="23731"/>
                </a:cubicBezTo>
                <a:cubicBezTo>
                  <a:pt x="5651" y="23592"/>
                  <a:pt x="5731" y="23513"/>
                  <a:pt x="5810" y="23393"/>
                </a:cubicBezTo>
                <a:lnTo>
                  <a:pt x="5810" y="23393"/>
                </a:lnTo>
                <a:lnTo>
                  <a:pt x="5512" y="23612"/>
                </a:lnTo>
                <a:cubicBezTo>
                  <a:pt x="5587" y="23278"/>
                  <a:pt x="5744" y="23072"/>
                  <a:pt x="5673" y="23072"/>
                </a:cubicBezTo>
                <a:cubicBezTo>
                  <a:pt x="5651" y="23072"/>
                  <a:pt x="5607" y="23092"/>
                  <a:pt x="5532" y="23134"/>
                </a:cubicBezTo>
                <a:cubicBezTo>
                  <a:pt x="5810" y="23393"/>
                  <a:pt x="4795" y="24269"/>
                  <a:pt x="5054" y="24507"/>
                </a:cubicBezTo>
                <a:lnTo>
                  <a:pt x="4875" y="24666"/>
                </a:lnTo>
                <a:cubicBezTo>
                  <a:pt x="4915" y="24607"/>
                  <a:pt x="4895" y="24587"/>
                  <a:pt x="4935" y="24527"/>
                </a:cubicBezTo>
                <a:lnTo>
                  <a:pt x="4935" y="24527"/>
                </a:lnTo>
                <a:cubicBezTo>
                  <a:pt x="4537" y="24806"/>
                  <a:pt x="4955" y="24945"/>
                  <a:pt x="4596" y="25403"/>
                </a:cubicBezTo>
                <a:cubicBezTo>
                  <a:pt x="4504" y="25495"/>
                  <a:pt x="4421" y="25569"/>
                  <a:pt x="4387" y="25569"/>
                </a:cubicBezTo>
                <a:cubicBezTo>
                  <a:pt x="4369" y="25569"/>
                  <a:pt x="4364" y="25549"/>
                  <a:pt x="4378" y="25502"/>
                </a:cubicBezTo>
                <a:lnTo>
                  <a:pt x="4378" y="25502"/>
                </a:lnTo>
                <a:lnTo>
                  <a:pt x="4199" y="25920"/>
                </a:lnTo>
                <a:cubicBezTo>
                  <a:pt x="4172" y="25955"/>
                  <a:pt x="4150" y="25971"/>
                  <a:pt x="4137" y="25971"/>
                </a:cubicBezTo>
                <a:cubicBezTo>
                  <a:pt x="4119" y="25971"/>
                  <a:pt x="4116" y="25945"/>
                  <a:pt x="4139" y="25900"/>
                </a:cubicBezTo>
                <a:lnTo>
                  <a:pt x="4139" y="25900"/>
                </a:lnTo>
                <a:lnTo>
                  <a:pt x="3820" y="26437"/>
                </a:lnTo>
                <a:lnTo>
                  <a:pt x="3801" y="26417"/>
                </a:lnTo>
                <a:cubicBezTo>
                  <a:pt x="3801" y="26537"/>
                  <a:pt x="3741" y="26756"/>
                  <a:pt x="3721" y="26875"/>
                </a:cubicBezTo>
                <a:cubicBezTo>
                  <a:pt x="3693" y="26895"/>
                  <a:pt x="3677" y="26903"/>
                  <a:pt x="3669" y="26903"/>
                </a:cubicBezTo>
                <a:cubicBezTo>
                  <a:pt x="3639" y="26903"/>
                  <a:pt x="3718" y="26794"/>
                  <a:pt x="3688" y="26794"/>
                </a:cubicBezTo>
                <a:cubicBezTo>
                  <a:pt x="3686" y="26794"/>
                  <a:pt x="3684" y="26794"/>
                  <a:pt x="3681" y="26795"/>
                </a:cubicBezTo>
                <a:lnTo>
                  <a:pt x="3522" y="27154"/>
                </a:lnTo>
                <a:cubicBezTo>
                  <a:pt x="3508" y="27159"/>
                  <a:pt x="3496" y="27161"/>
                  <a:pt x="3486" y="27161"/>
                </a:cubicBezTo>
                <a:cubicBezTo>
                  <a:pt x="3381" y="27161"/>
                  <a:pt x="3476" y="26897"/>
                  <a:pt x="3622" y="26716"/>
                </a:cubicBezTo>
                <a:lnTo>
                  <a:pt x="3622" y="26716"/>
                </a:lnTo>
                <a:cubicBezTo>
                  <a:pt x="3124" y="26795"/>
                  <a:pt x="3522" y="27014"/>
                  <a:pt x="2925" y="27532"/>
                </a:cubicBezTo>
                <a:lnTo>
                  <a:pt x="3084" y="27213"/>
                </a:lnTo>
                <a:lnTo>
                  <a:pt x="3084" y="27213"/>
                </a:lnTo>
                <a:cubicBezTo>
                  <a:pt x="2786" y="27273"/>
                  <a:pt x="2706" y="27551"/>
                  <a:pt x="2368" y="27810"/>
                </a:cubicBezTo>
                <a:cubicBezTo>
                  <a:pt x="2438" y="27782"/>
                  <a:pt x="2763" y="27558"/>
                  <a:pt x="2895" y="27558"/>
                </a:cubicBezTo>
                <a:cubicBezTo>
                  <a:pt x="2940" y="27558"/>
                  <a:pt x="2963" y="27584"/>
                  <a:pt x="2945" y="27653"/>
                </a:cubicBezTo>
                <a:lnTo>
                  <a:pt x="2945" y="27653"/>
                </a:lnTo>
                <a:cubicBezTo>
                  <a:pt x="2980" y="27544"/>
                  <a:pt x="3024" y="27389"/>
                  <a:pt x="3124" y="27372"/>
                </a:cubicBezTo>
                <a:lnTo>
                  <a:pt x="3124" y="27372"/>
                </a:lnTo>
                <a:cubicBezTo>
                  <a:pt x="3164" y="27551"/>
                  <a:pt x="3064" y="27591"/>
                  <a:pt x="2925" y="27711"/>
                </a:cubicBezTo>
                <a:cubicBezTo>
                  <a:pt x="2846" y="27790"/>
                  <a:pt x="2746" y="27910"/>
                  <a:pt x="2686" y="28128"/>
                </a:cubicBezTo>
                <a:cubicBezTo>
                  <a:pt x="2672" y="28121"/>
                  <a:pt x="2658" y="28118"/>
                  <a:pt x="2644" y="28118"/>
                </a:cubicBezTo>
                <a:cubicBezTo>
                  <a:pt x="2547" y="28118"/>
                  <a:pt x="2470" y="28294"/>
                  <a:pt x="2348" y="28487"/>
                </a:cubicBezTo>
                <a:lnTo>
                  <a:pt x="2209" y="28387"/>
                </a:lnTo>
                <a:cubicBezTo>
                  <a:pt x="2090" y="28646"/>
                  <a:pt x="2169" y="28686"/>
                  <a:pt x="2149" y="28865"/>
                </a:cubicBezTo>
                <a:cubicBezTo>
                  <a:pt x="1977" y="29089"/>
                  <a:pt x="1849" y="29104"/>
                  <a:pt x="1728" y="29104"/>
                </a:cubicBezTo>
                <a:cubicBezTo>
                  <a:pt x="1709" y="29104"/>
                  <a:pt x="1690" y="29103"/>
                  <a:pt x="1672" y="29103"/>
                </a:cubicBezTo>
                <a:cubicBezTo>
                  <a:pt x="1581" y="29230"/>
                  <a:pt x="1580" y="29263"/>
                  <a:pt x="1614" y="29263"/>
                </a:cubicBezTo>
                <a:cubicBezTo>
                  <a:pt x="1652" y="29263"/>
                  <a:pt x="1733" y="29222"/>
                  <a:pt x="1781" y="29222"/>
                </a:cubicBezTo>
                <a:cubicBezTo>
                  <a:pt x="1832" y="29222"/>
                  <a:pt x="1846" y="29269"/>
                  <a:pt x="1731" y="29461"/>
                </a:cubicBezTo>
                <a:cubicBezTo>
                  <a:pt x="1433" y="29780"/>
                  <a:pt x="1333" y="30078"/>
                  <a:pt x="1134" y="30556"/>
                </a:cubicBezTo>
                <a:cubicBezTo>
                  <a:pt x="1077" y="30613"/>
                  <a:pt x="1046" y="30634"/>
                  <a:pt x="1029" y="30634"/>
                </a:cubicBezTo>
                <a:cubicBezTo>
                  <a:pt x="987" y="30634"/>
                  <a:pt x="1034" y="30508"/>
                  <a:pt x="996" y="30508"/>
                </a:cubicBezTo>
                <a:cubicBezTo>
                  <a:pt x="991" y="30508"/>
                  <a:pt x="984" y="30511"/>
                  <a:pt x="975" y="30516"/>
                </a:cubicBezTo>
                <a:lnTo>
                  <a:pt x="936" y="30814"/>
                </a:lnTo>
                <a:cubicBezTo>
                  <a:pt x="920" y="30838"/>
                  <a:pt x="907" y="30846"/>
                  <a:pt x="898" y="30846"/>
                </a:cubicBezTo>
                <a:cubicBezTo>
                  <a:pt x="883" y="30846"/>
                  <a:pt x="876" y="30827"/>
                  <a:pt x="876" y="30814"/>
                </a:cubicBezTo>
                <a:lnTo>
                  <a:pt x="876" y="30814"/>
                </a:lnTo>
                <a:cubicBezTo>
                  <a:pt x="796" y="31033"/>
                  <a:pt x="995" y="30914"/>
                  <a:pt x="836" y="31232"/>
                </a:cubicBezTo>
                <a:cubicBezTo>
                  <a:pt x="936" y="31411"/>
                  <a:pt x="219" y="31690"/>
                  <a:pt x="160" y="32187"/>
                </a:cubicBezTo>
                <a:lnTo>
                  <a:pt x="140" y="32187"/>
                </a:lnTo>
                <a:lnTo>
                  <a:pt x="359" y="32844"/>
                </a:lnTo>
                <a:cubicBezTo>
                  <a:pt x="398" y="32884"/>
                  <a:pt x="359" y="32904"/>
                  <a:pt x="339" y="32923"/>
                </a:cubicBezTo>
                <a:lnTo>
                  <a:pt x="319" y="32923"/>
                </a:lnTo>
                <a:lnTo>
                  <a:pt x="80" y="32147"/>
                </a:lnTo>
                <a:cubicBezTo>
                  <a:pt x="60" y="32108"/>
                  <a:pt x="60" y="32068"/>
                  <a:pt x="20" y="32068"/>
                </a:cubicBezTo>
                <a:cubicBezTo>
                  <a:pt x="20" y="32088"/>
                  <a:pt x="0" y="32108"/>
                  <a:pt x="20" y="32108"/>
                </a:cubicBezTo>
                <a:lnTo>
                  <a:pt x="319" y="32983"/>
                </a:lnTo>
                <a:cubicBezTo>
                  <a:pt x="836" y="33043"/>
                  <a:pt x="936" y="33102"/>
                  <a:pt x="1493" y="33102"/>
                </a:cubicBezTo>
                <a:lnTo>
                  <a:pt x="1711" y="33222"/>
                </a:lnTo>
                <a:lnTo>
                  <a:pt x="1950" y="33023"/>
                </a:lnTo>
                <a:lnTo>
                  <a:pt x="1950" y="33023"/>
                </a:lnTo>
                <a:cubicBezTo>
                  <a:pt x="1905" y="33057"/>
                  <a:pt x="1873" y="33071"/>
                  <a:pt x="1851" y="33071"/>
                </a:cubicBezTo>
                <a:cubicBezTo>
                  <a:pt x="1794" y="33071"/>
                  <a:pt x="1802" y="32978"/>
                  <a:pt x="1831" y="32864"/>
                </a:cubicBezTo>
                <a:cubicBezTo>
                  <a:pt x="1871" y="32685"/>
                  <a:pt x="1970" y="32466"/>
                  <a:pt x="2030" y="32287"/>
                </a:cubicBezTo>
                <a:cubicBezTo>
                  <a:pt x="2010" y="32287"/>
                  <a:pt x="1990" y="32287"/>
                  <a:pt x="1970" y="32307"/>
                </a:cubicBezTo>
                <a:cubicBezTo>
                  <a:pt x="1990" y="32267"/>
                  <a:pt x="2030" y="32227"/>
                  <a:pt x="2050" y="32207"/>
                </a:cubicBezTo>
                <a:lnTo>
                  <a:pt x="2050" y="32207"/>
                </a:lnTo>
                <a:cubicBezTo>
                  <a:pt x="2030" y="32227"/>
                  <a:pt x="2030" y="32247"/>
                  <a:pt x="2030" y="32287"/>
                </a:cubicBezTo>
                <a:cubicBezTo>
                  <a:pt x="2050" y="32267"/>
                  <a:pt x="2070" y="32267"/>
                  <a:pt x="2090" y="32247"/>
                </a:cubicBezTo>
                <a:lnTo>
                  <a:pt x="2090" y="32247"/>
                </a:lnTo>
                <a:cubicBezTo>
                  <a:pt x="2090" y="32426"/>
                  <a:pt x="2050" y="32645"/>
                  <a:pt x="2149" y="32685"/>
                </a:cubicBezTo>
                <a:cubicBezTo>
                  <a:pt x="2169" y="32645"/>
                  <a:pt x="2209" y="32545"/>
                  <a:pt x="2269" y="32466"/>
                </a:cubicBezTo>
                <a:lnTo>
                  <a:pt x="2269" y="32466"/>
                </a:lnTo>
                <a:cubicBezTo>
                  <a:pt x="2249" y="32525"/>
                  <a:pt x="2249" y="32565"/>
                  <a:pt x="2288" y="32565"/>
                </a:cubicBezTo>
                <a:cubicBezTo>
                  <a:pt x="2308" y="32545"/>
                  <a:pt x="2328" y="32446"/>
                  <a:pt x="2348" y="32366"/>
                </a:cubicBezTo>
                <a:lnTo>
                  <a:pt x="2567" y="32366"/>
                </a:lnTo>
                <a:lnTo>
                  <a:pt x="2527" y="32307"/>
                </a:lnTo>
                <a:lnTo>
                  <a:pt x="3064" y="31809"/>
                </a:lnTo>
                <a:cubicBezTo>
                  <a:pt x="3224" y="31272"/>
                  <a:pt x="3283" y="30755"/>
                  <a:pt x="3721" y="30058"/>
                </a:cubicBezTo>
                <a:lnTo>
                  <a:pt x="3721" y="30058"/>
                </a:lnTo>
                <a:cubicBezTo>
                  <a:pt x="3701" y="30297"/>
                  <a:pt x="3880" y="30237"/>
                  <a:pt x="4000" y="30337"/>
                </a:cubicBezTo>
                <a:cubicBezTo>
                  <a:pt x="3727" y="30415"/>
                  <a:pt x="3664" y="30874"/>
                  <a:pt x="3400" y="31173"/>
                </a:cubicBezTo>
                <a:lnTo>
                  <a:pt x="3400" y="31173"/>
                </a:lnTo>
                <a:cubicBezTo>
                  <a:pt x="3450" y="31120"/>
                  <a:pt x="3485" y="31101"/>
                  <a:pt x="3509" y="31101"/>
                </a:cubicBezTo>
                <a:cubicBezTo>
                  <a:pt x="3545" y="31101"/>
                  <a:pt x="3553" y="31147"/>
                  <a:pt x="3542" y="31192"/>
                </a:cubicBezTo>
                <a:lnTo>
                  <a:pt x="3880" y="30496"/>
                </a:lnTo>
                <a:cubicBezTo>
                  <a:pt x="3899" y="30511"/>
                  <a:pt x="3917" y="30518"/>
                  <a:pt x="3935" y="30518"/>
                </a:cubicBezTo>
                <a:cubicBezTo>
                  <a:pt x="4013" y="30518"/>
                  <a:pt x="4093" y="30394"/>
                  <a:pt x="4238" y="30297"/>
                </a:cubicBezTo>
                <a:cubicBezTo>
                  <a:pt x="3920" y="30257"/>
                  <a:pt x="4437" y="29740"/>
                  <a:pt x="4557" y="29461"/>
                </a:cubicBezTo>
                <a:lnTo>
                  <a:pt x="4557" y="29461"/>
                </a:lnTo>
                <a:cubicBezTo>
                  <a:pt x="4636" y="29501"/>
                  <a:pt x="4676" y="29601"/>
                  <a:pt x="4417" y="29899"/>
                </a:cubicBezTo>
                <a:cubicBezTo>
                  <a:pt x="4835" y="29680"/>
                  <a:pt x="4497" y="29282"/>
                  <a:pt x="4875" y="29064"/>
                </a:cubicBezTo>
                <a:lnTo>
                  <a:pt x="4875" y="29064"/>
                </a:lnTo>
                <a:cubicBezTo>
                  <a:pt x="4835" y="29123"/>
                  <a:pt x="4795" y="29163"/>
                  <a:pt x="4795" y="29223"/>
                </a:cubicBezTo>
                <a:cubicBezTo>
                  <a:pt x="4863" y="29037"/>
                  <a:pt x="5132" y="28735"/>
                  <a:pt x="5211" y="28735"/>
                </a:cubicBezTo>
                <a:cubicBezTo>
                  <a:pt x="5225" y="28735"/>
                  <a:pt x="5233" y="28744"/>
                  <a:pt x="5233" y="28765"/>
                </a:cubicBezTo>
                <a:lnTo>
                  <a:pt x="5173" y="28845"/>
                </a:lnTo>
                <a:cubicBezTo>
                  <a:pt x="5571" y="28387"/>
                  <a:pt x="6308" y="27372"/>
                  <a:pt x="6188" y="27173"/>
                </a:cubicBezTo>
                <a:lnTo>
                  <a:pt x="6188" y="27173"/>
                </a:lnTo>
                <a:cubicBezTo>
                  <a:pt x="6208" y="27193"/>
                  <a:pt x="6347" y="27392"/>
                  <a:pt x="6367" y="27452"/>
                </a:cubicBezTo>
                <a:lnTo>
                  <a:pt x="6407" y="26537"/>
                </a:lnTo>
                <a:cubicBezTo>
                  <a:pt x="6487" y="26457"/>
                  <a:pt x="6546" y="26358"/>
                  <a:pt x="6626" y="26278"/>
                </a:cubicBezTo>
                <a:cubicBezTo>
                  <a:pt x="6825" y="26378"/>
                  <a:pt x="7044" y="26457"/>
                  <a:pt x="6885" y="26795"/>
                </a:cubicBezTo>
                <a:cubicBezTo>
                  <a:pt x="7004" y="26696"/>
                  <a:pt x="7143" y="26577"/>
                  <a:pt x="7282" y="26278"/>
                </a:cubicBezTo>
                <a:lnTo>
                  <a:pt x="7282" y="26278"/>
                </a:lnTo>
                <a:cubicBezTo>
                  <a:pt x="7251" y="26297"/>
                  <a:pt x="7200" y="26306"/>
                  <a:pt x="7149" y="26306"/>
                </a:cubicBezTo>
                <a:cubicBezTo>
                  <a:pt x="7039" y="26306"/>
                  <a:pt x="6924" y="26266"/>
                  <a:pt x="6964" y="26198"/>
                </a:cubicBezTo>
                <a:cubicBezTo>
                  <a:pt x="7355" y="26042"/>
                  <a:pt x="7228" y="26059"/>
                  <a:pt x="7619" y="25814"/>
                </a:cubicBezTo>
                <a:lnTo>
                  <a:pt x="7619" y="25814"/>
                </a:lnTo>
                <a:cubicBezTo>
                  <a:pt x="7610" y="25818"/>
                  <a:pt x="7602" y="25819"/>
                  <a:pt x="7594" y="25819"/>
                </a:cubicBezTo>
                <a:cubicBezTo>
                  <a:pt x="7490" y="25819"/>
                  <a:pt x="7403" y="25558"/>
                  <a:pt x="7541" y="25403"/>
                </a:cubicBezTo>
                <a:lnTo>
                  <a:pt x="7541" y="25403"/>
                </a:lnTo>
                <a:cubicBezTo>
                  <a:pt x="7561" y="25461"/>
                  <a:pt x="7771" y="25577"/>
                  <a:pt x="7761" y="25656"/>
                </a:cubicBezTo>
                <a:lnTo>
                  <a:pt x="7761" y="25656"/>
                </a:lnTo>
                <a:lnTo>
                  <a:pt x="7875" y="25048"/>
                </a:lnTo>
                <a:lnTo>
                  <a:pt x="7875" y="25048"/>
                </a:lnTo>
                <a:cubicBezTo>
                  <a:pt x="7868" y="25130"/>
                  <a:pt x="7960" y="25171"/>
                  <a:pt x="8067" y="25171"/>
                </a:cubicBezTo>
                <a:cubicBezTo>
                  <a:pt x="8117" y="25171"/>
                  <a:pt x="8170" y="25162"/>
                  <a:pt x="8218" y="25144"/>
                </a:cubicBezTo>
                <a:lnTo>
                  <a:pt x="8218" y="25144"/>
                </a:lnTo>
                <a:cubicBezTo>
                  <a:pt x="8216" y="25144"/>
                  <a:pt x="8214" y="25145"/>
                  <a:pt x="8213" y="25145"/>
                </a:cubicBezTo>
                <a:cubicBezTo>
                  <a:pt x="8156" y="25145"/>
                  <a:pt x="8537" y="24743"/>
                  <a:pt x="8596" y="24607"/>
                </a:cubicBezTo>
                <a:lnTo>
                  <a:pt x="8596" y="24607"/>
                </a:lnTo>
                <a:lnTo>
                  <a:pt x="8397" y="24766"/>
                </a:lnTo>
                <a:cubicBezTo>
                  <a:pt x="8834" y="24269"/>
                  <a:pt x="8476" y="23990"/>
                  <a:pt x="8874" y="23493"/>
                </a:cubicBezTo>
                <a:cubicBezTo>
                  <a:pt x="8874" y="23564"/>
                  <a:pt x="8965" y="23726"/>
                  <a:pt x="9105" y="23726"/>
                </a:cubicBezTo>
                <a:cubicBezTo>
                  <a:pt x="9160" y="23726"/>
                  <a:pt x="9224" y="23700"/>
                  <a:pt x="9292" y="23632"/>
                </a:cubicBezTo>
                <a:cubicBezTo>
                  <a:pt x="9272" y="23532"/>
                  <a:pt x="9232" y="23254"/>
                  <a:pt x="9232" y="22936"/>
                </a:cubicBezTo>
                <a:cubicBezTo>
                  <a:pt x="9391" y="22756"/>
                  <a:pt x="9551" y="22557"/>
                  <a:pt x="9690" y="22359"/>
                </a:cubicBezTo>
                <a:lnTo>
                  <a:pt x="9690" y="22359"/>
                </a:lnTo>
                <a:cubicBezTo>
                  <a:pt x="9650" y="22737"/>
                  <a:pt x="9590" y="23134"/>
                  <a:pt x="9531" y="23393"/>
                </a:cubicBezTo>
                <a:cubicBezTo>
                  <a:pt x="9730" y="23254"/>
                  <a:pt x="9650" y="23413"/>
                  <a:pt x="9869" y="23115"/>
                </a:cubicBezTo>
                <a:cubicBezTo>
                  <a:pt x="9881" y="23109"/>
                  <a:pt x="9892" y="23107"/>
                  <a:pt x="9900" y="23107"/>
                </a:cubicBezTo>
                <a:cubicBezTo>
                  <a:pt x="9980" y="23107"/>
                  <a:pt x="9844" y="23360"/>
                  <a:pt x="9789" y="23433"/>
                </a:cubicBezTo>
                <a:lnTo>
                  <a:pt x="10346" y="22796"/>
                </a:lnTo>
                <a:cubicBezTo>
                  <a:pt x="10187" y="22717"/>
                  <a:pt x="10625" y="22160"/>
                  <a:pt x="10486" y="22100"/>
                </a:cubicBezTo>
                <a:lnTo>
                  <a:pt x="10486" y="22100"/>
                </a:lnTo>
                <a:lnTo>
                  <a:pt x="10048" y="22955"/>
                </a:lnTo>
                <a:cubicBezTo>
                  <a:pt x="9889" y="22876"/>
                  <a:pt x="9988" y="22219"/>
                  <a:pt x="10386" y="21762"/>
                </a:cubicBezTo>
                <a:cubicBezTo>
                  <a:pt x="10402" y="21754"/>
                  <a:pt x="10417" y="21750"/>
                  <a:pt x="10430" y="21750"/>
                </a:cubicBezTo>
                <a:cubicBezTo>
                  <a:pt x="10550" y="21750"/>
                  <a:pt x="10571" y="22042"/>
                  <a:pt x="10625" y="22060"/>
                </a:cubicBezTo>
                <a:cubicBezTo>
                  <a:pt x="10625" y="21961"/>
                  <a:pt x="10884" y="21543"/>
                  <a:pt x="10963" y="21523"/>
                </a:cubicBezTo>
                <a:lnTo>
                  <a:pt x="10963" y="21523"/>
                </a:lnTo>
                <a:lnTo>
                  <a:pt x="10864" y="21782"/>
                </a:lnTo>
                <a:cubicBezTo>
                  <a:pt x="11142" y="21563"/>
                  <a:pt x="11043" y="21205"/>
                  <a:pt x="11421" y="21006"/>
                </a:cubicBezTo>
                <a:cubicBezTo>
                  <a:pt x="11520" y="20886"/>
                  <a:pt x="11859" y="20807"/>
                  <a:pt x="11799" y="20727"/>
                </a:cubicBezTo>
                <a:lnTo>
                  <a:pt x="11799" y="20727"/>
                </a:lnTo>
                <a:cubicBezTo>
                  <a:pt x="11775" y="20732"/>
                  <a:pt x="11750" y="20735"/>
                  <a:pt x="11724" y="20735"/>
                </a:cubicBezTo>
                <a:cubicBezTo>
                  <a:pt x="11552" y="20735"/>
                  <a:pt x="11335" y="20629"/>
                  <a:pt x="11162" y="20508"/>
                </a:cubicBezTo>
                <a:cubicBezTo>
                  <a:pt x="11262" y="20369"/>
                  <a:pt x="11361" y="20250"/>
                  <a:pt x="11461" y="20130"/>
                </a:cubicBezTo>
                <a:lnTo>
                  <a:pt x="11520" y="20190"/>
                </a:lnTo>
                <a:lnTo>
                  <a:pt x="11560" y="20110"/>
                </a:lnTo>
                <a:lnTo>
                  <a:pt x="11520" y="20070"/>
                </a:lnTo>
                <a:cubicBezTo>
                  <a:pt x="11620" y="19951"/>
                  <a:pt x="11719" y="19812"/>
                  <a:pt x="11819" y="19692"/>
                </a:cubicBezTo>
                <a:cubicBezTo>
                  <a:pt x="11950" y="19730"/>
                  <a:pt x="11852" y="20136"/>
                  <a:pt x="12005" y="20136"/>
                </a:cubicBezTo>
                <a:cubicBezTo>
                  <a:pt x="12015" y="20136"/>
                  <a:pt x="12025" y="20134"/>
                  <a:pt x="12038" y="20130"/>
                </a:cubicBezTo>
                <a:cubicBezTo>
                  <a:pt x="12018" y="20090"/>
                  <a:pt x="12038" y="19951"/>
                  <a:pt x="12058" y="19891"/>
                </a:cubicBezTo>
                <a:cubicBezTo>
                  <a:pt x="12079" y="19879"/>
                  <a:pt x="12096" y="19874"/>
                  <a:pt x="12110" y="19874"/>
                </a:cubicBezTo>
                <a:cubicBezTo>
                  <a:pt x="12150" y="19874"/>
                  <a:pt x="12164" y="19911"/>
                  <a:pt x="12193" y="19911"/>
                </a:cubicBezTo>
                <a:cubicBezTo>
                  <a:pt x="12219" y="19911"/>
                  <a:pt x="12257" y="19882"/>
                  <a:pt x="12336" y="19772"/>
                </a:cubicBezTo>
                <a:cubicBezTo>
                  <a:pt x="12249" y="19657"/>
                  <a:pt x="12509" y="19447"/>
                  <a:pt x="12482" y="19447"/>
                </a:cubicBezTo>
                <a:cubicBezTo>
                  <a:pt x="12473" y="19447"/>
                  <a:pt x="12422" y="19477"/>
                  <a:pt x="12296" y="19553"/>
                </a:cubicBezTo>
                <a:cubicBezTo>
                  <a:pt x="12455" y="19295"/>
                  <a:pt x="12535" y="19334"/>
                  <a:pt x="12754" y="19036"/>
                </a:cubicBezTo>
                <a:lnTo>
                  <a:pt x="12754" y="19036"/>
                </a:lnTo>
                <a:cubicBezTo>
                  <a:pt x="12750" y="19037"/>
                  <a:pt x="12746" y="19037"/>
                  <a:pt x="12743" y="19037"/>
                </a:cubicBezTo>
                <a:cubicBezTo>
                  <a:pt x="12654" y="19037"/>
                  <a:pt x="12656" y="18808"/>
                  <a:pt x="12694" y="18578"/>
                </a:cubicBezTo>
                <a:cubicBezTo>
                  <a:pt x="12774" y="18479"/>
                  <a:pt x="12873" y="18379"/>
                  <a:pt x="12953" y="18280"/>
                </a:cubicBezTo>
                <a:cubicBezTo>
                  <a:pt x="12953" y="18280"/>
                  <a:pt x="12973" y="18260"/>
                  <a:pt x="12973" y="18260"/>
                </a:cubicBezTo>
                <a:cubicBezTo>
                  <a:pt x="13391" y="17782"/>
                  <a:pt x="13669" y="17564"/>
                  <a:pt x="14047" y="17086"/>
                </a:cubicBezTo>
                <a:cubicBezTo>
                  <a:pt x="14105" y="17072"/>
                  <a:pt x="14235" y="16974"/>
                  <a:pt x="14296" y="16974"/>
                </a:cubicBezTo>
                <a:cubicBezTo>
                  <a:pt x="14319" y="16974"/>
                  <a:pt x="14331" y="16988"/>
                  <a:pt x="14326" y="17026"/>
                </a:cubicBezTo>
                <a:cubicBezTo>
                  <a:pt x="14346" y="16947"/>
                  <a:pt x="14346" y="16847"/>
                  <a:pt x="14465" y="16688"/>
                </a:cubicBezTo>
                <a:cubicBezTo>
                  <a:pt x="14516" y="16661"/>
                  <a:pt x="14546" y="16650"/>
                  <a:pt x="14561" y="16650"/>
                </a:cubicBezTo>
                <a:cubicBezTo>
                  <a:pt x="14641" y="16650"/>
                  <a:pt x="14348" y="16940"/>
                  <a:pt x="14480" y="16940"/>
                </a:cubicBezTo>
                <a:cubicBezTo>
                  <a:pt x="14495" y="16940"/>
                  <a:pt x="14516" y="16936"/>
                  <a:pt x="14545" y="16927"/>
                </a:cubicBezTo>
                <a:cubicBezTo>
                  <a:pt x="14485" y="16847"/>
                  <a:pt x="14724" y="16469"/>
                  <a:pt x="14843" y="16230"/>
                </a:cubicBezTo>
                <a:cubicBezTo>
                  <a:pt x="14836" y="16229"/>
                  <a:pt x="14829" y="16228"/>
                  <a:pt x="14822" y="16228"/>
                </a:cubicBezTo>
                <a:cubicBezTo>
                  <a:pt x="14647" y="16228"/>
                  <a:pt x="14441" y="16697"/>
                  <a:pt x="14326" y="16927"/>
                </a:cubicBezTo>
                <a:cubicBezTo>
                  <a:pt x="14266" y="16887"/>
                  <a:pt x="14246" y="16788"/>
                  <a:pt x="14246" y="16668"/>
                </a:cubicBezTo>
                <a:cubicBezTo>
                  <a:pt x="14644" y="16171"/>
                  <a:pt x="15042" y="15673"/>
                  <a:pt x="15440" y="15176"/>
                </a:cubicBezTo>
                <a:cubicBezTo>
                  <a:pt x="15758" y="14897"/>
                  <a:pt x="16415" y="13982"/>
                  <a:pt x="16912" y="13564"/>
                </a:cubicBezTo>
                <a:cubicBezTo>
                  <a:pt x="16952" y="13465"/>
                  <a:pt x="17012" y="13346"/>
                  <a:pt x="16992" y="13286"/>
                </a:cubicBezTo>
                <a:cubicBezTo>
                  <a:pt x="17390" y="12808"/>
                  <a:pt x="17768" y="12351"/>
                  <a:pt x="18166" y="11873"/>
                </a:cubicBezTo>
                <a:cubicBezTo>
                  <a:pt x="18305" y="11714"/>
                  <a:pt x="18444" y="11555"/>
                  <a:pt x="18564" y="11396"/>
                </a:cubicBezTo>
                <a:cubicBezTo>
                  <a:pt x="18584" y="11416"/>
                  <a:pt x="18584" y="11436"/>
                  <a:pt x="18623" y="11436"/>
                </a:cubicBezTo>
                <a:lnTo>
                  <a:pt x="18782" y="11137"/>
                </a:lnTo>
                <a:cubicBezTo>
                  <a:pt x="18782" y="11137"/>
                  <a:pt x="18782" y="11137"/>
                  <a:pt x="18802" y="11117"/>
                </a:cubicBezTo>
                <a:lnTo>
                  <a:pt x="18802" y="11117"/>
                </a:lnTo>
                <a:cubicBezTo>
                  <a:pt x="18818" y="11148"/>
                  <a:pt x="18797" y="11215"/>
                  <a:pt x="18825" y="11215"/>
                </a:cubicBezTo>
                <a:cubicBezTo>
                  <a:pt x="18833" y="11215"/>
                  <a:pt x="18844" y="11210"/>
                  <a:pt x="18862" y="11197"/>
                </a:cubicBezTo>
                <a:cubicBezTo>
                  <a:pt x="18842" y="11177"/>
                  <a:pt x="18842" y="11117"/>
                  <a:pt x="18862" y="11038"/>
                </a:cubicBezTo>
                <a:cubicBezTo>
                  <a:pt x="18981" y="10918"/>
                  <a:pt x="19081" y="10779"/>
                  <a:pt x="19180" y="10660"/>
                </a:cubicBezTo>
                <a:cubicBezTo>
                  <a:pt x="19200" y="10640"/>
                  <a:pt x="19220" y="10640"/>
                  <a:pt x="19220" y="10640"/>
                </a:cubicBezTo>
                <a:cubicBezTo>
                  <a:pt x="19240" y="10620"/>
                  <a:pt x="19240" y="10600"/>
                  <a:pt x="19240" y="10600"/>
                </a:cubicBezTo>
                <a:cubicBezTo>
                  <a:pt x="19320" y="10500"/>
                  <a:pt x="19419" y="10381"/>
                  <a:pt x="19499" y="10282"/>
                </a:cubicBezTo>
                <a:cubicBezTo>
                  <a:pt x="19519" y="10282"/>
                  <a:pt x="19539" y="10262"/>
                  <a:pt x="19558" y="10242"/>
                </a:cubicBezTo>
                <a:cubicBezTo>
                  <a:pt x="19578" y="10202"/>
                  <a:pt x="19618" y="10182"/>
                  <a:pt x="19638" y="10142"/>
                </a:cubicBezTo>
                <a:cubicBezTo>
                  <a:pt x="22324" y="6959"/>
                  <a:pt x="24731" y="4293"/>
                  <a:pt x="26323" y="2840"/>
                </a:cubicBezTo>
                <a:cubicBezTo>
                  <a:pt x="26338" y="2846"/>
                  <a:pt x="26350" y="2849"/>
                  <a:pt x="26360" y="2849"/>
                </a:cubicBezTo>
                <a:cubicBezTo>
                  <a:pt x="26417" y="2849"/>
                  <a:pt x="26420" y="2778"/>
                  <a:pt x="26407" y="2778"/>
                </a:cubicBezTo>
                <a:cubicBezTo>
                  <a:pt x="26406" y="2778"/>
                  <a:pt x="26404" y="2779"/>
                  <a:pt x="26403" y="2781"/>
                </a:cubicBezTo>
                <a:cubicBezTo>
                  <a:pt x="26562" y="2621"/>
                  <a:pt x="26741" y="2482"/>
                  <a:pt x="26880" y="2363"/>
                </a:cubicBezTo>
                <a:lnTo>
                  <a:pt x="26761" y="2243"/>
                </a:lnTo>
                <a:cubicBezTo>
                  <a:pt x="26761" y="2243"/>
                  <a:pt x="26482" y="2064"/>
                  <a:pt x="26144" y="1786"/>
                </a:cubicBezTo>
                <a:cubicBezTo>
                  <a:pt x="26124" y="1607"/>
                  <a:pt x="26084" y="1428"/>
                  <a:pt x="26184" y="1368"/>
                </a:cubicBezTo>
                <a:cubicBezTo>
                  <a:pt x="26045" y="1328"/>
                  <a:pt x="25925" y="1209"/>
                  <a:pt x="25786" y="950"/>
                </a:cubicBezTo>
                <a:cubicBezTo>
                  <a:pt x="25667" y="711"/>
                  <a:pt x="25527" y="333"/>
                  <a:pt x="25368" y="15"/>
                </a:cubicBezTo>
                <a:cubicBezTo>
                  <a:pt x="25348" y="5"/>
                  <a:pt x="25333" y="0"/>
                  <a:pt x="2531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5" name="Google Shape;925;p11"/>
          <p:cNvSpPr/>
          <p:nvPr/>
        </p:nvSpPr>
        <p:spPr>
          <a:xfrm rot="789901">
            <a:off x="1742156" y="1033189"/>
            <a:ext cx="1199965" cy="1400431"/>
          </a:xfrm>
          <a:custGeom>
            <a:avLst/>
            <a:gdLst/>
            <a:ahLst/>
            <a:cxnLst/>
            <a:rect l="l" t="t" r="r" b="b"/>
            <a:pathLst>
              <a:path w="23339" h="27238" extrusionOk="0">
                <a:moveTo>
                  <a:pt x="7819" y="15440"/>
                </a:moveTo>
                <a:cubicBezTo>
                  <a:pt x="7814" y="15449"/>
                  <a:pt x="7810" y="15458"/>
                  <a:pt x="7806" y="15466"/>
                </a:cubicBezTo>
                <a:lnTo>
                  <a:pt x="7806" y="15466"/>
                </a:lnTo>
                <a:lnTo>
                  <a:pt x="7819" y="15440"/>
                </a:lnTo>
                <a:close/>
                <a:moveTo>
                  <a:pt x="7502" y="21482"/>
                </a:moveTo>
                <a:lnTo>
                  <a:pt x="7501" y="21488"/>
                </a:lnTo>
                <a:cubicBezTo>
                  <a:pt x="7502" y="21486"/>
                  <a:pt x="7502" y="21484"/>
                  <a:pt x="7502" y="21482"/>
                </a:cubicBezTo>
                <a:close/>
                <a:moveTo>
                  <a:pt x="7402" y="21607"/>
                </a:moveTo>
                <a:cubicBezTo>
                  <a:pt x="7400" y="21608"/>
                  <a:pt x="7398" y="21609"/>
                  <a:pt x="7396" y="21610"/>
                </a:cubicBezTo>
                <a:lnTo>
                  <a:pt x="7396" y="21610"/>
                </a:lnTo>
                <a:cubicBezTo>
                  <a:pt x="7398" y="21609"/>
                  <a:pt x="7400" y="21608"/>
                  <a:pt x="7402" y="21607"/>
                </a:cubicBezTo>
                <a:close/>
                <a:moveTo>
                  <a:pt x="2105" y="22387"/>
                </a:moveTo>
                <a:cubicBezTo>
                  <a:pt x="2100" y="22400"/>
                  <a:pt x="2095" y="22413"/>
                  <a:pt x="2089" y="22423"/>
                </a:cubicBezTo>
                <a:cubicBezTo>
                  <a:pt x="2096" y="22410"/>
                  <a:pt x="2101" y="22398"/>
                  <a:pt x="2105" y="22387"/>
                </a:cubicBezTo>
                <a:close/>
                <a:moveTo>
                  <a:pt x="2845" y="26522"/>
                </a:moveTo>
                <a:lnTo>
                  <a:pt x="2845" y="26522"/>
                </a:lnTo>
                <a:cubicBezTo>
                  <a:pt x="2806" y="26621"/>
                  <a:pt x="2706" y="26701"/>
                  <a:pt x="2607" y="26760"/>
                </a:cubicBezTo>
                <a:cubicBezTo>
                  <a:pt x="2666" y="26661"/>
                  <a:pt x="2746" y="26581"/>
                  <a:pt x="2845" y="26522"/>
                </a:cubicBezTo>
                <a:close/>
                <a:moveTo>
                  <a:pt x="21627" y="0"/>
                </a:moveTo>
                <a:cubicBezTo>
                  <a:pt x="21568" y="40"/>
                  <a:pt x="21508" y="80"/>
                  <a:pt x="21468" y="139"/>
                </a:cubicBezTo>
                <a:cubicBezTo>
                  <a:pt x="21349" y="139"/>
                  <a:pt x="21548" y="40"/>
                  <a:pt x="21468" y="20"/>
                </a:cubicBezTo>
                <a:lnTo>
                  <a:pt x="21468" y="20"/>
                </a:lnTo>
                <a:cubicBezTo>
                  <a:pt x="21409" y="100"/>
                  <a:pt x="21329" y="179"/>
                  <a:pt x="21170" y="239"/>
                </a:cubicBezTo>
                <a:cubicBezTo>
                  <a:pt x="21110" y="299"/>
                  <a:pt x="21030" y="378"/>
                  <a:pt x="20931" y="458"/>
                </a:cubicBezTo>
                <a:lnTo>
                  <a:pt x="20951" y="418"/>
                </a:lnTo>
                <a:lnTo>
                  <a:pt x="20951" y="418"/>
                </a:lnTo>
                <a:cubicBezTo>
                  <a:pt x="20851" y="517"/>
                  <a:pt x="20772" y="617"/>
                  <a:pt x="20692" y="716"/>
                </a:cubicBezTo>
                <a:cubicBezTo>
                  <a:pt x="20633" y="796"/>
                  <a:pt x="20593" y="856"/>
                  <a:pt x="20533" y="915"/>
                </a:cubicBezTo>
                <a:cubicBezTo>
                  <a:pt x="20414" y="1035"/>
                  <a:pt x="20314" y="1134"/>
                  <a:pt x="20215" y="1234"/>
                </a:cubicBezTo>
                <a:cubicBezTo>
                  <a:pt x="19996" y="1453"/>
                  <a:pt x="19757" y="1651"/>
                  <a:pt x="19439" y="1990"/>
                </a:cubicBezTo>
                <a:lnTo>
                  <a:pt x="19578" y="2010"/>
                </a:lnTo>
                <a:cubicBezTo>
                  <a:pt x="19439" y="2149"/>
                  <a:pt x="19379" y="2149"/>
                  <a:pt x="19300" y="2209"/>
                </a:cubicBezTo>
                <a:cubicBezTo>
                  <a:pt x="19300" y="2257"/>
                  <a:pt x="19310" y="2276"/>
                  <a:pt x="19328" y="2276"/>
                </a:cubicBezTo>
                <a:cubicBezTo>
                  <a:pt x="19395" y="2276"/>
                  <a:pt x="19562" y="2013"/>
                  <a:pt x="19648" y="2013"/>
                </a:cubicBezTo>
                <a:cubicBezTo>
                  <a:pt x="19672" y="2013"/>
                  <a:pt x="19690" y="2034"/>
                  <a:pt x="19697" y="2089"/>
                </a:cubicBezTo>
                <a:cubicBezTo>
                  <a:pt x="19346" y="2109"/>
                  <a:pt x="18823" y="3085"/>
                  <a:pt x="18502" y="3085"/>
                </a:cubicBezTo>
                <a:cubicBezTo>
                  <a:pt x="18496" y="3085"/>
                  <a:pt x="18490" y="3085"/>
                  <a:pt x="18484" y="3084"/>
                </a:cubicBezTo>
                <a:lnTo>
                  <a:pt x="18484" y="3084"/>
                </a:lnTo>
                <a:cubicBezTo>
                  <a:pt x="18285" y="3303"/>
                  <a:pt x="18643" y="3104"/>
                  <a:pt x="18444" y="3323"/>
                </a:cubicBezTo>
                <a:lnTo>
                  <a:pt x="18344" y="3343"/>
                </a:lnTo>
                <a:lnTo>
                  <a:pt x="18364" y="3462"/>
                </a:lnTo>
                <a:cubicBezTo>
                  <a:pt x="18266" y="3561"/>
                  <a:pt x="18167" y="3600"/>
                  <a:pt x="18104" y="3600"/>
                </a:cubicBezTo>
                <a:cubicBezTo>
                  <a:pt x="18078" y="3600"/>
                  <a:pt x="18058" y="3593"/>
                  <a:pt x="18046" y="3581"/>
                </a:cubicBezTo>
                <a:cubicBezTo>
                  <a:pt x="18066" y="3542"/>
                  <a:pt x="18106" y="3462"/>
                  <a:pt x="18146" y="3422"/>
                </a:cubicBezTo>
                <a:lnTo>
                  <a:pt x="18146" y="3422"/>
                </a:lnTo>
                <a:cubicBezTo>
                  <a:pt x="17927" y="3542"/>
                  <a:pt x="17728" y="3940"/>
                  <a:pt x="17648" y="4019"/>
                </a:cubicBezTo>
                <a:lnTo>
                  <a:pt x="17847" y="3860"/>
                </a:lnTo>
                <a:lnTo>
                  <a:pt x="17847" y="3860"/>
                </a:lnTo>
                <a:cubicBezTo>
                  <a:pt x="17389" y="4517"/>
                  <a:pt x="16653" y="5213"/>
                  <a:pt x="16275" y="5929"/>
                </a:cubicBezTo>
                <a:lnTo>
                  <a:pt x="16355" y="5909"/>
                </a:lnTo>
                <a:lnTo>
                  <a:pt x="16355" y="5909"/>
                </a:lnTo>
                <a:cubicBezTo>
                  <a:pt x="16056" y="6446"/>
                  <a:pt x="15997" y="6247"/>
                  <a:pt x="15619" y="6785"/>
                </a:cubicBezTo>
                <a:lnTo>
                  <a:pt x="15619" y="6765"/>
                </a:lnTo>
                <a:cubicBezTo>
                  <a:pt x="15579" y="6904"/>
                  <a:pt x="15499" y="7043"/>
                  <a:pt x="15360" y="7183"/>
                </a:cubicBezTo>
                <a:cubicBezTo>
                  <a:pt x="15374" y="7142"/>
                  <a:pt x="15366" y="7128"/>
                  <a:pt x="15346" y="7128"/>
                </a:cubicBezTo>
                <a:cubicBezTo>
                  <a:pt x="15303" y="7128"/>
                  <a:pt x="15200" y="7200"/>
                  <a:pt x="15154" y="7200"/>
                </a:cubicBezTo>
                <a:cubicBezTo>
                  <a:pt x="15130" y="7200"/>
                  <a:pt x="15120" y="7181"/>
                  <a:pt x="15141" y="7123"/>
                </a:cubicBezTo>
                <a:lnTo>
                  <a:pt x="15141" y="7123"/>
                </a:lnTo>
                <a:cubicBezTo>
                  <a:pt x="14823" y="7700"/>
                  <a:pt x="15002" y="7421"/>
                  <a:pt x="14902" y="7899"/>
                </a:cubicBezTo>
                <a:lnTo>
                  <a:pt x="14763" y="7919"/>
                </a:lnTo>
                <a:cubicBezTo>
                  <a:pt x="14743" y="8078"/>
                  <a:pt x="14763" y="8118"/>
                  <a:pt x="14564" y="8396"/>
                </a:cubicBezTo>
                <a:cubicBezTo>
                  <a:pt x="14606" y="8305"/>
                  <a:pt x="14589" y="8286"/>
                  <a:pt x="14553" y="8286"/>
                </a:cubicBezTo>
                <a:cubicBezTo>
                  <a:pt x="14527" y="8286"/>
                  <a:pt x="14490" y="8296"/>
                  <a:pt x="14461" y="8296"/>
                </a:cubicBezTo>
                <a:cubicBezTo>
                  <a:pt x="14416" y="8296"/>
                  <a:pt x="14386" y="8273"/>
                  <a:pt x="14425" y="8158"/>
                </a:cubicBezTo>
                <a:lnTo>
                  <a:pt x="14425" y="8158"/>
                </a:lnTo>
                <a:cubicBezTo>
                  <a:pt x="13828" y="8536"/>
                  <a:pt x="13928" y="9073"/>
                  <a:pt x="13490" y="9113"/>
                </a:cubicBezTo>
                <a:cubicBezTo>
                  <a:pt x="13490" y="9203"/>
                  <a:pt x="13513" y="9238"/>
                  <a:pt x="13550" y="9238"/>
                </a:cubicBezTo>
                <a:cubicBezTo>
                  <a:pt x="13662" y="9238"/>
                  <a:pt x="13897" y="8906"/>
                  <a:pt x="13929" y="8906"/>
                </a:cubicBezTo>
                <a:cubicBezTo>
                  <a:pt x="13934" y="8906"/>
                  <a:pt x="13934" y="8914"/>
                  <a:pt x="13928" y="8933"/>
                </a:cubicBezTo>
                <a:cubicBezTo>
                  <a:pt x="13939" y="8929"/>
                  <a:pt x="13949" y="8927"/>
                  <a:pt x="13957" y="8927"/>
                </a:cubicBezTo>
                <a:cubicBezTo>
                  <a:pt x="14061" y="8927"/>
                  <a:pt x="13896" y="9263"/>
                  <a:pt x="13748" y="9411"/>
                </a:cubicBezTo>
                <a:cubicBezTo>
                  <a:pt x="13609" y="9570"/>
                  <a:pt x="13231" y="9471"/>
                  <a:pt x="12893" y="9908"/>
                </a:cubicBezTo>
                <a:cubicBezTo>
                  <a:pt x="12913" y="9869"/>
                  <a:pt x="12913" y="9849"/>
                  <a:pt x="12953" y="9809"/>
                </a:cubicBezTo>
                <a:lnTo>
                  <a:pt x="12953" y="9809"/>
                </a:lnTo>
                <a:cubicBezTo>
                  <a:pt x="12754" y="9928"/>
                  <a:pt x="12754" y="10167"/>
                  <a:pt x="12495" y="10306"/>
                </a:cubicBezTo>
                <a:cubicBezTo>
                  <a:pt x="12535" y="10505"/>
                  <a:pt x="12276" y="10545"/>
                  <a:pt x="12415" y="10704"/>
                </a:cubicBezTo>
                <a:lnTo>
                  <a:pt x="12714" y="10286"/>
                </a:lnTo>
                <a:lnTo>
                  <a:pt x="12714" y="10286"/>
                </a:lnTo>
                <a:cubicBezTo>
                  <a:pt x="12555" y="10545"/>
                  <a:pt x="12575" y="10903"/>
                  <a:pt x="12177" y="11202"/>
                </a:cubicBezTo>
                <a:cubicBezTo>
                  <a:pt x="12177" y="11142"/>
                  <a:pt x="12216" y="11003"/>
                  <a:pt x="12256" y="10903"/>
                </a:cubicBezTo>
                <a:lnTo>
                  <a:pt x="12256" y="10903"/>
                </a:lnTo>
                <a:cubicBezTo>
                  <a:pt x="12117" y="10983"/>
                  <a:pt x="12117" y="11142"/>
                  <a:pt x="11978" y="11202"/>
                </a:cubicBezTo>
                <a:cubicBezTo>
                  <a:pt x="11838" y="11042"/>
                  <a:pt x="12336" y="10704"/>
                  <a:pt x="12415" y="10366"/>
                </a:cubicBezTo>
                <a:lnTo>
                  <a:pt x="12415" y="10366"/>
                </a:lnTo>
                <a:cubicBezTo>
                  <a:pt x="12290" y="10413"/>
                  <a:pt x="12201" y="10721"/>
                  <a:pt x="12130" y="10721"/>
                </a:cubicBezTo>
                <a:cubicBezTo>
                  <a:pt x="12112" y="10721"/>
                  <a:pt x="12094" y="10699"/>
                  <a:pt x="12077" y="10645"/>
                </a:cubicBezTo>
                <a:lnTo>
                  <a:pt x="12077" y="10645"/>
                </a:lnTo>
                <a:cubicBezTo>
                  <a:pt x="12157" y="11003"/>
                  <a:pt x="11699" y="11042"/>
                  <a:pt x="11620" y="11480"/>
                </a:cubicBezTo>
                <a:lnTo>
                  <a:pt x="11540" y="11381"/>
                </a:lnTo>
                <a:cubicBezTo>
                  <a:pt x="11520" y="11421"/>
                  <a:pt x="11480" y="11560"/>
                  <a:pt x="11421" y="11639"/>
                </a:cubicBezTo>
                <a:lnTo>
                  <a:pt x="11421" y="11381"/>
                </a:lnTo>
                <a:cubicBezTo>
                  <a:pt x="11321" y="11719"/>
                  <a:pt x="10943" y="11759"/>
                  <a:pt x="10824" y="12037"/>
                </a:cubicBezTo>
                <a:cubicBezTo>
                  <a:pt x="10961" y="11864"/>
                  <a:pt x="11025" y="11814"/>
                  <a:pt x="11062" y="11814"/>
                </a:cubicBezTo>
                <a:cubicBezTo>
                  <a:pt x="11112" y="11814"/>
                  <a:pt x="11113" y="11906"/>
                  <a:pt x="11182" y="11906"/>
                </a:cubicBezTo>
                <a:cubicBezTo>
                  <a:pt x="11202" y="11906"/>
                  <a:pt x="11227" y="11898"/>
                  <a:pt x="11261" y="11878"/>
                </a:cubicBezTo>
                <a:lnTo>
                  <a:pt x="11261" y="11878"/>
                </a:lnTo>
                <a:cubicBezTo>
                  <a:pt x="10903" y="12555"/>
                  <a:pt x="10744" y="12037"/>
                  <a:pt x="10267" y="12654"/>
                </a:cubicBezTo>
                <a:cubicBezTo>
                  <a:pt x="10320" y="12587"/>
                  <a:pt x="10428" y="12511"/>
                  <a:pt x="10474" y="12511"/>
                </a:cubicBezTo>
                <a:cubicBezTo>
                  <a:pt x="10497" y="12511"/>
                  <a:pt x="10505" y="12529"/>
                  <a:pt x="10485" y="12574"/>
                </a:cubicBezTo>
                <a:cubicBezTo>
                  <a:pt x="10366" y="12694"/>
                  <a:pt x="10187" y="12813"/>
                  <a:pt x="10088" y="12853"/>
                </a:cubicBezTo>
                <a:cubicBezTo>
                  <a:pt x="9948" y="13024"/>
                  <a:pt x="9938" y="13064"/>
                  <a:pt x="9974" y="13064"/>
                </a:cubicBezTo>
                <a:cubicBezTo>
                  <a:pt x="10006" y="13064"/>
                  <a:pt x="10075" y="13032"/>
                  <a:pt x="10118" y="13032"/>
                </a:cubicBezTo>
                <a:cubicBezTo>
                  <a:pt x="10150" y="13032"/>
                  <a:pt x="10168" y="13050"/>
                  <a:pt x="10147" y="13112"/>
                </a:cubicBezTo>
                <a:cubicBezTo>
                  <a:pt x="9908" y="13151"/>
                  <a:pt x="10008" y="13350"/>
                  <a:pt x="9889" y="13569"/>
                </a:cubicBezTo>
                <a:lnTo>
                  <a:pt x="9789" y="13490"/>
                </a:lnTo>
                <a:lnTo>
                  <a:pt x="9789" y="13490"/>
                </a:lnTo>
                <a:cubicBezTo>
                  <a:pt x="9312" y="13927"/>
                  <a:pt x="9889" y="13788"/>
                  <a:pt x="9431" y="14166"/>
                </a:cubicBezTo>
                <a:lnTo>
                  <a:pt x="9451" y="13868"/>
                </a:lnTo>
                <a:lnTo>
                  <a:pt x="9292" y="14126"/>
                </a:lnTo>
                <a:lnTo>
                  <a:pt x="9232" y="13987"/>
                </a:lnTo>
                <a:cubicBezTo>
                  <a:pt x="9093" y="14305"/>
                  <a:pt x="9013" y="14365"/>
                  <a:pt x="8774" y="14584"/>
                </a:cubicBezTo>
                <a:cubicBezTo>
                  <a:pt x="8894" y="14584"/>
                  <a:pt x="8934" y="14763"/>
                  <a:pt x="8735" y="14982"/>
                </a:cubicBezTo>
                <a:cubicBezTo>
                  <a:pt x="8702" y="15000"/>
                  <a:pt x="8681" y="15006"/>
                  <a:pt x="8666" y="15006"/>
                </a:cubicBezTo>
                <a:cubicBezTo>
                  <a:pt x="8634" y="15006"/>
                  <a:pt x="8634" y="14976"/>
                  <a:pt x="8620" y="14976"/>
                </a:cubicBezTo>
                <a:cubicBezTo>
                  <a:pt x="8606" y="14976"/>
                  <a:pt x="8575" y="15009"/>
                  <a:pt x="8476" y="15141"/>
                </a:cubicBezTo>
                <a:cubicBezTo>
                  <a:pt x="8476" y="15022"/>
                  <a:pt x="8456" y="14882"/>
                  <a:pt x="8655" y="14823"/>
                </a:cubicBezTo>
                <a:cubicBezTo>
                  <a:pt x="8635" y="14783"/>
                  <a:pt x="8655" y="14703"/>
                  <a:pt x="8635" y="14664"/>
                </a:cubicBezTo>
                <a:cubicBezTo>
                  <a:pt x="8436" y="14763"/>
                  <a:pt x="8297" y="15042"/>
                  <a:pt x="8197" y="15161"/>
                </a:cubicBezTo>
                <a:cubicBezTo>
                  <a:pt x="8237" y="15121"/>
                  <a:pt x="8277" y="15062"/>
                  <a:pt x="8317" y="15062"/>
                </a:cubicBezTo>
                <a:lnTo>
                  <a:pt x="8078" y="15619"/>
                </a:lnTo>
                <a:cubicBezTo>
                  <a:pt x="8068" y="15621"/>
                  <a:pt x="8058" y="15622"/>
                  <a:pt x="8050" y="15622"/>
                </a:cubicBezTo>
                <a:cubicBezTo>
                  <a:pt x="7983" y="15622"/>
                  <a:pt x="8001" y="15551"/>
                  <a:pt x="8018" y="15479"/>
                </a:cubicBezTo>
                <a:lnTo>
                  <a:pt x="8018" y="15479"/>
                </a:lnTo>
                <a:cubicBezTo>
                  <a:pt x="7959" y="15579"/>
                  <a:pt x="7939" y="15678"/>
                  <a:pt x="7839" y="15818"/>
                </a:cubicBezTo>
                <a:cubicBezTo>
                  <a:pt x="7801" y="15722"/>
                  <a:pt x="7708" y="15663"/>
                  <a:pt x="7806" y="15466"/>
                </a:cubicBezTo>
                <a:lnTo>
                  <a:pt x="7806" y="15466"/>
                </a:lnTo>
                <a:lnTo>
                  <a:pt x="7561" y="15937"/>
                </a:lnTo>
                <a:cubicBezTo>
                  <a:pt x="7514" y="15937"/>
                  <a:pt x="7372" y="16021"/>
                  <a:pt x="7320" y="16021"/>
                </a:cubicBezTo>
                <a:cubicBezTo>
                  <a:pt x="7305" y="16021"/>
                  <a:pt x="7298" y="16014"/>
                  <a:pt x="7302" y="15997"/>
                </a:cubicBezTo>
                <a:lnTo>
                  <a:pt x="7302" y="15997"/>
                </a:lnTo>
                <a:cubicBezTo>
                  <a:pt x="7043" y="16196"/>
                  <a:pt x="6964" y="16693"/>
                  <a:pt x="6626" y="16952"/>
                </a:cubicBezTo>
                <a:cubicBezTo>
                  <a:pt x="6626" y="16991"/>
                  <a:pt x="6626" y="17031"/>
                  <a:pt x="6566" y="17111"/>
                </a:cubicBezTo>
                <a:cubicBezTo>
                  <a:pt x="6307" y="17389"/>
                  <a:pt x="5989" y="17549"/>
                  <a:pt x="5810" y="17986"/>
                </a:cubicBezTo>
                <a:lnTo>
                  <a:pt x="5492" y="18066"/>
                </a:lnTo>
                <a:cubicBezTo>
                  <a:pt x="5424" y="18167"/>
                  <a:pt x="5450" y="18186"/>
                  <a:pt x="5502" y="18186"/>
                </a:cubicBezTo>
                <a:cubicBezTo>
                  <a:pt x="5532" y="18186"/>
                  <a:pt x="5570" y="18180"/>
                  <a:pt x="5603" y="18180"/>
                </a:cubicBezTo>
                <a:cubicBezTo>
                  <a:pt x="5680" y="18180"/>
                  <a:pt x="5727" y="18214"/>
                  <a:pt x="5571" y="18444"/>
                </a:cubicBezTo>
                <a:cubicBezTo>
                  <a:pt x="5485" y="18574"/>
                  <a:pt x="5432" y="18612"/>
                  <a:pt x="5394" y="18612"/>
                </a:cubicBezTo>
                <a:cubicBezTo>
                  <a:pt x="5338" y="18612"/>
                  <a:pt x="5312" y="18531"/>
                  <a:pt x="5254" y="18531"/>
                </a:cubicBezTo>
                <a:cubicBezTo>
                  <a:pt x="5242" y="18531"/>
                  <a:pt x="5229" y="18534"/>
                  <a:pt x="5213" y="18543"/>
                </a:cubicBezTo>
                <a:cubicBezTo>
                  <a:pt x="5153" y="18762"/>
                  <a:pt x="5054" y="19160"/>
                  <a:pt x="4696" y="19359"/>
                </a:cubicBezTo>
                <a:cubicBezTo>
                  <a:pt x="4755" y="19240"/>
                  <a:pt x="4835" y="19180"/>
                  <a:pt x="4895" y="19081"/>
                </a:cubicBezTo>
                <a:lnTo>
                  <a:pt x="4895" y="19081"/>
                </a:lnTo>
                <a:lnTo>
                  <a:pt x="4636" y="19220"/>
                </a:lnTo>
                <a:cubicBezTo>
                  <a:pt x="4716" y="18932"/>
                  <a:pt x="4873" y="18773"/>
                  <a:pt x="4777" y="18773"/>
                </a:cubicBezTo>
                <a:cubicBezTo>
                  <a:pt x="4753" y="18773"/>
                  <a:pt x="4715" y="18782"/>
                  <a:pt x="4656" y="18802"/>
                </a:cubicBezTo>
                <a:cubicBezTo>
                  <a:pt x="4895" y="19081"/>
                  <a:pt x="3940" y="19697"/>
                  <a:pt x="4178" y="19956"/>
                </a:cubicBezTo>
                <a:lnTo>
                  <a:pt x="3999" y="20055"/>
                </a:lnTo>
                <a:cubicBezTo>
                  <a:pt x="4039" y="20016"/>
                  <a:pt x="4039" y="19996"/>
                  <a:pt x="4079" y="19956"/>
                </a:cubicBezTo>
                <a:lnTo>
                  <a:pt x="4079" y="19956"/>
                </a:lnTo>
                <a:cubicBezTo>
                  <a:pt x="3701" y="20135"/>
                  <a:pt x="4079" y="20334"/>
                  <a:pt x="3721" y="20672"/>
                </a:cubicBezTo>
                <a:cubicBezTo>
                  <a:pt x="3648" y="20733"/>
                  <a:pt x="3576" y="20778"/>
                  <a:pt x="3539" y="20778"/>
                </a:cubicBezTo>
                <a:cubicBezTo>
                  <a:pt x="3515" y="20778"/>
                  <a:pt x="3506" y="20759"/>
                  <a:pt x="3522" y="20712"/>
                </a:cubicBezTo>
                <a:lnTo>
                  <a:pt x="3522" y="20712"/>
                </a:lnTo>
                <a:lnTo>
                  <a:pt x="3343" y="21050"/>
                </a:lnTo>
                <a:cubicBezTo>
                  <a:pt x="3319" y="21082"/>
                  <a:pt x="3298" y="21095"/>
                  <a:pt x="3284" y="21095"/>
                </a:cubicBezTo>
                <a:cubicBezTo>
                  <a:pt x="3264" y="21095"/>
                  <a:pt x="3259" y="21066"/>
                  <a:pt x="3283" y="21030"/>
                </a:cubicBezTo>
                <a:lnTo>
                  <a:pt x="3283" y="21030"/>
                </a:lnTo>
                <a:lnTo>
                  <a:pt x="2965" y="21448"/>
                </a:lnTo>
                <a:lnTo>
                  <a:pt x="2945" y="21428"/>
                </a:lnTo>
                <a:cubicBezTo>
                  <a:pt x="2945" y="21528"/>
                  <a:pt x="2885" y="21727"/>
                  <a:pt x="2845" y="21826"/>
                </a:cubicBezTo>
                <a:cubicBezTo>
                  <a:pt x="2821" y="21842"/>
                  <a:pt x="2808" y="21849"/>
                  <a:pt x="2801" y="21849"/>
                </a:cubicBezTo>
                <a:cubicBezTo>
                  <a:pt x="2774" y="21849"/>
                  <a:pt x="2853" y="21747"/>
                  <a:pt x="2806" y="21747"/>
                </a:cubicBezTo>
                <a:lnTo>
                  <a:pt x="2666" y="22045"/>
                </a:lnTo>
                <a:cubicBezTo>
                  <a:pt x="2660" y="22046"/>
                  <a:pt x="2654" y="22046"/>
                  <a:pt x="2649" y="22046"/>
                </a:cubicBezTo>
                <a:cubicBezTo>
                  <a:pt x="2517" y="22046"/>
                  <a:pt x="2633" y="21820"/>
                  <a:pt x="2786" y="21667"/>
                </a:cubicBezTo>
                <a:cubicBezTo>
                  <a:pt x="2769" y="21666"/>
                  <a:pt x="2754" y="21666"/>
                  <a:pt x="2740" y="21666"/>
                </a:cubicBezTo>
                <a:cubicBezTo>
                  <a:pt x="2331" y="21666"/>
                  <a:pt x="2647" y="21937"/>
                  <a:pt x="2089" y="22264"/>
                </a:cubicBezTo>
                <a:lnTo>
                  <a:pt x="2248" y="22005"/>
                </a:lnTo>
                <a:cubicBezTo>
                  <a:pt x="1970" y="22005"/>
                  <a:pt x="1870" y="22244"/>
                  <a:pt x="1552" y="22403"/>
                </a:cubicBezTo>
                <a:cubicBezTo>
                  <a:pt x="1629" y="22390"/>
                  <a:pt x="1893" y="22271"/>
                  <a:pt x="2031" y="22271"/>
                </a:cubicBezTo>
                <a:cubicBezTo>
                  <a:pt x="2100" y="22271"/>
                  <a:pt x="2137" y="22301"/>
                  <a:pt x="2105" y="22387"/>
                </a:cubicBezTo>
                <a:lnTo>
                  <a:pt x="2105" y="22387"/>
                </a:lnTo>
                <a:cubicBezTo>
                  <a:pt x="2141" y="22299"/>
                  <a:pt x="2182" y="22164"/>
                  <a:pt x="2268" y="22164"/>
                </a:cubicBezTo>
                <a:cubicBezTo>
                  <a:pt x="2328" y="22344"/>
                  <a:pt x="2229" y="22344"/>
                  <a:pt x="2089" y="22423"/>
                </a:cubicBezTo>
                <a:cubicBezTo>
                  <a:pt x="2010" y="22483"/>
                  <a:pt x="1910" y="22562"/>
                  <a:pt x="1831" y="22761"/>
                </a:cubicBezTo>
                <a:cubicBezTo>
                  <a:pt x="1811" y="22746"/>
                  <a:pt x="1792" y="22738"/>
                  <a:pt x="1773" y="22738"/>
                </a:cubicBezTo>
                <a:cubicBezTo>
                  <a:pt x="1697" y="22738"/>
                  <a:pt x="1620" y="22856"/>
                  <a:pt x="1492" y="23000"/>
                </a:cubicBezTo>
                <a:lnTo>
                  <a:pt x="1393" y="22881"/>
                </a:lnTo>
                <a:cubicBezTo>
                  <a:pt x="1254" y="23100"/>
                  <a:pt x="1333" y="23139"/>
                  <a:pt x="1293" y="23299"/>
                </a:cubicBezTo>
                <a:cubicBezTo>
                  <a:pt x="1179" y="23401"/>
                  <a:pt x="1085" y="23432"/>
                  <a:pt x="1002" y="23432"/>
                </a:cubicBezTo>
                <a:cubicBezTo>
                  <a:pt x="941" y="23432"/>
                  <a:pt x="887" y="23415"/>
                  <a:pt x="836" y="23398"/>
                </a:cubicBezTo>
                <a:cubicBezTo>
                  <a:pt x="727" y="23514"/>
                  <a:pt x="745" y="23535"/>
                  <a:pt x="796" y="23535"/>
                </a:cubicBezTo>
                <a:cubicBezTo>
                  <a:pt x="826" y="23535"/>
                  <a:pt x="866" y="23528"/>
                  <a:pt x="900" y="23528"/>
                </a:cubicBezTo>
                <a:cubicBezTo>
                  <a:pt x="969" y="23528"/>
                  <a:pt x="1012" y="23557"/>
                  <a:pt x="876" y="23736"/>
                </a:cubicBezTo>
                <a:cubicBezTo>
                  <a:pt x="796" y="23776"/>
                  <a:pt x="736" y="23836"/>
                  <a:pt x="677" y="23895"/>
                </a:cubicBezTo>
                <a:cubicBezTo>
                  <a:pt x="657" y="23935"/>
                  <a:pt x="637" y="23955"/>
                  <a:pt x="597" y="23995"/>
                </a:cubicBezTo>
                <a:cubicBezTo>
                  <a:pt x="557" y="24035"/>
                  <a:pt x="517" y="24075"/>
                  <a:pt x="478" y="24134"/>
                </a:cubicBezTo>
                <a:cubicBezTo>
                  <a:pt x="398" y="24234"/>
                  <a:pt x="318" y="24333"/>
                  <a:pt x="239" y="24453"/>
                </a:cubicBezTo>
                <a:cubicBezTo>
                  <a:pt x="219" y="24512"/>
                  <a:pt x="120" y="24552"/>
                  <a:pt x="239" y="24651"/>
                </a:cubicBezTo>
                <a:cubicBezTo>
                  <a:pt x="279" y="24691"/>
                  <a:pt x="318" y="24731"/>
                  <a:pt x="358" y="24771"/>
                </a:cubicBezTo>
                <a:cubicBezTo>
                  <a:pt x="378" y="24811"/>
                  <a:pt x="338" y="24831"/>
                  <a:pt x="338" y="24850"/>
                </a:cubicBezTo>
                <a:cubicBezTo>
                  <a:pt x="288" y="24926"/>
                  <a:pt x="266" y="24949"/>
                  <a:pt x="257" y="24949"/>
                </a:cubicBezTo>
                <a:cubicBezTo>
                  <a:pt x="240" y="24949"/>
                  <a:pt x="265" y="24875"/>
                  <a:pt x="254" y="24875"/>
                </a:cubicBezTo>
                <a:cubicBezTo>
                  <a:pt x="252" y="24875"/>
                  <a:pt x="247" y="24880"/>
                  <a:pt x="239" y="24890"/>
                </a:cubicBezTo>
                <a:cubicBezTo>
                  <a:pt x="219" y="24970"/>
                  <a:pt x="199" y="25030"/>
                  <a:pt x="179" y="25089"/>
                </a:cubicBezTo>
                <a:cubicBezTo>
                  <a:pt x="168" y="25113"/>
                  <a:pt x="156" y="25122"/>
                  <a:pt x="148" y="25122"/>
                </a:cubicBezTo>
                <a:cubicBezTo>
                  <a:pt x="143" y="25122"/>
                  <a:pt x="139" y="25117"/>
                  <a:pt x="139" y="25109"/>
                </a:cubicBezTo>
                <a:lnTo>
                  <a:pt x="139" y="25109"/>
                </a:lnTo>
                <a:cubicBezTo>
                  <a:pt x="80" y="25248"/>
                  <a:pt x="179" y="25149"/>
                  <a:pt x="80" y="25288"/>
                </a:cubicBezTo>
                <a:cubicBezTo>
                  <a:pt x="80" y="25308"/>
                  <a:pt x="60" y="25308"/>
                  <a:pt x="40" y="25328"/>
                </a:cubicBezTo>
                <a:cubicBezTo>
                  <a:pt x="40" y="25348"/>
                  <a:pt x="40" y="25348"/>
                  <a:pt x="40" y="25348"/>
                </a:cubicBezTo>
                <a:cubicBezTo>
                  <a:pt x="20" y="25368"/>
                  <a:pt x="20" y="25368"/>
                  <a:pt x="20" y="25368"/>
                </a:cubicBezTo>
                <a:lnTo>
                  <a:pt x="0" y="25368"/>
                </a:lnTo>
                <a:lnTo>
                  <a:pt x="20" y="25388"/>
                </a:lnTo>
                <a:cubicBezTo>
                  <a:pt x="40" y="25427"/>
                  <a:pt x="60" y="25467"/>
                  <a:pt x="80" y="25527"/>
                </a:cubicBezTo>
                <a:cubicBezTo>
                  <a:pt x="120" y="25646"/>
                  <a:pt x="100" y="25825"/>
                  <a:pt x="159" y="25965"/>
                </a:cubicBezTo>
                <a:cubicBezTo>
                  <a:pt x="259" y="26004"/>
                  <a:pt x="358" y="26044"/>
                  <a:pt x="458" y="26064"/>
                </a:cubicBezTo>
                <a:cubicBezTo>
                  <a:pt x="537" y="26164"/>
                  <a:pt x="318" y="26104"/>
                  <a:pt x="279" y="26164"/>
                </a:cubicBezTo>
                <a:cubicBezTo>
                  <a:pt x="1094" y="26442"/>
                  <a:pt x="995" y="26422"/>
                  <a:pt x="1453" y="26462"/>
                </a:cubicBezTo>
                <a:cubicBezTo>
                  <a:pt x="1512" y="26542"/>
                  <a:pt x="1671" y="26661"/>
                  <a:pt x="1811" y="26780"/>
                </a:cubicBezTo>
                <a:cubicBezTo>
                  <a:pt x="1652" y="26621"/>
                  <a:pt x="1711" y="26581"/>
                  <a:pt x="1831" y="26562"/>
                </a:cubicBezTo>
                <a:cubicBezTo>
                  <a:pt x="1950" y="26542"/>
                  <a:pt x="2109" y="26542"/>
                  <a:pt x="2229" y="26542"/>
                </a:cubicBezTo>
                <a:cubicBezTo>
                  <a:pt x="2229" y="26542"/>
                  <a:pt x="2209" y="26522"/>
                  <a:pt x="2209" y="26502"/>
                </a:cubicBezTo>
                <a:lnTo>
                  <a:pt x="2209" y="26502"/>
                </a:lnTo>
                <a:lnTo>
                  <a:pt x="2288" y="26542"/>
                </a:lnTo>
                <a:lnTo>
                  <a:pt x="2229" y="26542"/>
                </a:lnTo>
                <a:cubicBezTo>
                  <a:pt x="2248" y="26562"/>
                  <a:pt x="2268" y="26601"/>
                  <a:pt x="2288" y="26621"/>
                </a:cubicBezTo>
                <a:cubicBezTo>
                  <a:pt x="2308" y="26601"/>
                  <a:pt x="2328" y="26581"/>
                  <a:pt x="2348" y="26581"/>
                </a:cubicBezTo>
                <a:lnTo>
                  <a:pt x="2408" y="26621"/>
                </a:lnTo>
                <a:cubicBezTo>
                  <a:pt x="2408" y="26621"/>
                  <a:pt x="2447" y="26562"/>
                  <a:pt x="2507" y="26502"/>
                </a:cubicBezTo>
                <a:lnTo>
                  <a:pt x="2507" y="26502"/>
                </a:lnTo>
                <a:cubicBezTo>
                  <a:pt x="2527" y="26562"/>
                  <a:pt x="2507" y="26661"/>
                  <a:pt x="2467" y="26800"/>
                </a:cubicBezTo>
                <a:lnTo>
                  <a:pt x="2447" y="26800"/>
                </a:lnTo>
                <a:cubicBezTo>
                  <a:pt x="2447" y="26800"/>
                  <a:pt x="2427" y="26780"/>
                  <a:pt x="2427" y="26780"/>
                </a:cubicBezTo>
                <a:lnTo>
                  <a:pt x="2368" y="26721"/>
                </a:lnTo>
                <a:lnTo>
                  <a:pt x="2288" y="26621"/>
                </a:lnTo>
                <a:cubicBezTo>
                  <a:pt x="2189" y="26681"/>
                  <a:pt x="2069" y="26741"/>
                  <a:pt x="2089" y="26860"/>
                </a:cubicBezTo>
                <a:cubicBezTo>
                  <a:pt x="2109" y="26860"/>
                  <a:pt x="2189" y="26880"/>
                  <a:pt x="2268" y="26900"/>
                </a:cubicBezTo>
                <a:cubicBezTo>
                  <a:pt x="2229" y="26920"/>
                  <a:pt x="2209" y="26940"/>
                  <a:pt x="2229" y="26959"/>
                </a:cubicBezTo>
                <a:cubicBezTo>
                  <a:pt x="2238" y="26979"/>
                  <a:pt x="2258" y="26984"/>
                  <a:pt x="2286" y="26984"/>
                </a:cubicBezTo>
                <a:cubicBezTo>
                  <a:pt x="2313" y="26984"/>
                  <a:pt x="2348" y="26979"/>
                  <a:pt x="2388" y="26979"/>
                </a:cubicBezTo>
                <a:lnTo>
                  <a:pt x="2467" y="27139"/>
                </a:lnTo>
                <a:lnTo>
                  <a:pt x="2507" y="27218"/>
                </a:lnTo>
                <a:cubicBezTo>
                  <a:pt x="2527" y="27238"/>
                  <a:pt x="2547" y="27238"/>
                  <a:pt x="2547" y="27238"/>
                </a:cubicBezTo>
                <a:lnTo>
                  <a:pt x="2547" y="27119"/>
                </a:lnTo>
                <a:cubicBezTo>
                  <a:pt x="2766" y="26959"/>
                  <a:pt x="2985" y="26760"/>
                  <a:pt x="3203" y="26542"/>
                </a:cubicBezTo>
                <a:cubicBezTo>
                  <a:pt x="3243" y="26462"/>
                  <a:pt x="3283" y="26382"/>
                  <a:pt x="3323" y="26323"/>
                </a:cubicBezTo>
                <a:lnTo>
                  <a:pt x="3363" y="26144"/>
                </a:lnTo>
                <a:cubicBezTo>
                  <a:pt x="3382" y="26024"/>
                  <a:pt x="3422" y="25905"/>
                  <a:pt x="3462" y="25786"/>
                </a:cubicBezTo>
                <a:cubicBezTo>
                  <a:pt x="3542" y="25527"/>
                  <a:pt x="3641" y="25268"/>
                  <a:pt x="3840" y="24990"/>
                </a:cubicBezTo>
                <a:cubicBezTo>
                  <a:pt x="3840" y="25209"/>
                  <a:pt x="3979" y="25169"/>
                  <a:pt x="4099" y="25268"/>
                </a:cubicBezTo>
                <a:cubicBezTo>
                  <a:pt x="3860" y="25308"/>
                  <a:pt x="3800" y="25726"/>
                  <a:pt x="3542" y="25985"/>
                </a:cubicBezTo>
                <a:cubicBezTo>
                  <a:pt x="3599" y="25927"/>
                  <a:pt x="3639" y="25907"/>
                  <a:pt x="3666" y="25907"/>
                </a:cubicBezTo>
                <a:cubicBezTo>
                  <a:pt x="3704" y="25907"/>
                  <a:pt x="3713" y="25949"/>
                  <a:pt x="3701" y="25985"/>
                </a:cubicBezTo>
                <a:lnTo>
                  <a:pt x="3999" y="25388"/>
                </a:lnTo>
                <a:cubicBezTo>
                  <a:pt x="4024" y="25412"/>
                  <a:pt x="4047" y="25422"/>
                  <a:pt x="4070" y="25422"/>
                </a:cubicBezTo>
                <a:cubicBezTo>
                  <a:pt x="4142" y="25422"/>
                  <a:pt x="4213" y="25328"/>
                  <a:pt x="4318" y="25268"/>
                </a:cubicBezTo>
                <a:cubicBezTo>
                  <a:pt x="4039" y="25189"/>
                  <a:pt x="4497" y="24791"/>
                  <a:pt x="4616" y="24532"/>
                </a:cubicBezTo>
                <a:lnTo>
                  <a:pt x="4616" y="24532"/>
                </a:lnTo>
                <a:cubicBezTo>
                  <a:pt x="4696" y="24592"/>
                  <a:pt x="4716" y="24691"/>
                  <a:pt x="4497" y="24910"/>
                </a:cubicBezTo>
                <a:cubicBezTo>
                  <a:pt x="4875" y="24791"/>
                  <a:pt x="4556" y="24373"/>
                  <a:pt x="4895" y="24214"/>
                </a:cubicBezTo>
                <a:lnTo>
                  <a:pt x="4895" y="24214"/>
                </a:lnTo>
                <a:cubicBezTo>
                  <a:pt x="4855" y="24273"/>
                  <a:pt x="4815" y="24313"/>
                  <a:pt x="4835" y="24353"/>
                </a:cubicBezTo>
                <a:cubicBezTo>
                  <a:pt x="4885" y="24202"/>
                  <a:pt x="5132" y="23968"/>
                  <a:pt x="5198" y="23968"/>
                </a:cubicBezTo>
                <a:cubicBezTo>
                  <a:pt x="5210" y="23968"/>
                  <a:pt x="5216" y="23976"/>
                  <a:pt x="5213" y="23995"/>
                </a:cubicBezTo>
                <a:lnTo>
                  <a:pt x="5173" y="24055"/>
                </a:lnTo>
                <a:cubicBezTo>
                  <a:pt x="5531" y="23696"/>
                  <a:pt x="6188" y="22881"/>
                  <a:pt x="6068" y="22662"/>
                </a:cubicBezTo>
                <a:lnTo>
                  <a:pt x="6068" y="22662"/>
                </a:lnTo>
                <a:cubicBezTo>
                  <a:pt x="6108" y="22682"/>
                  <a:pt x="6228" y="22901"/>
                  <a:pt x="6248" y="22940"/>
                </a:cubicBezTo>
                <a:lnTo>
                  <a:pt x="6267" y="22125"/>
                </a:lnTo>
                <a:cubicBezTo>
                  <a:pt x="6327" y="22045"/>
                  <a:pt x="6387" y="21985"/>
                  <a:pt x="6447" y="21906"/>
                </a:cubicBezTo>
                <a:cubicBezTo>
                  <a:pt x="6645" y="22005"/>
                  <a:pt x="6864" y="22125"/>
                  <a:pt x="6725" y="22403"/>
                </a:cubicBezTo>
                <a:cubicBezTo>
                  <a:pt x="6825" y="22324"/>
                  <a:pt x="6944" y="22224"/>
                  <a:pt x="7063" y="21985"/>
                </a:cubicBezTo>
                <a:lnTo>
                  <a:pt x="7063" y="21985"/>
                </a:lnTo>
                <a:cubicBezTo>
                  <a:pt x="7044" y="22000"/>
                  <a:pt x="7015" y="22006"/>
                  <a:pt x="6982" y="22006"/>
                </a:cubicBezTo>
                <a:cubicBezTo>
                  <a:pt x="6878" y="22006"/>
                  <a:pt x="6739" y="21942"/>
                  <a:pt x="6785" y="21866"/>
                </a:cubicBezTo>
                <a:cubicBezTo>
                  <a:pt x="7141" y="21767"/>
                  <a:pt x="7005" y="21786"/>
                  <a:pt x="7396" y="21610"/>
                </a:cubicBezTo>
                <a:lnTo>
                  <a:pt x="7396" y="21610"/>
                </a:lnTo>
                <a:cubicBezTo>
                  <a:pt x="7387" y="21614"/>
                  <a:pt x="7378" y="21615"/>
                  <a:pt x="7369" y="21615"/>
                </a:cubicBezTo>
                <a:cubicBezTo>
                  <a:pt x="7260" y="21615"/>
                  <a:pt x="7155" y="21356"/>
                  <a:pt x="7282" y="21229"/>
                </a:cubicBezTo>
                <a:lnTo>
                  <a:pt x="7282" y="21229"/>
                </a:lnTo>
                <a:cubicBezTo>
                  <a:pt x="7302" y="21268"/>
                  <a:pt x="7510" y="21401"/>
                  <a:pt x="7502" y="21482"/>
                </a:cubicBezTo>
                <a:lnTo>
                  <a:pt x="7502" y="21482"/>
                </a:lnTo>
                <a:lnTo>
                  <a:pt x="7595" y="20940"/>
                </a:lnTo>
                <a:lnTo>
                  <a:pt x="7595" y="20940"/>
                </a:lnTo>
                <a:cubicBezTo>
                  <a:pt x="7591" y="21036"/>
                  <a:pt x="7714" y="21075"/>
                  <a:pt x="7829" y="21075"/>
                </a:cubicBezTo>
                <a:cubicBezTo>
                  <a:pt x="7853" y="21075"/>
                  <a:pt x="7877" y="21073"/>
                  <a:pt x="7899" y="21070"/>
                </a:cubicBezTo>
                <a:cubicBezTo>
                  <a:pt x="7819" y="21070"/>
                  <a:pt x="8177" y="20752"/>
                  <a:pt x="8257" y="20632"/>
                </a:cubicBezTo>
                <a:lnTo>
                  <a:pt x="8257" y="20632"/>
                </a:lnTo>
                <a:lnTo>
                  <a:pt x="8058" y="20732"/>
                </a:lnTo>
                <a:cubicBezTo>
                  <a:pt x="8456" y="20334"/>
                  <a:pt x="8098" y="20055"/>
                  <a:pt x="8476" y="19638"/>
                </a:cubicBezTo>
                <a:cubicBezTo>
                  <a:pt x="8476" y="19712"/>
                  <a:pt x="8576" y="19887"/>
                  <a:pt x="8710" y="19887"/>
                </a:cubicBezTo>
                <a:cubicBezTo>
                  <a:pt x="8755" y="19887"/>
                  <a:pt x="8804" y="19867"/>
                  <a:pt x="8854" y="19817"/>
                </a:cubicBezTo>
                <a:cubicBezTo>
                  <a:pt x="8854" y="19717"/>
                  <a:pt x="8794" y="19459"/>
                  <a:pt x="8794" y="19180"/>
                </a:cubicBezTo>
                <a:cubicBezTo>
                  <a:pt x="8914" y="19021"/>
                  <a:pt x="9053" y="18862"/>
                  <a:pt x="9192" y="18703"/>
                </a:cubicBezTo>
                <a:lnTo>
                  <a:pt x="9192" y="18703"/>
                </a:lnTo>
                <a:cubicBezTo>
                  <a:pt x="9172" y="19041"/>
                  <a:pt x="9133" y="19399"/>
                  <a:pt x="9073" y="19618"/>
                </a:cubicBezTo>
                <a:cubicBezTo>
                  <a:pt x="9272" y="19518"/>
                  <a:pt x="9192" y="19658"/>
                  <a:pt x="9391" y="19399"/>
                </a:cubicBezTo>
                <a:cubicBezTo>
                  <a:pt x="9396" y="19398"/>
                  <a:pt x="9400" y="19398"/>
                  <a:pt x="9404" y="19398"/>
                </a:cubicBezTo>
                <a:cubicBezTo>
                  <a:pt x="9500" y="19398"/>
                  <a:pt x="9369" y="19621"/>
                  <a:pt x="9312" y="19697"/>
                </a:cubicBezTo>
                <a:lnTo>
                  <a:pt x="9829" y="19160"/>
                </a:lnTo>
                <a:cubicBezTo>
                  <a:pt x="9670" y="19081"/>
                  <a:pt x="10048" y="18623"/>
                  <a:pt x="9928" y="18563"/>
                </a:cubicBezTo>
                <a:lnTo>
                  <a:pt x="9928" y="18563"/>
                </a:lnTo>
                <a:lnTo>
                  <a:pt x="9550" y="19280"/>
                </a:lnTo>
                <a:cubicBezTo>
                  <a:pt x="9391" y="19180"/>
                  <a:pt x="9471" y="18603"/>
                  <a:pt x="9829" y="18225"/>
                </a:cubicBezTo>
                <a:cubicBezTo>
                  <a:pt x="9837" y="18223"/>
                  <a:pt x="9845" y="18222"/>
                  <a:pt x="9852" y="18222"/>
                </a:cubicBezTo>
                <a:cubicBezTo>
                  <a:pt x="9971" y="18222"/>
                  <a:pt x="9992" y="18506"/>
                  <a:pt x="10048" y="18543"/>
                </a:cubicBezTo>
                <a:cubicBezTo>
                  <a:pt x="10048" y="18444"/>
                  <a:pt x="10286" y="18086"/>
                  <a:pt x="10346" y="18086"/>
                </a:cubicBezTo>
                <a:lnTo>
                  <a:pt x="10267" y="18305"/>
                </a:lnTo>
                <a:cubicBezTo>
                  <a:pt x="10505" y="18126"/>
                  <a:pt x="10406" y="17807"/>
                  <a:pt x="10744" y="17648"/>
                </a:cubicBezTo>
                <a:cubicBezTo>
                  <a:pt x="10844" y="17568"/>
                  <a:pt x="11162" y="17529"/>
                  <a:pt x="11082" y="17449"/>
                </a:cubicBezTo>
                <a:cubicBezTo>
                  <a:pt x="10923" y="17449"/>
                  <a:pt x="10665" y="17330"/>
                  <a:pt x="10485" y="17171"/>
                </a:cubicBezTo>
                <a:cubicBezTo>
                  <a:pt x="10585" y="17071"/>
                  <a:pt x="10665" y="16972"/>
                  <a:pt x="10764" y="16852"/>
                </a:cubicBezTo>
                <a:lnTo>
                  <a:pt x="10804" y="16912"/>
                </a:lnTo>
                <a:lnTo>
                  <a:pt x="10844" y="16852"/>
                </a:lnTo>
                <a:lnTo>
                  <a:pt x="10804" y="16812"/>
                </a:lnTo>
                <a:cubicBezTo>
                  <a:pt x="10883" y="16713"/>
                  <a:pt x="10983" y="16613"/>
                  <a:pt x="11062" y="16494"/>
                </a:cubicBezTo>
                <a:cubicBezTo>
                  <a:pt x="11198" y="16572"/>
                  <a:pt x="11126" y="16933"/>
                  <a:pt x="11288" y="16933"/>
                </a:cubicBezTo>
                <a:cubicBezTo>
                  <a:pt x="11292" y="16933"/>
                  <a:pt x="11297" y="16932"/>
                  <a:pt x="11301" y="16932"/>
                </a:cubicBezTo>
                <a:cubicBezTo>
                  <a:pt x="11261" y="16892"/>
                  <a:pt x="11281" y="16773"/>
                  <a:pt x="11301" y="16713"/>
                </a:cubicBezTo>
                <a:cubicBezTo>
                  <a:pt x="11318" y="16704"/>
                  <a:pt x="11332" y="16701"/>
                  <a:pt x="11343" y="16701"/>
                </a:cubicBezTo>
                <a:cubicBezTo>
                  <a:pt x="11383" y="16701"/>
                  <a:pt x="11397" y="16739"/>
                  <a:pt x="11426" y="16739"/>
                </a:cubicBezTo>
                <a:cubicBezTo>
                  <a:pt x="11448" y="16739"/>
                  <a:pt x="11480" y="16716"/>
                  <a:pt x="11540" y="16633"/>
                </a:cubicBezTo>
                <a:cubicBezTo>
                  <a:pt x="11468" y="16518"/>
                  <a:pt x="11699" y="16350"/>
                  <a:pt x="11680" y="16350"/>
                </a:cubicBezTo>
                <a:cubicBezTo>
                  <a:pt x="11673" y="16350"/>
                  <a:pt x="11629" y="16374"/>
                  <a:pt x="11520" y="16434"/>
                </a:cubicBezTo>
                <a:cubicBezTo>
                  <a:pt x="11639" y="16196"/>
                  <a:pt x="11719" y="16255"/>
                  <a:pt x="11918" y="15997"/>
                </a:cubicBezTo>
                <a:cubicBezTo>
                  <a:pt x="11819" y="15997"/>
                  <a:pt x="11799" y="15798"/>
                  <a:pt x="11838" y="15599"/>
                </a:cubicBezTo>
                <a:cubicBezTo>
                  <a:pt x="11898" y="15499"/>
                  <a:pt x="11978" y="15420"/>
                  <a:pt x="12057" y="15320"/>
                </a:cubicBezTo>
                <a:lnTo>
                  <a:pt x="12077" y="15320"/>
                </a:lnTo>
                <a:cubicBezTo>
                  <a:pt x="12435" y="14922"/>
                  <a:pt x="12694" y="14743"/>
                  <a:pt x="13012" y="14365"/>
                </a:cubicBezTo>
                <a:cubicBezTo>
                  <a:pt x="13068" y="14351"/>
                  <a:pt x="13184" y="14278"/>
                  <a:pt x="13240" y="14278"/>
                </a:cubicBezTo>
                <a:cubicBezTo>
                  <a:pt x="13264" y="14278"/>
                  <a:pt x="13277" y="14290"/>
                  <a:pt x="13271" y="14325"/>
                </a:cubicBezTo>
                <a:cubicBezTo>
                  <a:pt x="13291" y="14246"/>
                  <a:pt x="13291" y="14166"/>
                  <a:pt x="13390" y="14047"/>
                </a:cubicBezTo>
                <a:cubicBezTo>
                  <a:pt x="13436" y="14027"/>
                  <a:pt x="13465" y="14018"/>
                  <a:pt x="13481" y="14018"/>
                </a:cubicBezTo>
                <a:cubicBezTo>
                  <a:pt x="13568" y="14018"/>
                  <a:pt x="13283" y="14272"/>
                  <a:pt x="13424" y="14272"/>
                </a:cubicBezTo>
                <a:cubicBezTo>
                  <a:pt x="13436" y="14272"/>
                  <a:pt x="13451" y="14270"/>
                  <a:pt x="13470" y="14266"/>
                </a:cubicBezTo>
                <a:cubicBezTo>
                  <a:pt x="13410" y="14186"/>
                  <a:pt x="13629" y="13868"/>
                  <a:pt x="13729" y="13649"/>
                </a:cubicBezTo>
                <a:cubicBezTo>
                  <a:pt x="13721" y="13647"/>
                  <a:pt x="13712" y="13646"/>
                  <a:pt x="13704" y="13646"/>
                </a:cubicBezTo>
                <a:cubicBezTo>
                  <a:pt x="13534" y="13646"/>
                  <a:pt x="13366" y="14037"/>
                  <a:pt x="13271" y="14246"/>
                </a:cubicBezTo>
                <a:cubicBezTo>
                  <a:pt x="13211" y="14186"/>
                  <a:pt x="13191" y="14107"/>
                  <a:pt x="13171" y="13987"/>
                </a:cubicBezTo>
                <a:cubicBezTo>
                  <a:pt x="13530" y="13569"/>
                  <a:pt x="13888" y="13151"/>
                  <a:pt x="14226" y="12754"/>
                </a:cubicBezTo>
                <a:cubicBezTo>
                  <a:pt x="14524" y="12515"/>
                  <a:pt x="15062" y="11759"/>
                  <a:pt x="15479" y="11401"/>
                </a:cubicBezTo>
                <a:cubicBezTo>
                  <a:pt x="15499" y="11321"/>
                  <a:pt x="15559" y="11222"/>
                  <a:pt x="15539" y="11162"/>
                </a:cubicBezTo>
                <a:cubicBezTo>
                  <a:pt x="15997" y="10625"/>
                  <a:pt x="16454" y="10087"/>
                  <a:pt x="16872" y="9570"/>
                </a:cubicBezTo>
                <a:cubicBezTo>
                  <a:pt x="16892" y="9590"/>
                  <a:pt x="16912" y="9590"/>
                  <a:pt x="16932" y="9610"/>
                </a:cubicBezTo>
                <a:lnTo>
                  <a:pt x="17051" y="9351"/>
                </a:lnTo>
                <a:cubicBezTo>
                  <a:pt x="17051" y="9351"/>
                  <a:pt x="17071" y="9331"/>
                  <a:pt x="17071" y="9331"/>
                </a:cubicBezTo>
                <a:cubicBezTo>
                  <a:pt x="17088" y="9348"/>
                  <a:pt x="17077" y="9420"/>
                  <a:pt x="17107" y="9420"/>
                </a:cubicBezTo>
                <a:cubicBezTo>
                  <a:pt x="17113" y="9420"/>
                  <a:pt x="17121" y="9418"/>
                  <a:pt x="17131" y="9411"/>
                </a:cubicBezTo>
                <a:cubicBezTo>
                  <a:pt x="17111" y="9371"/>
                  <a:pt x="17111" y="9331"/>
                  <a:pt x="17131" y="9272"/>
                </a:cubicBezTo>
                <a:cubicBezTo>
                  <a:pt x="17230" y="9152"/>
                  <a:pt x="17310" y="9033"/>
                  <a:pt x="17409" y="8914"/>
                </a:cubicBezTo>
                <a:lnTo>
                  <a:pt x="17429" y="8914"/>
                </a:lnTo>
                <a:cubicBezTo>
                  <a:pt x="17429" y="8894"/>
                  <a:pt x="17429" y="8894"/>
                  <a:pt x="17429" y="8894"/>
                </a:cubicBezTo>
                <a:cubicBezTo>
                  <a:pt x="17509" y="8794"/>
                  <a:pt x="17588" y="8695"/>
                  <a:pt x="17668" y="8615"/>
                </a:cubicBezTo>
                <a:cubicBezTo>
                  <a:pt x="17668" y="8595"/>
                  <a:pt x="17688" y="8595"/>
                  <a:pt x="17708" y="8575"/>
                </a:cubicBezTo>
                <a:cubicBezTo>
                  <a:pt x="17708" y="8555"/>
                  <a:pt x="17748" y="8536"/>
                  <a:pt x="17748" y="8496"/>
                </a:cubicBezTo>
                <a:cubicBezTo>
                  <a:pt x="20255" y="5472"/>
                  <a:pt x="22264" y="2905"/>
                  <a:pt x="23040" y="1711"/>
                </a:cubicBezTo>
                <a:lnTo>
                  <a:pt x="23179" y="1651"/>
                </a:lnTo>
                <a:cubicBezTo>
                  <a:pt x="23159" y="1651"/>
                  <a:pt x="23120" y="1632"/>
                  <a:pt x="23100" y="1632"/>
                </a:cubicBezTo>
                <a:cubicBezTo>
                  <a:pt x="23199" y="1453"/>
                  <a:pt x="23279" y="1313"/>
                  <a:pt x="23338" y="1214"/>
                </a:cubicBezTo>
                <a:cubicBezTo>
                  <a:pt x="23338" y="1214"/>
                  <a:pt x="23060" y="1114"/>
                  <a:pt x="22742" y="975"/>
                </a:cubicBezTo>
                <a:cubicBezTo>
                  <a:pt x="22662" y="836"/>
                  <a:pt x="22602" y="677"/>
                  <a:pt x="22682" y="577"/>
                </a:cubicBezTo>
                <a:lnTo>
                  <a:pt x="22682" y="577"/>
                </a:lnTo>
                <a:cubicBezTo>
                  <a:pt x="22664" y="583"/>
                  <a:pt x="22647" y="585"/>
                  <a:pt x="22629" y="585"/>
                </a:cubicBezTo>
                <a:cubicBezTo>
                  <a:pt x="22587" y="585"/>
                  <a:pt x="22545" y="571"/>
                  <a:pt x="22503" y="557"/>
                </a:cubicBezTo>
                <a:cubicBezTo>
                  <a:pt x="22483" y="537"/>
                  <a:pt x="22463" y="537"/>
                  <a:pt x="22423" y="517"/>
                </a:cubicBezTo>
                <a:lnTo>
                  <a:pt x="22403" y="497"/>
                </a:lnTo>
                <a:lnTo>
                  <a:pt x="22383" y="478"/>
                </a:lnTo>
                <a:lnTo>
                  <a:pt x="22324" y="438"/>
                </a:lnTo>
                <a:cubicBezTo>
                  <a:pt x="22145" y="338"/>
                  <a:pt x="21906" y="179"/>
                  <a:pt x="21747" y="80"/>
                </a:cubicBezTo>
                <a:cubicBezTo>
                  <a:pt x="21727" y="60"/>
                  <a:pt x="21687" y="60"/>
                  <a:pt x="21667" y="40"/>
                </a:cubicBezTo>
                <a:cubicBezTo>
                  <a:pt x="21647" y="20"/>
                  <a:pt x="21647" y="0"/>
                  <a:pt x="2162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6" name="Google Shape;926;p11"/>
          <p:cNvSpPr/>
          <p:nvPr/>
        </p:nvSpPr>
        <p:spPr>
          <a:xfrm rot="2513567">
            <a:off x="5734424" y="1188943"/>
            <a:ext cx="1267573" cy="1092767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27" name="Google Shape;927;p11"/>
          <p:cNvGrpSpPr/>
          <p:nvPr/>
        </p:nvGrpSpPr>
        <p:grpSpPr>
          <a:xfrm>
            <a:off x="1261400" y="896217"/>
            <a:ext cx="9669200" cy="556000"/>
            <a:chOff x="946050" y="672163"/>
            <a:chExt cx="7251900" cy="417000"/>
          </a:xfrm>
        </p:grpSpPr>
        <p:sp>
          <p:nvSpPr>
            <p:cNvPr id="928" name="Google Shape;928;p11"/>
            <p:cNvSpPr/>
            <p:nvPr/>
          </p:nvSpPr>
          <p:spPr>
            <a:xfrm>
              <a:off x="946050" y="672163"/>
              <a:ext cx="7251900" cy="4170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929" name="Google Shape;929;p11"/>
            <p:cNvGrpSpPr/>
            <p:nvPr/>
          </p:nvGrpSpPr>
          <p:grpSpPr>
            <a:xfrm>
              <a:off x="7209519" y="794061"/>
              <a:ext cx="789243" cy="171052"/>
              <a:chOff x="733775" y="310686"/>
              <a:chExt cx="789243" cy="171052"/>
            </a:xfrm>
          </p:grpSpPr>
          <p:sp>
            <p:nvSpPr>
              <p:cNvPr id="930" name="Google Shape;930;p11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931" name="Google Shape;931;p11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932" name="Google Shape;932;p11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933" name="Google Shape;933;p11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934" name="Google Shape;934;p11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935" name="Google Shape;935;p11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936" name="Google Shape;936;p11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937" name="Google Shape;937;p11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938" name="Google Shape;938;p11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  <p:grpSp>
          <p:nvGrpSpPr>
            <p:cNvPr id="939" name="Google Shape;939;p11"/>
            <p:cNvGrpSpPr/>
            <p:nvPr/>
          </p:nvGrpSpPr>
          <p:grpSpPr>
            <a:xfrm>
              <a:off x="1145239" y="777487"/>
              <a:ext cx="800559" cy="204209"/>
              <a:chOff x="747420" y="664537"/>
              <a:chExt cx="800559" cy="204209"/>
            </a:xfrm>
          </p:grpSpPr>
          <p:grpSp>
            <p:nvGrpSpPr>
              <p:cNvPr id="940" name="Google Shape;940;p11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941" name="Google Shape;941;p11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42" name="Google Shape;942;p11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943" name="Google Shape;943;p11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944" name="Google Shape;944;p11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945" name="Google Shape;945;p11"/>
          <p:cNvSpPr/>
          <p:nvPr/>
        </p:nvSpPr>
        <p:spPr>
          <a:xfrm>
            <a:off x="1261400" y="1452568"/>
            <a:ext cx="9669200" cy="45092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6" name="Google Shape;946;p11"/>
          <p:cNvSpPr txBox="1">
            <a:spLocks noGrp="1"/>
          </p:cNvSpPr>
          <p:nvPr>
            <p:ph type="title" hasCustomPrompt="1"/>
          </p:nvPr>
        </p:nvSpPr>
        <p:spPr>
          <a:xfrm>
            <a:off x="1657600" y="2109800"/>
            <a:ext cx="8876800" cy="131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0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47" name="Google Shape;947;p11"/>
          <p:cNvSpPr txBox="1">
            <a:spLocks noGrp="1"/>
          </p:cNvSpPr>
          <p:nvPr>
            <p:ph type="subTitle" idx="1"/>
          </p:nvPr>
        </p:nvSpPr>
        <p:spPr>
          <a:xfrm>
            <a:off x="2145233" y="4635733"/>
            <a:ext cx="7040800" cy="722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633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4888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13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951" name="Google Shape;951;p13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09" name="Google Shape;1009;p13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10" name="Google Shape;1010;p13"/>
          <p:cNvGrpSpPr/>
          <p:nvPr/>
        </p:nvGrpSpPr>
        <p:grpSpPr>
          <a:xfrm>
            <a:off x="5197399" y="5512752"/>
            <a:ext cx="1643563" cy="837237"/>
            <a:chOff x="2094425" y="748900"/>
            <a:chExt cx="887900" cy="452300"/>
          </a:xfrm>
        </p:grpSpPr>
        <p:sp>
          <p:nvSpPr>
            <p:cNvPr id="1011" name="Google Shape;1011;p13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15" name="Google Shape;1015;p13"/>
          <p:cNvSpPr/>
          <p:nvPr/>
        </p:nvSpPr>
        <p:spPr>
          <a:xfrm>
            <a:off x="797576" y="4311273"/>
            <a:ext cx="1970165" cy="2016721"/>
          </a:xfrm>
          <a:custGeom>
            <a:avLst/>
            <a:gdLst/>
            <a:ahLst/>
            <a:cxnLst/>
            <a:rect l="l" t="t" r="r" b="b"/>
            <a:pathLst>
              <a:path w="26861" h="27497" extrusionOk="0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6" name="Google Shape;1016;p13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7" name="Google Shape;1017;p13"/>
          <p:cNvSpPr/>
          <p:nvPr/>
        </p:nvSpPr>
        <p:spPr>
          <a:xfrm rot="5400000">
            <a:off x="7983871" y="1831601"/>
            <a:ext cx="4043864" cy="2773795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18" name="Google Shape;1018;p13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1019" name="Google Shape;1019;p13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20" name="Google Shape;1020;p13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021" name="Google Shape;1021;p13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023" name="Google Shape;1023;p13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024" name="Google Shape;1024;p13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025" name="Google Shape;1025;p13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026" name="Google Shape;1026;p13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1027" name="Google Shape;1027;p13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028" name="Google Shape;1028;p13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029" name="Google Shape;1029;p13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  <p:grpSp>
          <p:nvGrpSpPr>
            <p:cNvPr id="1030" name="Google Shape;1030;p13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031" name="Google Shape;1031;p13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032" name="Google Shape;1032;p13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33" name="Google Shape;1033;p13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034" name="Google Shape;1034;p13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036" name="Google Shape;1036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1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7" name="Google Shape;1037;p13"/>
          <p:cNvSpPr txBox="1">
            <a:spLocks noGrp="1"/>
          </p:cNvSpPr>
          <p:nvPr>
            <p:ph type="subTitle" idx="1"/>
          </p:nvPr>
        </p:nvSpPr>
        <p:spPr>
          <a:xfrm>
            <a:off x="2394067" y="4278584"/>
            <a:ext cx="31564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38" name="Google Shape;1038;p13"/>
          <p:cNvSpPr txBox="1">
            <a:spLocks noGrp="1"/>
          </p:cNvSpPr>
          <p:nvPr>
            <p:ph type="subTitle" idx="2"/>
          </p:nvPr>
        </p:nvSpPr>
        <p:spPr>
          <a:xfrm>
            <a:off x="2394067" y="4904984"/>
            <a:ext cx="31564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39" name="Google Shape;1039;p13"/>
          <p:cNvSpPr txBox="1">
            <a:spLocks noGrp="1"/>
          </p:cNvSpPr>
          <p:nvPr>
            <p:ph type="title" idx="3" hasCustomPrompt="1"/>
          </p:nvPr>
        </p:nvSpPr>
        <p:spPr>
          <a:xfrm>
            <a:off x="1169267" y="4772817"/>
            <a:ext cx="784000" cy="49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40" name="Google Shape;1040;p13"/>
          <p:cNvSpPr txBox="1">
            <a:spLocks noGrp="1"/>
          </p:cNvSpPr>
          <p:nvPr>
            <p:ph type="subTitle" idx="4"/>
          </p:nvPr>
        </p:nvSpPr>
        <p:spPr>
          <a:xfrm>
            <a:off x="7644733" y="4278584"/>
            <a:ext cx="31564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1" name="Google Shape;1041;p13"/>
          <p:cNvSpPr txBox="1">
            <a:spLocks noGrp="1"/>
          </p:cNvSpPr>
          <p:nvPr>
            <p:ph type="subTitle" idx="5"/>
          </p:nvPr>
        </p:nvSpPr>
        <p:spPr>
          <a:xfrm>
            <a:off x="7644733" y="4904984"/>
            <a:ext cx="31564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2" name="Google Shape;1042;p13"/>
          <p:cNvSpPr txBox="1">
            <a:spLocks noGrp="1"/>
          </p:cNvSpPr>
          <p:nvPr>
            <p:ph type="title" idx="6" hasCustomPrompt="1"/>
          </p:nvPr>
        </p:nvSpPr>
        <p:spPr>
          <a:xfrm>
            <a:off x="6419933" y="4772817"/>
            <a:ext cx="784000" cy="49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43" name="Google Shape;1043;p13"/>
          <p:cNvSpPr txBox="1">
            <a:spLocks noGrp="1"/>
          </p:cNvSpPr>
          <p:nvPr>
            <p:ph type="subTitle" idx="7"/>
          </p:nvPr>
        </p:nvSpPr>
        <p:spPr>
          <a:xfrm>
            <a:off x="2394067" y="1940151"/>
            <a:ext cx="31564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4" name="Google Shape;1044;p13"/>
          <p:cNvSpPr txBox="1">
            <a:spLocks noGrp="1"/>
          </p:cNvSpPr>
          <p:nvPr>
            <p:ph type="subTitle" idx="8"/>
          </p:nvPr>
        </p:nvSpPr>
        <p:spPr>
          <a:xfrm>
            <a:off x="2394067" y="2566551"/>
            <a:ext cx="31564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5" name="Google Shape;1045;p13"/>
          <p:cNvSpPr txBox="1">
            <a:spLocks noGrp="1"/>
          </p:cNvSpPr>
          <p:nvPr>
            <p:ph type="title" idx="9" hasCustomPrompt="1"/>
          </p:nvPr>
        </p:nvSpPr>
        <p:spPr>
          <a:xfrm>
            <a:off x="1169267" y="2434384"/>
            <a:ext cx="784000" cy="49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46" name="Google Shape;1046;p13"/>
          <p:cNvSpPr txBox="1">
            <a:spLocks noGrp="1"/>
          </p:cNvSpPr>
          <p:nvPr>
            <p:ph type="subTitle" idx="13"/>
          </p:nvPr>
        </p:nvSpPr>
        <p:spPr>
          <a:xfrm>
            <a:off x="7644733" y="1940151"/>
            <a:ext cx="31564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7" name="Google Shape;1047;p13"/>
          <p:cNvSpPr txBox="1">
            <a:spLocks noGrp="1"/>
          </p:cNvSpPr>
          <p:nvPr>
            <p:ph type="subTitle" idx="14"/>
          </p:nvPr>
        </p:nvSpPr>
        <p:spPr>
          <a:xfrm>
            <a:off x="7644733" y="2566551"/>
            <a:ext cx="31564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8" name="Google Shape;1048;p13"/>
          <p:cNvSpPr txBox="1">
            <a:spLocks noGrp="1"/>
          </p:cNvSpPr>
          <p:nvPr>
            <p:ph type="title" idx="15" hasCustomPrompt="1"/>
          </p:nvPr>
        </p:nvSpPr>
        <p:spPr>
          <a:xfrm>
            <a:off x="6419933" y="2434384"/>
            <a:ext cx="784000" cy="49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109025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14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1051" name="Google Shape;1051;p14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14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14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14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14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14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14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14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14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14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14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14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14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14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14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14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14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14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7" name="Google Shape;1107;p14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09" name="Google Shape;1109;p14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10" name="Google Shape;1110;p14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1111" name="Google Shape;1111;p14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112" name="Google Shape;1112;p14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113" name="Google Shape;1113;p14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115" name="Google Shape;1115;p14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116" name="Google Shape;1116;p14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117" name="Google Shape;1117;p14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118" name="Google Shape;1118;p14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1119" name="Google Shape;1119;p14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120" name="Google Shape;1120;p14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121" name="Google Shape;1121;p14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  <p:grpSp>
          <p:nvGrpSpPr>
            <p:cNvPr id="1122" name="Google Shape;1122;p14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123" name="Google Shape;1123;p14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124" name="Google Shape;1124;p14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25" name="Google Shape;1125;p14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126" name="Google Shape;1126;p14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127" name="Google Shape;1127;p14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128" name="Google Shape;1128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1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29" name="Google Shape;1129;p14"/>
          <p:cNvSpPr txBox="1">
            <a:spLocks noGrp="1"/>
          </p:cNvSpPr>
          <p:nvPr>
            <p:ph type="subTitle" idx="1"/>
          </p:nvPr>
        </p:nvSpPr>
        <p:spPr>
          <a:xfrm>
            <a:off x="1095767" y="3941900"/>
            <a:ext cx="32144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0" name="Google Shape;1130;p14"/>
          <p:cNvSpPr txBox="1">
            <a:spLocks noGrp="1"/>
          </p:cNvSpPr>
          <p:nvPr>
            <p:ph type="subTitle" idx="2"/>
          </p:nvPr>
        </p:nvSpPr>
        <p:spPr>
          <a:xfrm>
            <a:off x="1093567" y="4679767"/>
            <a:ext cx="3218800" cy="88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1" name="Google Shape;1131;p14"/>
          <p:cNvSpPr txBox="1">
            <a:spLocks noGrp="1"/>
          </p:cNvSpPr>
          <p:nvPr>
            <p:ph type="title" idx="3" hasCustomPrompt="1"/>
          </p:nvPr>
        </p:nvSpPr>
        <p:spPr>
          <a:xfrm>
            <a:off x="2310967" y="2324717"/>
            <a:ext cx="784000" cy="146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32" name="Google Shape;1132;p14"/>
          <p:cNvSpPr txBox="1">
            <a:spLocks noGrp="1"/>
          </p:cNvSpPr>
          <p:nvPr>
            <p:ph type="subTitle" idx="4"/>
          </p:nvPr>
        </p:nvSpPr>
        <p:spPr>
          <a:xfrm>
            <a:off x="4487700" y="3938016"/>
            <a:ext cx="32144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3" name="Google Shape;1133;p14"/>
          <p:cNvSpPr txBox="1">
            <a:spLocks noGrp="1"/>
          </p:cNvSpPr>
          <p:nvPr>
            <p:ph type="subTitle" idx="5"/>
          </p:nvPr>
        </p:nvSpPr>
        <p:spPr>
          <a:xfrm>
            <a:off x="4485500" y="4681728"/>
            <a:ext cx="3218800" cy="88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4" name="Google Shape;1134;p14"/>
          <p:cNvSpPr txBox="1">
            <a:spLocks noGrp="1"/>
          </p:cNvSpPr>
          <p:nvPr>
            <p:ph type="title" idx="6" hasCustomPrompt="1"/>
          </p:nvPr>
        </p:nvSpPr>
        <p:spPr>
          <a:xfrm>
            <a:off x="5702900" y="2324717"/>
            <a:ext cx="784000" cy="146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35" name="Google Shape;1135;p14"/>
          <p:cNvSpPr txBox="1">
            <a:spLocks noGrp="1"/>
          </p:cNvSpPr>
          <p:nvPr>
            <p:ph type="subTitle" idx="7"/>
          </p:nvPr>
        </p:nvSpPr>
        <p:spPr>
          <a:xfrm>
            <a:off x="7881833" y="3938016"/>
            <a:ext cx="32144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6" name="Google Shape;1136;p14"/>
          <p:cNvSpPr txBox="1">
            <a:spLocks noGrp="1"/>
          </p:cNvSpPr>
          <p:nvPr>
            <p:ph type="subTitle" idx="8"/>
          </p:nvPr>
        </p:nvSpPr>
        <p:spPr>
          <a:xfrm>
            <a:off x="7879633" y="4681728"/>
            <a:ext cx="3218800" cy="88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7" name="Google Shape;1137;p14"/>
          <p:cNvSpPr txBox="1">
            <a:spLocks noGrp="1"/>
          </p:cNvSpPr>
          <p:nvPr>
            <p:ph type="title" idx="9" hasCustomPrompt="1"/>
          </p:nvPr>
        </p:nvSpPr>
        <p:spPr>
          <a:xfrm>
            <a:off x="9097033" y="2324717"/>
            <a:ext cx="784000" cy="146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371114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9" name="Google Shape;1139;p15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1140" name="Google Shape;1140;p15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1" name="Google Shape;1141;p15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2" name="Google Shape;1142;p15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3" name="Google Shape;1143;p15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4" name="Google Shape;1144;p15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5" name="Google Shape;1145;p15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15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15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15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9" name="Google Shape;1149;p15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0" name="Google Shape;1150;p15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15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15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15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15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15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15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98" name="Google Shape;1198;p15"/>
          <p:cNvSpPr/>
          <p:nvPr/>
        </p:nvSpPr>
        <p:spPr>
          <a:xfrm>
            <a:off x="1261567" y="1424900"/>
            <a:ext cx="9669200" cy="453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99" name="Google Shape;1199;p15"/>
          <p:cNvGrpSpPr/>
          <p:nvPr/>
        </p:nvGrpSpPr>
        <p:grpSpPr>
          <a:xfrm>
            <a:off x="1261400" y="896217"/>
            <a:ext cx="9669200" cy="556000"/>
            <a:chOff x="946050" y="672163"/>
            <a:chExt cx="7251900" cy="417000"/>
          </a:xfrm>
        </p:grpSpPr>
        <p:sp>
          <p:nvSpPr>
            <p:cNvPr id="1200" name="Google Shape;1200;p15"/>
            <p:cNvSpPr/>
            <p:nvPr/>
          </p:nvSpPr>
          <p:spPr>
            <a:xfrm>
              <a:off x="946050" y="672163"/>
              <a:ext cx="7251900" cy="4170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201" name="Google Shape;1201;p15"/>
            <p:cNvGrpSpPr/>
            <p:nvPr/>
          </p:nvGrpSpPr>
          <p:grpSpPr>
            <a:xfrm>
              <a:off x="7209519" y="794061"/>
              <a:ext cx="789243" cy="171052"/>
              <a:chOff x="733775" y="310686"/>
              <a:chExt cx="789243" cy="171052"/>
            </a:xfrm>
          </p:grpSpPr>
          <p:sp>
            <p:nvSpPr>
              <p:cNvPr id="1202" name="Google Shape;1202;p15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203" name="Google Shape;1203;p15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204" name="Google Shape;1204;p15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205" name="Google Shape;1205;p15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206" name="Google Shape;1206;p15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207" name="Google Shape;1207;p15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1208" name="Google Shape;1208;p15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209" name="Google Shape;1209;p15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210" name="Google Shape;1210;p15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  <p:grpSp>
          <p:nvGrpSpPr>
            <p:cNvPr id="1211" name="Google Shape;1211;p15"/>
            <p:cNvGrpSpPr/>
            <p:nvPr/>
          </p:nvGrpSpPr>
          <p:grpSpPr>
            <a:xfrm>
              <a:off x="1145239" y="777487"/>
              <a:ext cx="800559" cy="204209"/>
              <a:chOff x="747420" y="664537"/>
              <a:chExt cx="800559" cy="204209"/>
            </a:xfrm>
          </p:grpSpPr>
          <p:grpSp>
            <p:nvGrpSpPr>
              <p:cNvPr id="1212" name="Google Shape;1212;p15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213" name="Google Shape;1213;p15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14" name="Google Shape;1214;p15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215" name="Google Shape;1215;p15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216" name="Google Shape;1216;p15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217" name="Google Shape;1217;p15"/>
          <p:cNvSpPr/>
          <p:nvPr/>
        </p:nvSpPr>
        <p:spPr>
          <a:xfrm>
            <a:off x="1261400" y="1452233"/>
            <a:ext cx="9669200" cy="4509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8" name="Google Shape;1218;p15"/>
          <p:cNvSpPr txBox="1">
            <a:spLocks noGrp="1"/>
          </p:cNvSpPr>
          <p:nvPr>
            <p:ph type="title"/>
          </p:nvPr>
        </p:nvSpPr>
        <p:spPr>
          <a:xfrm>
            <a:off x="5157233" y="1734933"/>
            <a:ext cx="5100800" cy="17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13333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19" name="Google Shape;1219;p15"/>
          <p:cNvSpPr txBox="1">
            <a:spLocks noGrp="1"/>
          </p:cNvSpPr>
          <p:nvPr>
            <p:ph type="subTitle" idx="1"/>
          </p:nvPr>
        </p:nvSpPr>
        <p:spPr>
          <a:xfrm>
            <a:off x="5161633" y="3641833"/>
            <a:ext cx="5096400" cy="142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5247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1" name="Google Shape;1221;p16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1222" name="Google Shape;1222;p16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16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16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16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16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16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16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16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16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16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16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16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16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80" name="Google Shape;1280;p16"/>
          <p:cNvSpPr/>
          <p:nvPr/>
        </p:nvSpPr>
        <p:spPr>
          <a:xfrm>
            <a:off x="1261400" y="1452233"/>
            <a:ext cx="9669200" cy="450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1" name="Google Shape;1281;p16"/>
          <p:cNvSpPr/>
          <p:nvPr/>
        </p:nvSpPr>
        <p:spPr>
          <a:xfrm>
            <a:off x="1261400" y="1452235"/>
            <a:ext cx="9669200" cy="4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82" name="Google Shape;1282;p16"/>
          <p:cNvGrpSpPr/>
          <p:nvPr/>
        </p:nvGrpSpPr>
        <p:grpSpPr>
          <a:xfrm>
            <a:off x="1652052" y="1854981"/>
            <a:ext cx="513771" cy="591811"/>
            <a:chOff x="1239039" y="1391236"/>
            <a:chExt cx="385328" cy="443858"/>
          </a:xfrm>
        </p:grpSpPr>
        <p:sp>
          <p:nvSpPr>
            <p:cNvPr id="1283" name="Google Shape;1283;p16"/>
            <p:cNvSpPr/>
            <p:nvPr/>
          </p:nvSpPr>
          <p:spPr>
            <a:xfrm>
              <a:off x="1561032" y="1577766"/>
              <a:ext cx="63334" cy="59565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4" name="Google Shape;1284;p16"/>
            <p:cNvSpPr/>
            <p:nvPr/>
          </p:nvSpPr>
          <p:spPr>
            <a:xfrm>
              <a:off x="1463998" y="1698449"/>
              <a:ext cx="66291" cy="85801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16"/>
            <p:cNvSpPr/>
            <p:nvPr/>
          </p:nvSpPr>
          <p:spPr>
            <a:xfrm>
              <a:off x="1496811" y="1391236"/>
              <a:ext cx="43750" cy="41607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16"/>
            <p:cNvSpPr/>
            <p:nvPr/>
          </p:nvSpPr>
          <p:spPr>
            <a:xfrm>
              <a:off x="1412562" y="1502755"/>
              <a:ext cx="67695" cy="65108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1402289" y="1597424"/>
              <a:ext cx="66069" cy="66808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1334595" y="1777451"/>
              <a:ext cx="54466" cy="57644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1283158" y="1416289"/>
              <a:ext cx="79445" cy="86466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1239039" y="1561803"/>
              <a:ext cx="76563" cy="78189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91" name="Google Shape;1291;p16"/>
          <p:cNvGrpSpPr/>
          <p:nvPr/>
        </p:nvGrpSpPr>
        <p:grpSpPr>
          <a:xfrm>
            <a:off x="1163439" y="3841670"/>
            <a:ext cx="9862375" cy="2830439"/>
            <a:chOff x="872579" y="2881252"/>
            <a:chExt cx="7396781" cy="2122829"/>
          </a:xfrm>
        </p:grpSpPr>
        <p:grpSp>
          <p:nvGrpSpPr>
            <p:cNvPr id="1292" name="Google Shape;1292;p16"/>
            <p:cNvGrpSpPr/>
            <p:nvPr/>
          </p:nvGrpSpPr>
          <p:grpSpPr>
            <a:xfrm>
              <a:off x="933400" y="3795585"/>
              <a:ext cx="7277175" cy="675466"/>
              <a:chOff x="933416" y="2961528"/>
              <a:chExt cx="7277175" cy="1509422"/>
            </a:xfrm>
          </p:grpSpPr>
          <p:sp>
            <p:nvSpPr>
              <p:cNvPr id="1293" name="Google Shape;1293;p16"/>
              <p:cNvSpPr/>
              <p:nvPr/>
            </p:nvSpPr>
            <p:spPr>
              <a:xfrm>
                <a:off x="933416" y="2961528"/>
                <a:ext cx="7277175" cy="1374550"/>
              </a:xfrm>
              <a:custGeom>
                <a:avLst/>
                <a:gdLst/>
                <a:ahLst/>
                <a:cxnLst/>
                <a:rect l="l" t="t" r="r" b="b"/>
                <a:pathLst>
                  <a:path w="291087" h="54982" extrusionOk="0">
                    <a:moveTo>
                      <a:pt x="258" y="15340"/>
                    </a:moveTo>
                    <a:cubicBezTo>
                      <a:pt x="-2001" y="8100"/>
                      <a:pt x="10973" y="3234"/>
                      <a:pt x="23890" y="2481"/>
                    </a:cubicBezTo>
                    <a:cubicBezTo>
                      <a:pt x="36807" y="1728"/>
                      <a:pt x="58702" y="11228"/>
                      <a:pt x="77758" y="10822"/>
                    </a:cubicBezTo>
                    <a:cubicBezTo>
                      <a:pt x="96815" y="10417"/>
                      <a:pt x="113554" y="-821"/>
                      <a:pt x="138229" y="48"/>
                    </a:cubicBezTo>
                    <a:cubicBezTo>
                      <a:pt x="162904" y="917"/>
                      <a:pt x="201597" y="16035"/>
                      <a:pt x="225808" y="16035"/>
                    </a:cubicBezTo>
                    <a:cubicBezTo>
                      <a:pt x="250020" y="16035"/>
                      <a:pt x="273246" y="-879"/>
                      <a:pt x="283498" y="48"/>
                    </a:cubicBezTo>
                    <a:cubicBezTo>
                      <a:pt x="293750" y="975"/>
                      <a:pt x="292129" y="12676"/>
                      <a:pt x="287321" y="21596"/>
                    </a:cubicBezTo>
                    <a:cubicBezTo>
                      <a:pt x="282514" y="30516"/>
                      <a:pt x="296299" y="49515"/>
                      <a:pt x="254653" y="53569"/>
                    </a:cubicBezTo>
                    <a:cubicBezTo>
                      <a:pt x="213007" y="57624"/>
                      <a:pt x="79843" y="52295"/>
                      <a:pt x="37444" y="45923"/>
                    </a:cubicBezTo>
                    <a:cubicBezTo>
                      <a:pt x="-4955" y="39552"/>
                      <a:pt x="2517" y="22580"/>
                      <a:pt x="258" y="1534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1294" name="Google Shape;1294;p16"/>
              <p:cNvSpPr/>
              <p:nvPr/>
            </p:nvSpPr>
            <p:spPr>
              <a:xfrm>
                <a:off x="947025" y="3310250"/>
                <a:ext cx="7251900" cy="1160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295" name="Google Shape;1295;p16"/>
            <p:cNvSpPr/>
            <p:nvPr/>
          </p:nvSpPr>
          <p:spPr>
            <a:xfrm rot="3206269">
              <a:off x="5927183" y="3090543"/>
              <a:ext cx="1378921" cy="1704246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16"/>
            <p:cNvSpPr/>
            <p:nvPr/>
          </p:nvSpPr>
          <p:spPr>
            <a:xfrm rot="3100714">
              <a:off x="4344590" y="3150985"/>
              <a:ext cx="1146920" cy="1428308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7" name="Google Shape;1297;p16"/>
            <p:cNvSpPr/>
            <p:nvPr/>
          </p:nvSpPr>
          <p:spPr>
            <a:xfrm rot="2843414">
              <a:off x="2526740" y="3195069"/>
              <a:ext cx="1240550" cy="1447845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8" name="Google Shape;1298;p16"/>
            <p:cNvSpPr/>
            <p:nvPr/>
          </p:nvSpPr>
          <p:spPr>
            <a:xfrm rot="-2843414" flipH="1">
              <a:off x="1205040" y="3195069"/>
              <a:ext cx="1240550" cy="1447845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16"/>
            <p:cNvSpPr/>
            <p:nvPr/>
          </p:nvSpPr>
          <p:spPr>
            <a:xfrm rot="-3051725" flipH="1">
              <a:off x="6696060" y="3141221"/>
              <a:ext cx="1240553" cy="1447852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0" name="Google Shape;1300;p16"/>
          <p:cNvGrpSpPr/>
          <p:nvPr/>
        </p:nvGrpSpPr>
        <p:grpSpPr>
          <a:xfrm>
            <a:off x="1261400" y="896218"/>
            <a:ext cx="9669200" cy="5065217"/>
            <a:chOff x="946050" y="672163"/>
            <a:chExt cx="7251900" cy="3798913"/>
          </a:xfrm>
        </p:grpSpPr>
        <p:sp>
          <p:nvSpPr>
            <p:cNvPr id="1301" name="Google Shape;1301;p16"/>
            <p:cNvSpPr/>
            <p:nvPr/>
          </p:nvSpPr>
          <p:spPr>
            <a:xfrm>
              <a:off x="946050" y="1089176"/>
              <a:ext cx="7251900" cy="33819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02" name="Google Shape;1302;p16"/>
            <p:cNvGrpSpPr/>
            <p:nvPr/>
          </p:nvGrpSpPr>
          <p:grpSpPr>
            <a:xfrm>
              <a:off x="946050" y="672163"/>
              <a:ext cx="7251900" cy="417000"/>
              <a:chOff x="946050" y="672163"/>
              <a:chExt cx="7251900" cy="417000"/>
            </a:xfrm>
          </p:grpSpPr>
          <p:sp>
            <p:nvSpPr>
              <p:cNvPr id="1303" name="Google Shape;1303;p16"/>
              <p:cNvSpPr/>
              <p:nvPr/>
            </p:nvSpPr>
            <p:spPr>
              <a:xfrm>
                <a:off x="946050" y="672163"/>
                <a:ext cx="7251900" cy="417000"/>
              </a:xfrm>
              <a:prstGeom prst="rect">
                <a:avLst/>
              </a:prstGeom>
              <a:solidFill>
                <a:schemeClr val="accent4"/>
              </a:solidFill>
              <a:ln w="381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304" name="Google Shape;1304;p16"/>
              <p:cNvGrpSpPr/>
              <p:nvPr/>
            </p:nvGrpSpPr>
            <p:grpSpPr>
              <a:xfrm>
                <a:off x="7209519" y="794061"/>
                <a:ext cx="789243" cy="171052"/>
                <a:chOff x="733775" y="310686"/>
                <a:chExt cx="789243" cy="171052"/>
              </a:xfrm>
            </p:grpSpPr>
            <p:sp>
              <p:nvSpPr>
                <p:cNvPr id="1305" name="Google Shape;1305;p16"/>
                <p:cNvSpPr/>
                <p:nvPr/>
              </p:nvSpPr>
              <p:spPr>
                <a:xfrm>
                  <a:off x="1364945" y="310686"/>
                  <a:ext cx="158072" cy="171052"/>
                </a:xfrm>
                <a:prstGeom prst="rect">
                  <a:avLst/>
                </a:prstGeom>
              </p:spPr>
              <p:txBody>
                <a:bodyPr>
                  <a:prstTxWarp prst="textPlain">
                    <a:avLst/>
                  </a:prstTxWarp>
                </a:bodyPr>
                <a:lstStyle/>
                <a:p>
                  <a:pPr lvl="0" algn="ctr"/>
                  <a:r>
                    <a:rPr sz="2400" b="0" i="0">
                      <a:ln>
                        <a:noFill/>
                      </a:ln>
                      <a:solidFill>
                        <a:schemeClr val="lt2"/>
                      </a:solidFill>
                      <a:latin typeface="Gaegu;300"/>
                    </a:rPr>
                    <a:t>x</a:t>
                  </a:r>
                </a:p>
              </p:txBody>
            </p:sp>
            <p:sp>
              <p:nvSpPr>
                <p:cNvPr id="1306" name="Google Shape;1306;p16"/>
                <p:cNvSpPr/>
                <p:nvPr/>
              </p:nvSpPr>
              <p:spPr>
                <a:xfrm>
                  <a:off x="733775" y="385383"/>
                  <a:ext cx="155474" cy="21652"/>
                </a:xfrm>
                <a:prstGeom prst="rect">
                  <a:avLst/>
                </a:prstGeom>
              </p:spPr>
              <p:txBody>
                <a:bodyPr>
                  <a:prstTxWarp prst="textPlain">
                    <a:avLst/>
                  </a:prstTxWarp>
                </a:bodyPr>
                <a:lstStyle/>
                <a:p>
                  <a:pPr lvl="0" algn="ctr"/>
                  <a:r>
                    <a:rPr sz="2400" b="0" i="0">
                      <a:ln>
                        <a:noFill/>
                      </a:ln>
                      <a:solidFill>
                        <a:schemeClr val="lt2"/>
                      </a:solidFill>
                      <a:latin typeface="Gaegu;300"/>
                    </a:rPr>
                    <a:t>-</a:t>
                  </a:r>
                </a:p>
              </p:txBody>
            </p:sp>
            <p:grpSp>
              <p:nvGrpSpPr>
                <p:cNvPr id="1307" name="Google Shape;1307;p16"/>
                <p:cNvGrpSpPr/>
                <p:nvPr/>
              </p:nvGrpSpPr>
              <p:grpSpPr>
                <a:xfrm>
                  <a:off x="1015525" y="313175"/>
                  <a:ext cx="184510" cy="164017"/>
                  <a:chOff x="7228702" y="774508"/>
                  <a:chExt cx="285046" cy="253347"/>
                </a:xfrm>
              </p:grpSpPr>
              <p:grpSp>
                <p:nvGrpSpPr>
                  <p:cNvPr id="1308" name="Google Shape;1308;p16"/>
                  <p:cNvGrpSpPr/>
                  <p:nvPr/>
                </p:nvGrpSpPr>
                <p:grpSpPr>
                  <a:xfrm>
                    <a:off x="7313001" y="774508"/>
                    <a:ext cx="200747" cy="228523"/>
                    <a:chOff x="7313001" y="774508"/>
                    <a:chExt cx="200747" cy="228523"/>
                  </a:xfrm>
                </p:grpSpPr>
                <p:sp>
                  <p:nvSpPr>
                    <p:cNvPr id="1309" name="Google Shape;1309;p16"/>
                    <p:cNvSpPr/>
                    <p:nvPr/>
                  </p:nvSpPr>
                  <p:spPr>
                    <a:xfrm>
                      <a:off x="7315737" y="774508"/>
                      <a:ext cx="198011" cy="22852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360" h="9811" extrusionOk="0">
                          <a:moveTo>
                            <a:pt x="0" y="0"/>
                          </a:moveTo>
                          <a:lnTo>
                            <a:pt x="9360" y="0"/>
                          </a:lnTo>
                          <a:lnTo>
                            <a:pt x="9135" y="9811"/>
                          </a:lnTo>
                          <a:lnTo>
                            <a:pt x="57" y="9699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</p:sp>
                <p:sp>
                  <p:nvSpPr>
                    <p:cNvPr id="1310" name="Google Shape;1310;p16"/>
                    <p:cNvSpPr/>
                    <p:nvPr/>
                  </p:nvSpPr>
                  <p:spPr>
                    <a:xfrm>
                      <a:off x="7313001" y="778289"/>
                      <a:ext cx="200743" cy="2172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930" h="32566" extrusionOk="0">
                          <a:moveTo>
                            <a:pt x="30399" y="659"/>
                          </a:moveTo>
                          <a:cubicBezTo>
                            <a:pt x="35696" y="659"/>
                            <a:pt x="40992" y="748"/>
                            <a:pt x="46287" y="1032"/>
                          </a:cubicBezTo>
                          <a:cubicBezTo>
                            <a:pt x="46271" y="11283"/>
                            <a:pt x="46004" y="21534"/>
                            <a:pt x="46114" y="31801"/>
                          </a:cubicBezTo>
                          <a:cubicBezTo>
                            <a:pt x="40818" y="31890"/>
                            <a:pt x="35523" y="31916"/>
                            <a:pt x="30230" y="31916"/>
                          </a:cubicBezTo>
                          <a:cubicBezTo>
                            <a:pt x="22733" y="31916"/>
                            <a:pt x="15238" y="31864"/>
                            <a:pt x="7744" y="31864"/>
                          </a:cubicBezTo>
                          <a:cubicBezTo>
                            <a:pt x="5560" y="31864"/>
                            <a:pt x="3376" y="31868"/>
                            <a:pt x="1192" y="31879"/>
                          </a:cubicBezTo>
                          <a:cubicBezTo>
                            <a:pt x="925" y="21566"/>
                            <a:pt x="706" y="11252"/>
                            <a:pt x="659" y="923"/>
                          </a:cubicBezTo>
                          <a:lnTo>
                            <a:pt x="659" y="923"/>
                          </a:lnTo>
                          <a:cubicBezTo>
                            <a:pt x="1402" y="926"/>
                            <a:pt x="2145" y="928"/>
                            <a:pt x="2887" y="928"/>
                          </a:cubicBezTo>
                          <a:cubicBezTo>
                            <a:pt x="12055" y="928"/>
                            <a:pt x="21228" y="659"/>
                            <a:pt x="30399" y="659"/>
                          </a:cubicBezTo>
                          <a:close/>
                          <a:moveTo>
                            <a:pt x="30451" y="1"/>
                          </a:moveTo>
                          <a:cubicBezTo>
                            <a:pt x="21100" y="1"/>
                            <a:pt x="11743" y="284"/>
                            <a:pt x="2391" y="284"/>
                          </a:cubicBezTo>
                          <a:cubicBezTo>
                            <a:pt x="1792" y="284"/>
                            <a:pt x="1194" y="282"/>
                            <a:pt x="596" y="280"/>
                          </a:cubicBezTo>
                          <a:cubicBezTo>
                            <a:pt x="535" y="195"/>
                            <a:pt x="431" y="152"/>
                            <a:pt x="327" y="152"/>
                          </a:cubicBezTo>
                          <a:cubicBezTo>
                            <a:pt x="164" y="152"/>
                            <a:pt x="0" y="257"/>
                            <a:pt x="0" y="468"/>
                          </a:cubicBezTo>
                          <a:cubicBezTo>
                            <a:pt x="47" y="10986"/>
                            <a:pt x="267" y="21487"/>
                            <a:pt x="533" y="31989"/>
                          </a:cubicBezTo>
                          <a:cubicBezTo>
                            <a:pt x="533" y="32005"/>
                            <a:pt x="533" y="32020"/>
                            <a:pt x="549" y="32020"/>
                          </a:cubicBezTo>
                          <a:cubicBezTo>
                            <a:pt x="424" y="32224"/>
                            <a:pt x="518" y="32538"/>
                            <a:pt x="800" y="32538"/>
                          </a:cubicBezTo>
                          <a:cubicBezTo>
                            <a:pt x="3274" y="32522"/>
                            <a:pt x="5749" y="32517"/>
                            <a:pt x="8223" y="32517"/>
                          </a:cubicBezTo>
                          <a:cubicBezTo>
                            <a:pt x="15481" y="32517"/>
                            <a:pt x="22739" y="32566"/>
                            <a:pt x="29996" y="32566"/>
                          </a:cubicBezTo>
                          <a:cubicBezTo>
                            <a:pt x="35390" y="32566"/>
                            <a:pt x="40783" y="32539"/>
                            <a:pt x="46177" y="32444"/>
                          </a:cubicBezTo>
                          <a:cubicBezTo>
                            <a:pt x="46365" y="32444"/>
                            <a:pt x="46459" y="32318"/>
                            <a:pt x="46490" y="32162"/>
                          </a:cubicBezTo>
                          <a:cubicBezTo>
                            <a:pt x="46631" y="32146"/>
                            <a:pt x="46773" y="32052"/>
                            <a:pt x="46757" y="31848"/>
                          </a:cubicBezTo>
                          <a:cubicBezTo>
                            <a:pt x="46663" y="21409"/>
                            <a:pt x="46929" y="10954"/>
                            <a:pt x="46929" y="515"/>
                          </a:cubicBezTo>
                          <a:cubicBezTo>
                            <a:pt x="46929" y="300"/>
                            <a:pt x="46765" y="193"/>
                            <a:pt x="46602" y="193"/>
                          </a:cubicBezTo>
                          <a:cubicBezTo>
                            <a:pt x="46479" y="193"/>
                            <a:pt x="46356" y="253"/>
                            <a:pt x="46302" y="374"/>
                          </a:cubicBezTo>
                          <a:cubicBezTo>
                            <a:pt x="41022" y="91"/>
                            <a:pt x="35737" y="1"/>
                            <a:pt x="30451" y="1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</p:grpSp>
              <p:grpSp>
                <p:nvGrpSpPr>
                  <p:cNvPr id="1311" name="Google Shape;1311;p16"/>
                  <p:cNvGrpSpPr/>
                  <p:nvPr/>
                </p:nvGrpSpPr>
                <p:grpSpPr>
                  <a:xfrm>
                    <a:off x="7228702" y="809455"/>
                    <a:ext cx="200757" cy="218400"/>
                    <a:chOff x="7269477" y="781280"/>
                    <a:chExt cx="200757" cy="218400"/>
                  </a:xfrm>
                </p:grpSpPr>
                <p:sp>
                  <p:nvSpPr>
                    <p:cNvPr id="1312" name="Google Shape;1312;p16"/>
                    <p:cNvSpPr/>
                    <p:nvPr/>
                  </p:nvSpPr>
                  <p:spPr>
                    <a:xfrm>
                      <a:off x="7269477" y="781280"/>
                      <a:ext cx="200749" cy="2172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360" h="9811" extrusionOk="0">
                          <a:moveTo>
                            <a:pt x="0" y="0"/>
                          </a:moveTo>
                          <a:lnTo>
                            <a:pt x="9360" y="0"/>
                          </a:lnTo>
                          <a:lnTo>
                            <a:pt x="9135" y="9811"/>
                          </a:lnTo>
                          <a:lnTo>
                            <a:pt x="57" y="9699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</p:sp>
                <p:sp>
                  <p:nvSpPr>
                    <p:cNvPr id="1313" name="Google Shape;1313;p16"/>
                    <p:cNvSpPr/>
                    <p:nvPr/>
                  </p:nvSpPr>
                  <p:spPr>
                    <a:xfrm>
                      <a:off x="7269491" y="782465"/>
                      <a:ext cx="200743" cy="2172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930" h="32566" extrusionOk="0">
                          <a:moveTo>
                            <a:pt x="30399" y="659"/>
                          </a:moveTo>
                          <a:cubicBezTo>
                            <a:pt x="35696" y="659"/>
                            <a:pt x="40992" y="748"/>
                            <a:pt x="46287" y="1032"/>
                          </a:cubicBezTo>
                          <a:cubicBezTo>
                            <a:pt x="46271" y="11283"/>
                            <a:pt x="46004" y="21534"/>
                            <a:pt x="46114" y="31801"/>
                          </a:cubicBezTo>
                          <a:cubicBezTo>
                            <a:pt x="40818" y="31890"/>
                            <a:pt x="35523" y="31916"/>
                            <a:pt x="30230" y="31916"/>
                          </a:cubicBezTo>
                          <a:cubicBezTo>
                            <a:pt x="22733" y="31916"/>
                            <a:pt x="15238" y="31864"/>
                            <a:pt x="7744" y="31864"/>
                          </a:cubicBezTo>
                          <a:cubicBezTo>
                            <a:pt x="5560" y="31864"/>
                            <a:pt x="3376" y="31868"/>
                            <a:pt x="1192" y="31879"/>
                          </a:cubicBezTo>
                          <a:cubicBezTo>
                            <a:pt x="925" y="21566"/>
                            <a:pt x="706" y="11252"/>
                            <a:pt x="659" y="923"/>
                          </a:cubicBezTo>
                          <a:lnTo>
                            <a:pt x="659" y="923"/>
                          </a:lnTo>
                          <a:cubicBezTo>
                            <a:pt x="1402" y="926"/>
                            <a:pt x="2145" y="928"/>
                            <a:pt x="2887" y="928"/>
                          </a:cubicBezTo>
                          <a:cubicBezTo>
                            <a:pt x="12055" y="928"/>
                            <a:pt x="21228" y="659"/>
                            <a:pt x="30399" y="659"/>
                          </a:cubicBezTo>
                          <a:close/>
                          <a:moveTo>
                            <a:pt x="30451" y="1"/>
                          </a:moveTo>
                          <a:cubicBezTo>
                            <a:pt x="21100" y="1"/>
                            <a:pt x="11743" y="284"/>
                            <a:pt x="2391" y="284"/>
                          </a:cubicBezTo>
                          <a:cubicBezTo>
                            <a:pt x="1792" y="284"/>
                            <a:pt x="1194" y="282"/>
                            <a:pt x="596" y="280"/>
                          </a:cubicBezTo>
                          <a:cubicBezTo>
                            <a:pt x="535" y="195"/>
                            <a:pt x="431" y="152"/>
                            <a:pt x="327" y="152"/>
                          </a:cubicBezTo>
                          <a:cubicBezTo>
                            <a:pt x="164" y="152"/>
                            <a:pt x="0" y="257"/>
                            <a:pt x="0" y="468"/>
                          </a:cubicBezTo>
                          <a:cubicBezTo>
                            <a:pt x="47" y="10986"/>
                            <a:pt x="267" y="21487"/>
                            <a:pt x="533" y="31989"/>
                          </a:cubicBezTo>
                          <a:cubicBezTo>
                            <a:pt x="533" y="32005"/>
                            <a:pt x="533" y="32020"/>
                            <a:pt x="549" y="32020"/>
                          </a:cubicBezTo>
                          <a:cubicBezTo>
                            <a:pt x="424" y="32224"/>
                            <a:pt x="518" y="32538"/>
                            <a:pt x="800" y="32538"/>
                          </a:cubicBezTo>
                          <a:cubicBezTo>
                            <a:pt x="3274" y="32522"/>
                            <a:pt x="5749" y="32517"/>
                            <a:pt x="8223" y="32517"/>
                          </a:cubicBezTo>
                          <a:cubicBezTo>
                            <a:pt x="15481" y="32517"/>
                            <a:pt x="22739" y="32566"/>
                            <a:pt x="29996" y="32566"/>
                          </a:cubicBezTo>
                          <a:cubicBezTo>
                            <a:pt x="35390" y="32566"/>
                            <a:pt x="40783" y="32539"/>
                            <a:pt x="46177" y="32444"/>
                          </a:cubicBezTo>
                          <a:cubicBezTo>
                            <a:pt x="46365" y="32444"/>
                            <a:pt x="46459" y="32318"/>
                            <a:pt x="46490" y="32162"/>
                          </a:cubicBezTo>
                          <a:cubicBezTo>
                            <a:pt x="46631" y="32146"/>
                            <a:pt x="46773" y="32052"/>
                            <a:pt x="46757" y="31848"/>
                          </a:cubicBezTo>
                          <a:cubicBezTo>
                            <a:pt x="46663" y="21409"/>
                            <a:pt x="46929" y="10954"/>
                            <a:pt x="46929" y="515"/>
                          </a:cubicBezTo>
                          <a:cubicBezTo>
                            <a:pt x="46929" y="300"/>
                            <a:pt x="46765" y="193"/>
                            <a:pt x="46602" y="193"/>
                          </a:cubicBezTo>
                          <a:cubicBezTo>
                            <a:pt x="46479" y="193"/>
                            <a:pt x="46356" y="253"/>
                            <a:pt x="46302" y="374"/>
                          </a:cubicBezTo>
                          <a:cubicBezTo>
                            <a:pt x="41022" y="91"/>
                            <a:pt x="35737" y="1"/>
                            <a:pt x="30451" y="1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</p:grpSp>
            </p:grpSp>
          </p:grpSp>
          <p:grpSp>
            <p:nvGrpSpPr>
              <p:cNvPr id="1314" name="Google Shape;1314;p16"/>
              <p:cNvGrpSpPr/>
              <p:nvPr/>
            </p:nvGrpSpPr>
            <p:grpSpPr>
              <a:xfrm>
                <a:off x="1145239" y="777487"/>
                <a:ext cx="800559" cy="204209"/>
                <a:chOff x="747420" y="664537"/>
                <a:chExt cx="800559" cy="204209"/>
              </a:xfrm>
            </p:grpSpPr>
            <p:grpSp>
              <p:nvGrpSpPr>
                <p:cNvPr id="1315" name="Google Shape;1315;p16"/>
                <p:cNvGrpSpPr/>
                <p:nvPr/>
              </p:nvGrpSpPr>
              <p:grpSpPr>
                <a:xfrm>
                  <a:off x="1339984" y="664537"/>
                  <a:ext cx="207995" cy="204209"/>
                  <a:chOff x="1541700" y="658850"/>
                  <a:chExt cx="253838" cy="249218"/>
                </a:xfrm>
              </p:grpSpPr>
              <p:sp>
                <p:nvSpPr>
                  <p:cNvPr id="1316" name="Google Shape;1316;p16"/>
                  <p:cNvSpPr/>
                  <p:nvPr/>
                </p:nvSpPr>
                <p:spPr>
                  <a:xfrm>
                    <a:off x="1541700" y="658850"/>
                    <a:ext cx="253838" cy="249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27" h="16128" extrusionOk="0">
                        <a:moveTo>
                          <a:pt x="6489" y="697"/>
                        </a:moveTo>
                        <a:cubicBezTo>
                          <a:pt x="6850" y="1277"/>
                          <a:pt x="7179" y="1857"/>
                          <a:pt x="7524" y="2437"/>
                        </a:cubicBezTo>
                        <a:cubicBezTo>
                          <a:pt x="7595" y="2553"/>
                          <a:pt x="7692" y="2598"/>
                          <a:pt x="7788" y="2598"/>
                        </a:cubicBezTo>
                        <a:cubicBezTo>
                          <a:pt x="7861" y="2598"/>
                          <a:pt x="7933" y="2572"/>
                          <a:pt x="7994" y="2531"/>
                        </a:cubicBezTo>
                        <a:lnTo>
                          <a:pt x="8088" y="2531"/>
                        </a:lnTo>
                        <a:cubicBezTo>
                          <a:pt x="8274" y="2499"/>
                          <a:pt x="8456" y="2485"/>
                          <a:pt x="8637" y="2485"/>
                        </a:cubicBezTo>
                        <a:cubicBezTo>
                          <a:pt x="9083" y="2485"/>
                          <a:pt x="9518" y="2574"/>
                          <a:pt x="9953" y="2719"/>
                        </a:cubicBezTo>
                        <a:cubicBezTo>
                          <a:pt x="9987" y="2730"/>
                          <a:pt x="10020" y="2741"/>
                          <a:pt x="10053" y="2741"/>
                        </a:cubicBezTo>
                        <a:cubicBezTo>
                          <a:pt x="10067" y="2741"/>
                          <a:pt x="10081" y="2739"/>
                          <a:pt x="10094" y="2735"/>
                        </a:cubicBezTo>
                        <a:cubicBezTo>
                          <a:pt x="10116" y="2738"/>
                          <a:pt x="10137" y="2740"/>
                          <a:pt x="10158" y="2740"/>
                        </a:cubicBezTo>
                        <a:cubicBezTo>
                          <a:pt x="10230" y="2740"/>
                          <a:pt x="10300" y="2717"/>
                          <a:pt x="10361" y="2656"/>
                        </a:cubicBezTo>
                        <a:cubicBezTo>
                          <a:pt x="10847" y="2186"/>
                          <a:pt x="11348" y="1747"/>
                          <a:pt x="11881" y="1340"/>
                        </a:cubicBezTo>
                        <a:cubicBezTo>
                          <a:pt x="12054" y="1434"/>
                          <a:pt x="12242" y="1528"/>
                          <a:pt x="12414" y="1638"/>
                        </a:cubicBezTo>
                        <a:cubicBezTo>
                          <a:pt x="12242" y="2249"/>
                          <a:pt x="12069" y="2845"/>
                          <a:pt x="11897" y="3456"/>
                        </a:cubicBezTo>
                        <a:cubicBezTo>
                          <a:pt x="11756" y="3581"/>
                          <a:pt x="11725" y="3848"/>
                          <a:pt x="11928" y="3973"/>
                        </a:cubicBezTo>
                        <a:cubicBezTo>
                          <a:pt x="12477" y="4334"/>
                          <a:pt x="12869" y="4820"/>
                          <a:pt x="13167" y="5399"/>
                        </a:cubicBezTo>
                        <a:cubicBezTo>
                          <a:pt x="13198" y="5431"/>
                          <a:pt x="13214" y="5462"/>
                          <a:pt x="13245" y="5494"/>
                        </a:cubicBezTo>
                        <a:cubicBezTo>
                          <a:pt x="13292" y="5572"/>
                          <a:pt x="13386" y="5635"/>
                          <a:pt x="13511" y="5635"/>
                        </a:cubicBezTo>
                        <a:cubicBezTo>
                          <a:pt x="14185" y="5635"/>
                          <a:pt x="14859" y="5650"/>
                          <a:pt x="15518" y="5697"/>
                        </a:cubicBezTo>
                        <a:cubicBezTo>
                          <a:pt x="15596" y="5901"/>
                          <a:pt x="15659" y="6089"/>
                          <a:pt x="15706" y="6293"/>
                        </a:cubicBezTo>
                        <a:cubicBezTo>
                          <a:pt x="15126" y="6653"/>
                          <a:pt x="14546" y="6983"/>
                          <a:pt x="13966" y="7343"/>
                        </a:cubicBezTo>
                        <a:cubicBezTo>
                          <a:pt x="13935" y="7359"/>
                          <a:pt x="13903" y="7374"/>
                          <a:pt x="13888" y="7406"/>
                        </a:cubicBezTo>
                        <a:cubicBezTo>
                          <a:pt x="13778" y="7469"/>
                          <a:pt x="13700" y="7594"/>
                          <a:pt x="13731" y="7766"/>
                        </a:cubicBezTo>
                        <a:cubicBezTo>
                          <a:pt x="13888" y="8393"/>
                          <a:pt x="13856" y="9005"/>
                          <a:pt x="13684" y="9632"/>
                        </a:cubicBezTo>
                        <a:cubicBezTo>
                          <a:pt x="13684" y="9663"/>
                          <a:pt x="13684" y="9694"/>
                          <a:pt x="13684" y="9726"/>
                        </a:cubicBezTo>
                        <a:cubicBezTo>
                          <a:pt x="13653" y="9835"/>
                          <a:pt x="13668" y="9945"/>
                          <a:pt x="13762" y="10039"/>
                        </a:cubicBezTo>
                        <a:cubicBezTo>
                          <a:pt x="14264" y="10494"/>
                          <a:pt x="14750" y="10980"/>
                          <a:pt x="15220" y="11465"/>
                        </a:cubicBezTo>
                        <a:cubicBezTo>
                          <a:pt x="15126" y="11669"/>
                          <a:pt x="15048" y="11842"/>
                          <a:pt x="14938" y="12030"/>
                        </a:cubicBezTo>
                        <a:cubicBezTo>
                          <a:pt x="14280" y="11904"/>
                          <a:pt x="13637" y="11748"/>
                          <a:pt x="12979" y="11622"/>
                        </a:cubicBezTo>
                        <a:cubicBezTo>
                          <a:pt x="12947" y="11614"/>
                          <a:pt x="12916" y="11610"/>
                          <a:pt x="12886" y="11610"/>
                        </a:cubicBezTo>
                        <a:cubicBezTo>
                          <a:pt x="12857" y="11610"/>
                          <a:pt x="12830" y="11614"/>
                          <a:pt x="12806" y="11622"/>
                        </a:cubicBezTo>
                        <a:cubicBezTo>
                          <a:pt x="12777" y="11615"/>
                          <a:pt x="12748" y="11611"/>
                          <a:pt x="12718" y="11611"/>
                        </a:cubicBezTo>
                        <a:cubicBezTo>
                          <a:pt x="12618" y="11611"/>
                          <a:pt x="12518" y="11655"/>
                          <a:pt x="12446" y="11763"/>
                        </a:cubicBezTo>
                        <a:cubicBezTo>
                          <a:pt x="12069" y="12281"/>
                          <a:pt x="11552" y="12672"/>
                          <a:pt x="10972" y="12939"/>
                        </a:cubicBezTo>
                        <a:cubicBezTo>
                          <a:pt x="10925" y="12970"/>
                          <a:pt x="10878" y="13002"/>
                          <a:pt x="10863" y="13033"/>
                        </a:cubicBezTo>
                        <a:cubicBezTo>
                          <a:pt x="10784" y="13080"/>
                          <a:pt x="10737" y="13158"/>
                          <a:pt x="10737" y="13268"/>
                        </a:cubicBezTo>
                        <a:cubicBezTo>
                          <a:pt x="10706" y="13942"/>
                          <a:pt x="10674" y="14616"/>
                          <a:pt x="10596" y="15274"/>
                        </a:cubicBezTo>
                        <a:cubicBezTo>
                          <a:pt x="10392" y="15337"/>
                          <a:pt x="10189" y="15384"/>
                          <a:pt x="9985" y="15431"/>
                        </a:cubicBezTo>
                        <a:cubicBezTo>
                          <a:pt x="9687" y="14882"/>
                          <a:pt x="9389" y="14334"/>
                          <a:pt x="9091" y="13785"/>
                        </a:cubicBezTo>
                        <a:cubicBezTo>
                          <a:pt x="9091" y="13616"/>
                          <a:pt x="8951" y="13434"/>
                          <a:pt x="8752" y="13434"/>
                        </a:cubicBezTo>
                        <a:cubicBezTo>
                          <a:pt x="8730" y="13434"/>
                          <a:pt x="8707" y="13436"/>
                          <a:pt x="8684" y="13440"/>
                        </a:cubicBezTo>
                        <a:cubicBezTo>
                          <a:pt x="8460" y="13484"/>
                          <a:pt x="8240" y="13505"/>
                          <a:pt x="8021" y="13505"/>
                        </a:cubicBezTo>
                        <a:cubicBezTo>
                          <a:pt x="7613" y="13505"/>
                          <a:pt x="7211" y="13432"/>
                          <a:pt x="6803" y="13299"/>
                        </a:cubicBezTo>
                        <a:cubicBezTo>
                          <a:pt x="6772" y="13284"/>
                          <a:pt x="6724" y="13284"/>
                          <a:pt x="6693" y="13284"/>
                        </a:cubicBezTo>
                        <a:cubicBezTo>
                          <a:pt x="6673" y="13280"/>
                          <a:pt x="6652" y="13278"/>
                          <a:pt x="6631" y="13278"/>
                        </a:cubicBezTo>
                        <a:cubicBezTo>
                          <a:pt x="6553" y="13278"/>
                          <a:pt x="6472" y="13304"/>
                          <a:pt x="6411" y="13378"/>
                        </a:cubicBezTo>
                        <a:cubicBezTo>
                          <a:pt x="5925" y="13848"/>
                          <a:pt x="5439" y="14303"/>
                          <a:pt x="4922" y="14741"/>
                        </a:cubicBezTo>
                        <a:cubicBezTo>
                          <a:pt x="4734" y="14663"/>
                          <a:pt x="4546" y="14553"/>
                          <a:pt x="4373" y="14444"/>
                        </a:cubicBezTo>
                        <a:cubicBezTo>
                          <a:pt x="4530" y="13801"/>
                          <a:pt x="4718" y="13143"/>
                          <a:pt x="4875" y="12500"/>
                        </a:cubicBezTo>
                        <a:cubicBezTo>
                          <a:pt x="4922" y="12312"/>
                          <a:pt x="4828" y="12186"/>
                          <a:pt x="4702" y="12124"/>
                        </a:cubicBezTo>
                        <a:cubicBezTo>
                          <a:pt x="4687" y="12092"/>
                          <a:pt x="4655" y="12077"/>
                          <a:pt x="4624" y="12061"/>
                        </a:cubicBezTo>
                        <a:cubicBezTo>
                          <a:pt x="4060" y="11716"/>
                          <a:pt x="3637" y="11262"/>
                          <a:pt x="3323" y="10697"/>
                        </a:cubicBezTo>
                        <a:cubicBezTo>
                          <a:pt x="3307" y="10666"/>
                          <a:pt x="3276" y="10635"/>
                          <a:pt x="3260" y="10619"/>
                        </a:cubicBezTo>
                        <a:cubicBezTo>
                          <a:pt x="3213" y="10525"/>
                          <a:pt x="3119" y="10462"/>
                          <a:pt x="2978" y="10462"/>
                        </a:cubicBezTo>
                        <a:cubicBezTo>
                          <a:pt x="2562" y="10482"/>
                          <a:pt x="2145" y="10495"/>
                          <a:pt x="1725" y="10495"/>
                        </a:cubicBezTo>
                        <a:cubicBezTo>
                          <a:pt x="1465" y="10495"/>
                          <a:pt x="1204" y="10490"/>
                          <a:pt x="941" y="10478"/>
                        </a:cubicBezTo>
                        <a:cubicBezTo>
                          <a:pt x="862" y="10290"/>
                          <a:pt x="800" y="10086"/>
                          <a:pt x="737" y="9898"/>
                        </a:cubicBezTo>
                        <a:cubicBezTo>
                          <a:pt x="1301" y="9522"/>
                          <a:pt x="1865" y="9161"/>
                          <a:pt x="2430" y="8785"/>
                        </a:cubicBezTo>
                        <a:cubicBezTo>
                          <a:pt x="2477" y="8754"/>
                          <a:pt x="2524" y="8707"/>
                          <a:pt x="2539" y="8660"/>
                        </a:cubicBezTo>
                        <a:cubicBezTo>
                          <a:pt x="2649" y="8581"/>
                          <a:pt x="2728" y="8456"/>
                          <a:pt x="2696" y="8299"/>
                        </a:cubicBezTo>
                        <a:cubicBezTo>
                          <a:pt x="2602" y="7672"/>
                          <a:pt x="2681" y="7045"/>
                          <a:pt x="2900" y="6450"/>
                        </a:cubicBezTo>
                        <a:cubicBezTo>
                          <a:pt x="2916" y="6387"/>
                          <a:pt x="2931" y="6340"/>
                          <a:pt x="2916" y="6293"/>
                        </a:cubicBezTo>
                        <a:cubicBezTo>
                          <a:pt x="2931" y="6215"/>
                          <a:pt x="2916" y="6121"/>
                          <a:pt x="2837" y="6042"/>
                        </a:cubicBezTo>
                        <a:cubicBezTo>
                          <a:pt x="2383" y="5541"/>
                          <a:pt x="1944" y="5039"/>
                          <a:pt x="1521" y="4522"/>
                        </a:cubicBezTo>
                        <a:cubicBezTo>
                          <a:pt x="1615" y="4334"/>
                          <a:pt x="1724" y="4161"/>
                          <a:pt x="1834" y="3973"/>
                        </a:cubicBezTo>
                        <a:cubicBezTo>
                          <a:pt x="2430" y="4146"/>
                          <a:pt x="3025" y="4334"/>
                          <a:pt x="3637" y="4506"/>
                        </a:cubicBezTo>
                        <a:cubicBezTo>
                          <a:pt x="3698" y="4575"/>
                          <a:pt x="3793" y="4618"/>
                          <a:pt x="3891" y="4618"/>
                        </a:cubicBezTo>
                        <a:cubicBezTo>
                          <a:pt x="3993" y="4618"/>
                          <a:pt x="4097" y="4571"/>
                          <a:pt x="4170" y="4459"/>
                        </a:cubicBezTo>
                        <a:cubicBezTo>
                          <a:pt x="4514" y="3926"/>
                          <a:pt x="5016" y="3534"/>
                          <a:pt x="5580" y="3236"/>
                        </a:cubicBezTo>
                        <a:cubicBezTo>
                          <a:pt x="5627" y="3205"/>
                          <a:pt x="5659" y="3189"/>
                          <a:pt x="5690" y="3158"/>
                        </a:cubicBezTo>
                        <a:cubicBezTo>
                          <a:pt x="5768" y="3111"/>
                          <a:pt x="5815" y="3017"/>
                          <a:pt x="5815" y="2892"/>
                        </a:cubicBezTo>
                        <a:cubicBezTo>
                          <a:pt x="5815" y="2218"/>
                          <a:pt x="5847" y="1559"/>
                          <a:pt x="5894" y="885"/>
                        </a:cubicBezTo>
                        <a:cubicBezTo>
                          <a:pt x="6098" y="807"/>
                          <a:pt x="6286" y="744"/>
                          <a:pt x="6489" y="697"/>
                        </a:cubicBezTo>
                        <a:close/>
                        <a:moveTo>
                          <a:pt x="6651" y="1"/>
                        </a:moveTo>
                        <a:cubicBezTo>
                          <a:pt x="6629" y="1"/>
                          <a:pt x="6607" y="3"/>
                          <a:pt x="6583" y="8"/>
                        </a:cubicBezTo>
                        <a:cubicBezTo>
                          <a:pt x="6223" y="86"/>
                          <a:pt x="5862" y="180"/>
                          <a:pt x="5518" y="321"/>
                        </a:cubicBezTo>
                        <a:cubicBezTo>
                          <a:pt x="5424" y="368"/>
                          <a:pt x="5345" y="431"/>
                          <a:pt x="5298" y="525"/>
                        </a:cubicBezTo>
                        <a:cubicBezTo>
                          <a:pt x="5298" y="525"/>
                          <a:pt x="5298" y="540"/>
                          <a:pt x="5298" y="540"/>
                        </a:cubicBezTo>
                        <a:cubicBezTo>
                          <a:pt x="5282" y="572"/>
                          <a:pt x="5267" y="619"/>
                          <a:pt x="5267" y="666"/>
                        </a:cubicBezTo>
                        <a:cubicBezTo>
                          <a:pt x="5204" y="1356"/>
                          <a:pt x="5173" y="2030"/>
                          <a:pt x="5173" y="2719"/>
                        </a:cubicBezTo>
                        <a:cubicBezTo>
                          <a:pt x="4640" y="3017"/>
                          <a:pt x="4170" y="3393"/>
                          <a:pt x="3809" y="3879"/>
                        </a:cubicBezTo>
                        <a:cubicBezTo>
                          <a:pt x="3166" y="3691"/>
                          <a:pt x="2524" y="3487"/>
                          <a:pt x="1881" y="3315"/>
                        </a:cubicBezTo>
                        <a:cubicBezTo>
                          <a:pt x="1881" y="3315"/>
                          <a:pt x="1865" y="3299"/>
                          <a:pt x="1865" y="3299"/>
                        </a:cubicBezTo>
                        <a:cubicBezTo>
                          <a:pt x="1813" y="3271"/>
                          <a:pt x="1761" y="3258"/>
                          <a:pt x="1711" y="3258"/>
                        </a:cubicBezTo>
                        <a:cubicBezTo>
                          <a:pt x="1595" y="3258"/>
                          <a:pt x="1488" y="3326"/>
                          <a:pt x="1411" y="3425"/>
                        </a:cubicBezTo>
                        <a:cubicBezTo>
                          <a:pt x="1207" y="3722"/>
                          <a:pt x="1019" y="4036"/>
                          <a:pt x="862" y="4381"/>
                        </a:cubicBezTo>
                        <a:cubicBezTo>
                          <a:pt x="815" y="4475"/>
                          <a:pt x="815" y="4569"/>
                          <a:pt x="847" y="4663"/>
                        </a:cubicBezTo>
                        <a:cubicBezTo>
                          <a:pt x="862" y="4710"/>
                          <a:pt x="878" y="4757"/>
                          <a:pt x="909" y="4804"/>
                        </a:cubicBezTo>
                        <a:cubicBezTo>
                          <a:pt x="1333" y="5337"/>
                          <a:pt x="1787" y="5854"/>
                          <a:pt x="2242" y="6356"/>
                        </a:cubicBezTo>
                        <a:cubicBezTo>
                          <a:pt x="2038" y="6983"/>
                          <a:pt x="1959" y="7610"/>
                          <a:pt x="2038" y="8252"/>
                        </a:cubicBezTo>
                        <a:cubicBezTo>
                          <a:pt x="1442" y="8660"/>
                          <a:pt x="831" y="9052"/>
                          <a:pt x="235" y="9443"/>
                        </a:cubicBezTo>
                        <a:cubicBezTo>
                          <a:pt x="94" y="9506"/>
                          <a:pt x="0" y="9647"/>
                          <a:pt x="47" y="9820"/>
                        </a:cubicBezTo>
                        <a:cubicBezTo>
                          <a:pt x="141" y="10212"/>
                          <a:pt x="267" y="10588"/>
                          <a:pt x="439" y="10948"/>
                        </a:cubicBezTo>
                        <a:cubicBezTo>
                          <a:pt x="470" y="11011"/>
                          <a:pt x="517" y="11058"/>
                          <a:pt x="596" y="11089"/>
                        </a:cubicBezTo>
                        <a:cubicBezTo>
                          <a:pt x="643" y="11105"/>
                          <a:pt x="690" y="11121"/>
                          <a:pt x="753" y="11121"/>
                        </a:cubicBezTo>
                        <a:cubicBezTo>
                          <a:pt x="1097" y="11136"/>
                          <a:pt x="1442" y="11144"/>
                          <a:pt x="1787" y="11144"/>
                        </a:cubicBezTo>
                        <a:cubicBezTo>
                          <a:pt x="2132" y="11144"/>
                          <a:pt x="2477" y="11136"/>
                          <a:pt x="2822" y="11121"/>
                        </a:cubicBezTo>
                        <a:cubicBezTo>
                          <a:pt x="3166" y="11701"/>
                          <a:pt x="3621" y="12186"/>
                          <a:pt x="4185" y="12547"/>
                        </a:cubicBezTo>
                        <a:cubicBezTo>
                          <a:pt x="4028" y="13190"/>
                          <a:pt x="3840" y="13832"/>
                          <a:pt x="3684" y="14491"/>
                        </a:cubicBezTo>
                        <a:cubicBezTo>
                          <a:pt x="3684" y="14491"/>
                          <a:pt x="3684" y="14491"/>
                          <a:pt x="3684" y="14506"/>
                        </a:cubicBezTo>
                        <a:cubicBezTo>
                          <a:pt x="3652" y="14632"/>
                          <a:pt x="3684" y="14773"/>
                          <a:pt x="3825" y="14882"/>
                        </a:cubicBezTo>
                        <a:cubicBezTo>
                          <a:pt x="4123" y="15086"/>
                          <a:pt x="4452" y="15259"/>
                          <a:pt x="4797" y="15400"/>
                        </a:cubicBezTo>
                        <a:cubicBezTo>
                          <a:pt x="4840" y="15426"/>
                          <a:pt x="4892" y="15437"/>
                          <a:pt x="4944" y="15437"/>
                        </a:cubicBezTo>
                        <a:cubicBezTo>
                          <a:pt x="4986" y="15437"/>
                          <a:pt x="5028" y="15429"/>
                          <a:pt x="5063" y="15415"/>
                        </a:cubicBezTo>
                        <a:cubicBezTo>
                          <a:pt x="5126" y="15415"/>
                          <a:pt x="5173" y="15384"/>
                          <a:pt x="5220" y="15353"/>
                        </a:cubicBezTo>
                        <a:cubicBezTo>
                          <a:pt x="5753" y="14914"/>
                          <a:pt x="6254" y="14444"/>
                          <a:pt x="6740" y="13958"/>
                        </a:cubicBezTo>
                        <a:cubicBezTo>
                          <a:pt x="7154" y="14081"/>
                          <a:pt x="7575" y="14148"/>
                          <a:pt x="8005" y="14148"/>
                        </a:cubicBezTo>
                        <a:cubicBezTo>
                          <a:pt x="8178" y="14148"/>
                          <a:pt x="8352" y="14137"/>
                          <a:pt x="8527" y="14114"/>
                        </a:cubicBezTo>
                        <a:cubicBezTo>
                          <a:pt x="8841" y="14710"/>
                          <a:pt x="9154" y="15290"/>
                          <a:pt x="9483" y="15870"/>
                        </a:cubicBezTo>
                        <a:cubicBezTo>
                          <a:pt x="9483" y="15886"/>
                          <a:pt x="9483" y="15886"/>
                          <a:pt x="9483" y="15886"/>
                        </a:cubicBezTo>
                        <a:cubicBezTo>
                          <a:pt x="9537" y="16047"/>
                          <a:pt x="9671" y="16127"/>
                          <a:pt x="9817" y="16127"/>
                        </a:cubicBezTo>
                        <a:cubicBezTo>
                          <a:pt x="9841" y="16127"/>
                          <a:pt x="9866" y="16125"/>
                          <a:pt x="9891" y="16121"/>
                        </a:cubicBezTo>
                        <a:cubicBezTo>
                          <a:pt x="10251" y="16058"/>
                          <a:pt x="10612" y="15964"/>
                          <a:pt x="10957" y="15839"/>
                        </a:cubicBezTo>
                        <a:cubicBezTo>
                          <a:pt x="11051" y="15807"/>
                          <a:pt x="11113" y="15745"/>
                          <a:pt x="11145" y="15666"/>
                        </a:cubicBezTo>
                        <a:cubicBezTo>
                          <a:pt x="11192" y="15619"/>
                          <a:pt x="11207" y="15572"/>
                          <a:pt x="11223" y="15509"/>
                        </a:cubicBezTo>
                        <a:cubicBezTo>
                          <a:pt x="11301" y="14820"/>
                          <a:pt x="11348" y="14146"/>
                          <a:pt x="11380" y="13456"/>
                        </a:cubicBezTo>
                        <a:cubicBezTo>
                          <a:pt x="11960" y="13174"/>
                          <a:pt x="12461" y="12766"/>
                          <a:pt x="12869" y="12265"/>
                        </a:cubicBezTo>
                        <a:cubicBezTo>
                          <a:pt x="13574" y="12406"/>
                          <a:pt x="14280" y="12563"/>
                          <a:pt x="14985" y="12704"/>
                        </a:cubicBezTo>
                        <a:cubicBezTo>
                          <a:pt x="15029" y="12718"/>
                          <a:pt x="15075" y="12727"/>
                          <a:pt x="15120" y="12727"/>
                        </a:cubicBezTo>
                        <a:cubicBezTo>
                          <a:pt x="15220" y="12727"/>
                          <a:pt x="15317" y="12686"/>
                          <a:pt x="15392" y="12578"/>
                        </a:cubicBezTo>
                        <a:cubicBezTo>
                          <a:pt x="15596" y="12233"/>
                          <a:pt x="15769" y="11873"/>
                          <a:pt x="15910" y="11512"/>
                        </a:cubicBezTo>
                        <a:cubicBezTo>
                          <a:pt x="15925" y="11434"/>
                          <a:pt x="15925" y="11356"/>
                          <a:pt x="15894" y="11293"/>
                        </a:cubicBezTo>
                        <a:cubicBezTo>
                          <a:pt x="15878" y="11246"/>
                          <a:pt x="15847" y="11199"/>
                          <a:pt x="15816" y="11152"/>
                        </a:cubicBezTo>
                        <a:cubicBezTo>
                          <a:pt x="15345" y="10650"/>
                          <a:pt x="14859" y="10164"/>
                          <a:pt x="14342" y="9694"/>
                        </a:cubicBezTo>
                        <a:cubicBezTo>
                          <a:pt x="14499" y="9067"/>
                          <a:pt x="14530" y="8456"/>
                          <a:pt x="14421" y="7829"/>
                        </a:cubicBezTo>
                        <a:cubicBezTo>
                          <a:pt x="15016" y="7469"/>
                          <a:pt x="15627" y="7124"/>
                          <a:pt x="16223" y="6747"/>
                        </a:cubicBezTo>
                        <a:lnTo>
                          <a:pt x="16239" y="6747"/>
                        </a:lnTo>
                        <a:cubicBezTo>
                          <a:pt x="16349" y="6669"/>
                          <a:pt x="16427" y="6544"/>
                          <a:pt x="16396" y="6387"/>
                        </a:cubicBezTo>
                        <a:cubicBezTo>
                          <a:pt x="16333" y="6026"/>
                          <a:pt x="16223" y="5666"/>
                          <a:pt x="16082" y="5321"/>
                        </a:cubicBezTo>
                        <a:cubicBezTo>
                          <a:pt x="16035" y="5227"/>
                          <a:pt x="15972" y="5149"/>
                          <a:pt x="15878" y="5102"/>
                        </a:cubicBezTo>
                        <a:cubicBezTo>
                          <a:pt x="15847" y="5086"/>
                          <a:pt x="15800" y="5070"/>
                          <a:pt x="15737" y="5070"/>
                        </a:cubicBezTo>
                        <a:cubicBezTo>
                          <a:pt x="15048" y="5008"/>
                          <a:pt x="14374" y="4976"/>
                          <a:pt x="13684" y="4976"/>
                        </a:cubicBezTo>
                        <a:cubicBezTo>
                          <a:pt x="13386" y="4443"/>
                          <a:pt x="13010" y="3989"/>
                          <a:pt x="12524" y="3613"/>
                        </a:cubicBezTo>
                        <a:cubicBezTo>
                          <a:pt x="12712" y="2970"/>
                          <a:pt x="12900" y="2327"/>
                          <a:pt x="13073" y="1685"/>
                        </a:cubicBezTo>
                        <a:lnTo>
                          <a:pt x="13088" y="1685"/>
                        </a:lnTo>
                        <a:cubicBezTo>
                          <a:pt x="13182" y="1512"/>
                          <a:pt x="13120" y="1340"/>
                          <a:pt x="12979" y="1230"/>
                        </a:cubicBezTo>
                        <a:cubicBezTo>
                          <a:pt x="12681" y="1011"/>
                          <a:pt x="12352" y="823"/>
                          <a:pt x="12022" y="666"/>
                        </a:cubicBezTo>
                        <a:cubicBezTo>
                          <a:pt x="11971" y="649"/>
                          <a:pt x="11914" y="636"/>
                          <a:pt x="11859" y="636"/>
                        </a:cubicBezTo>
                        <a:cubicBezTo>
                          <a:pt x="11813" y="636"/>
                          <a:pt x="11767" y="645"/>
                          <a:pt x="11725" y="666"/>
                        </a:cubicBezTo>
                        <a:cubicBezTo>
                          <a:pt x="11678" y="666"/>
                          <a:pt x="11631" y="697"/>
                          <a:pt x="11584" y="729"/>
                        </a:cubicBezTo>
                        <a:cubicBezTo>
                          <a:pt x="11051" y="1152"/>
                          <a:pt x="10533" y="1591"/>
                          <a:pt x="10032" y="2061"/>
                        </a:cubicBezTo>
                        <a:cubicBezTo>
                          <a:pt x="9575" y="1912"/>
                          <a:pt x="9112" y="1836"/>
                          <a:pt x="8641" y="1836"/>
                        </a:cubicBezTo>
                        <a:cubicBezTo>
                          <a:pt x="8417" y="1836"/>
                          <a:pt x="8191" y="1853"/>
                          <a:pt x="7963" y="1888"/>
                        </a:cubicBezTo>
                        <a:cubicBezTo>
                          <a:pt x="7618" y="1324"/>
                          <a:pt x="7289" y="760"/>
                          <a:pt x="6944" y="196"/>
                        </a:cubicBezTo>
                        <a:cubicBezTo>
                          <a:pt x="6944" y="180"/>
                          <a:pt x="6944" y="180"/>
                          <a:pt x="6944" y="180"/>
                        </a:cubicBezTo>
                        <a:cubicBezTo>
                          <a:pt x="6877" y="73"/>
                          <a:pt x="6777" y="1"/>
                          <a:pt x="66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17" name="Google Shape;1317;p16"/>
                  <p:cNvSpPr/>
                  <p:nvPr/>
                </p:nvSpPr>
                <p:spPr>
                  <a:xfrm>
                    <a:off x="1610522" y="731473"/>
                    <a:ext cx="118892" cy="10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94" h="6536" extrusionOk="0">
                        <a:moveTo>
                          <a:pt x="3911" y="632"/>
                        </a:moveTo>
                        <a:cubicBezTo>
                          <a:pt x="4113" y="632"/>
                          <a:pt x="4324" y="653"/>
                          <a:pt x="4543" y="699"/>
                        </a:cubicBezTo>
                        <a:cubicBezTo>
                          <a:pt x="4575" y="715"/>
                          <a:pt x="4590" y="715"/>
                          <a:pt x="4622" y="715"/>
                        </a:cubicBezTo>
                        <a:cubicBezTo>
                          <a:pt x="5923" y="1044"/>
                          <a:pt x="6910" y="2345"/>
                          <a:pt x="6659" y="3709"/>
                        </a:cubicBezTo>
                        <a:cubicBezTo>
                          <a:pt x="6424" y="5030"/>
                          <a:pt x="5141" y="5882"/>
                          <a:pt x="3857" y="5882"/>
                        </a:cubicBezTo>
                        <a:cubicBezTo>
                          <a:pt x="3603" y="5882"/>
                          <a:pt x="3348" y="5848"/>
                          <a:pt x="3101" y="5778"/>
                        </a:cubicBezTo>
                        <a:cubicBezTo>
                          <a:pt x="0" y="4856"/>
                          <a:pt x="1090" y="632"/>
                          <a:pt x="3911" y="632"/>
                        </a:cubicBezTo>
                        <a:close/>
                        <a:moveTo>
                          <a:pt x="3944" y="0"/>
                        </a:moveTo>
                        <a:cubicBezTo>
                          <a:pt x="2477" y="0"/>
                          <a:pt x="1085" y="880"/>
                          <a:pt x="640" y="2361"/>
                        </a:cubicBezTo>
                        <a:cubicBezTo>
                          <a:pt x="107" y="4132"/>
                          <a:pt x="1189" y="5888"/>
                          <a:pt x="2929" y="6405"/>
                        </a:cubicBezTo>
                        <a:cubicBezTo>
                          <a:pt x="3234" y="6493"/>
                          <a:pt x="3548" y="6535"/>
                          <a:pt x="3860" y="6535"/>
                        </a:cubicBezTo>
                        <a:cubicBezTo>
                          <a:pt x="5380" y="6535"/>
                          <a:pt x="6878" y="5541"/>
                          <a:pt x="7255" y="4007"/>
                        </a:cubicBezTo>
                        <a:cubicBezTo>
                          <a:pt x="7694" y="2267"/>
                          <a:pt x="6471" y="496"/>
                          <a:pt x="4778" y="73"/>
                        </a:cubicBezTo>
                        <a:lnTo>
                          <a:pt x="4669" y="73"/>
                        </a:lnTo>
                        <a:cubicBezTo>
                          <a:pt x="4428" y="24"/>
                          <a:pt x="4185" y="0"/>
                          <a:pt x="3944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1318" name="Google Shape;1318;p16"/>
                <p:cNvSpPr/>
                <p:nvPr/>
              </p:nvSpPr>
              <p:spPr>
                <a:xfrm rot="-5400000">
                  <a:off x="715100" y="702546"/>
                  <a:ext cx="192827" cy="128187"/>
                </a:xfrm>
                <a:prstGeom prst="rect">
                  <a:avLst/>
                </a:prstGeom>
              </p:spPr>
              <p:txBody>
                <a:bodyPr>
                  <a:prstTxWarp prst="textPlain">
                    <a:avLst/>
                  </a:prstTxWarp>
                </a:bodyPr>
                <a:lstStyle/>
                <a:p>
                  <a:pPr lvl="0" algn="ctr"/>
                  <a:r>
                    <a:rPr sz="2400" b="0" i="0">
                      <a:ln>
                        <a:noFill/>
                      </a:ln>
                      <a:solidFill>
                        <a:schemeClr val="lt2"/>
                      </a:solidFill>
                      <a:latin typeface="Gaegu;300"/>
                    </a:rPr>
                    <a:t>^</a:t>
                  </a:r>
                </a:p>
              </p:txBody>
            </p:sp>
            <p:sp>
              <p:nvSpPr>
                <p:cNvPr id="1319" name="Google Shape;1319;p16"/>
                <p:cNvSpPr/>
                <p:nvPr/>
              </p:nvSpPr>
              <p:spPr>
                <a:xfrm rot="5400000" flipH="1">
                  <a:off x="1011380" y="702546"/>
                  <a:ext cx="192827" cy="128187"/>
                </a:xfrm>
                <a:prstGeom prst="rect">
                  <a:avLst/>
                </a:prstGeom>
              </p:spPr>
              <p:txBody>
                <a:bodyPr>
                  <a:prstTxWarp prst="textPlain">
                    <a:avLst/>
                  </a:prstTxWarp>
                </a:bodyPr>
                <a:lstStyle/>
                <a:p>
                  <a:pPr lvl="0" algn="ctr"/>
                  <a:r>
                    <a:rPr sz="2400" b="0" i="0">
                      <a:ln>
                        <a:noFill/>
                      </a:ln>
                      <a:solidFill>
                        <a:schemeClr val="lt2"/>
                      </a:solidFill>
                      <a:latin typeface="Gaegu;300"/>
                    </a:rPr>
                    <a:t>^</a:t>
                  </a:r>
                </a:p>
              </p:txBody>
            </p:sp>
          </p:grpSp>
        </p:grpSp>
      </p:grpSp>
      <p:sp>
        <p:nvSpPr>
          <p:cNvPr id="1320" name="Google Shape;1320;p16"/>
          <p:cNvSpPr txBox="1">
            <a:spLocks noGrp="1"/>
          </p:cNvSpPr>
          <p:nvPr>
            <p:ph type="title"/>
          </p:nvPr>
        </p:nvSpPr>
        <p:spPr>
          <a:xfrm>
            <a:off x="2012000" y="2068800"/>
            <a:ext cx="8168000" cy="19568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21" name="Google Shape;1321;p16"/>
          <p:cNvSpPr txBox="1">
            <a:spLocks noGrp="1"/>
          </p:cNvSpPr>
          <p:nvPr>
            <p:ph type="title" idx="2"/>
          </p:nvPr>
        </p:nvSpPr>
        <p:spPr>
          <a:xfrm>
            <a:off x="2012000" y="4025596"/>
            <a:ext cx="8168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8802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3" name="Google Shape;1323;p17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1324" name="Google Shape;1324;p17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17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17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17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17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17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17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17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17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17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17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17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17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5" name="Google Shape;1355;p17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17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17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17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17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17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17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9" name="Google Shape;1379;p17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82" name="Google Shape;1382;p17"/>
          <p:cNvSpPr/>
          <p:nvPr/>
        </p:nvSpPr>
        <p:spPr>
          <a:xfrm>
            <a:off x="1261400" y="1452233"/>
            <a:ext cx="9669200" cy="450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3" name="Google Shape;1383;p17"/>
          <p:cNvSpPr/>
          <p:nvPr/>
        </p:nvSpPr>
        <p:spPr>
          <a:xfrm>
            <a:off x="1261400" y="1452235"/>
            <a:ext cx="9669200" cy="4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84" name="Google Shape;1384;p17"/>
          <p:cNvGrpSpPr/>
          <p:nvPr/>
        </p:nvGrpSpPr>
        <p:grpSpPr>
          <a:xfrm>
            <a:off x="1652052" y="1854981"/>
            <a:ext cx="513771" cy="591811"/>
            <a:chOff x="1239039" y="1391236"/>
            <a:chExt cx="385328" cy="443858"/>
          </a:xfrm>
        </p:grpSpPr>
        <p:sp>
          <p:nvSpPr>
            <p:cNvPr id="1385" name="Google Shape;1385;p17"/>
            <p:cNvSpPr/>
            <p:nvPr/>
          </p:nvSpPr>
          <p:spPr>
            <a:xfrm>
              <a:off x="1561032" y="1577766"/>
              <a:ext cx="63334" cy="59565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1463998" y="1698449"/>
              <a:ext cx="66291" cy="85801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1496811" y="1391236"/>
              <a:ext cx="43750" cy="41607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1412562" y="1502755"/>
              <a:ext cx="67695" cy="65108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1402289" y="1597424"/>
              <a:ext cx="66069" cy="66808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0" name="Google Shape;1390;p17"/>
            <p:cNvSpPr/>
            <p:nvPr/>
          </p:nvSpPr>
          <p:spPr>
            <a:xfrm>
              <a:off x="1334595" y="1777451"/>
              <a:ext cx="54466" cy="57644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17"/>
            <p:cNvSpPr/>
            <p:nvPr/>
          </p:nvSpPr>
          <p:spPr>
            <a:xfrm>
              <a:off x="1283158" y="1416289"/>
              <a:ext cx="79445" cy="86466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17"/>
            <p:cNvSpPr/>
            <p:nvPr/>
          </p:nvSpPr>
          <p:spPr>
            <a:xfrm>
              <a:off x="1239039" y="1561803"/>
              <a:ext cx="76563" cy="78189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93" name="Google Shape;1393;p17"/>
          <p:cNvGrpSpPr/>
          <p:nvPr/>
        </p:nvGrpSpPr>
        <p:grpSpPr>
          <a:xfrm>
            <a:off x="1261400" y="896217"/>
            <a:ext cx="9669200" cy="556000"/>
            <a:chOff x="946050" y="672163"/>
            <a:chExt cx="7251900" cy="417000"/>
          </a:xfrm>
        </p:grpSpPr>
        <p:sp>
          <p:nvSpPr>
            <p:cNvPr id="1394" name="Google Shape;1394;p17"/>
            <p:cNvSpPr/>
            <p:nvPr/>
          </p:nvSpPr>
          <p:spPr>
            <a:xfrm>
              <a:off x="946050" y="672163"/>
              <a:ext cx="7251900" cy="4170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95" name="Google Shape;1395;p17"/>
            <p:cNvGrpSpPr/>
            <p:nvPr/>
          </p:nvGrpSpPr>
          <p:grpSpPr>
            <a:xfrm>
              <a:off x="7209519" y="794061"/>
              <a:ext cx="789243" cy="171052"/>
              <a:chOff x="733775" y="310686"/>
              <a:chExt cx="789243" cy="171052"/>
            </a:xfrm>
          </p:grpSpPr>
          <p:sp>
            <p:nvSpPr>
              <p:cNvPr id="1396" name="Google Shape;1396;p17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397" name="Google Shape;1397;p17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398" name="Google Shape;1398;p17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399" name="Google Shape;1399;p17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400" name="Google Shape;1400;p17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401" name="Google Shape;1401;p17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1402" name="Google Shape;1402;p17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403" name="Google Shape;1403;p17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404" name="Google Shape;1404;p17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  <p:grpSp>
          <p:nvGrpSpPr>
            <p:cNvPr id="1405" name="Google Shape;1405;p17"/>
            <p:cNvGrpSpPr/>
            <p:nvPr/>
          </p:nvGrpSpPr>
          <p:grpSpPr>
            <a:xfrm>
              <a:off x="1145239" y="777487"/>
              <a:ext cx="800559" cy="204209"/>
              <a:chOff x="747420" y="664537"/>
              <a:chExt cx="800559" cy="204209"/>
            </a:xfrm>
          </p:grpSpPr>
          <p:grpSp>
            <p:nvGrpSpPr>
              <p:cNvPr id="1406" name="Google Shape;1406;p17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407" name="Google Shape;1407;p17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08" name="Google Shape;1408;p17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409" name="Google Shape;1409;p17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410" name="Google Shape;1410;p17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411" name="Google Shape;1411;p17"/>
          <p:cNvSpPr/>
          <p:nvPr/>
        </p:nvSpPr>
        <p:spPr>
          <a:xfrm>
            <a:off x="1261200" y="1452233"/>
            <a:ext cx="9669200" cy="4509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2" name="Google Shape;1412;p17"/>
          <p:cNvSpPr txBox="1">
            <a:spLocks noGrp="1"/>
          </p:cNvSpPr>
          <p:nvPr>
            <p:ph type="title"/>
          </p:nvPr>
        </p:nvSpPr>
        <p:spPr>
          <a:xfrm>
            <a:off x="5310217" y="2165639"/>
            <a:ext cx="5047600" cy="21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13" name="Google Shape;1413;p17"/>
          <p:cNvSpPr txBox="1">
            <a:spLocks noGrp="1"/>
          </p:cNvSpPr>
          <p:nvPr>
            <p:ph type="title" idx="2"/>
          </p:nvPr>
        </p:nvSpPr>
        <p:spPr>
          <a:xfrm>
            <a:off x="5310217" y="4177561"/>
            <a:ext cx="5047600" cy="51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94671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5" name="Google Shape;1415;p18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1416" name="Google Shape;1416;p18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0" name="Google Shape;1430;p18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1" name="Google Shape;1431;p18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2" name="Google Shape;1432;p18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3" name="Google Shape;1433;p18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5" name="Google Shape;1435;p18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6" name="Google Shape;1436;p18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9" name="Google Shape;1439;p18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0" name="Google Shape;1440;p18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5" name="Google Shape;1445;p18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6" name="Google Shape;1446;p18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1" name="Google Shape;1451;p18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2" name="Google Shape;1452;p18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3" name="Google Shape;1453;p18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4" name="Google Shape;1454;p18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5" name="Google Shape;1455;p18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0" name="Google Shape;1460;p18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1" name="Google Shape;1461;p18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2" name="Google Shape;1462;p18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3" name="Google Shape;1463;p18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4" name="Google Shape;1464;p18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5" name="Google Shape;1465;p18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6" name="Google Shape;1466;p18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7" name="Google Shape;1467;p18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8" name="Google Shape;1468;p18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9" name="Google Shape;1469;p18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0" name="Google Shape;1470;p18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1" name="Google Shape;1471;p18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2" name="Google Shape;1472;p18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3" name="Google Shape;1473;p18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74" name="Google Shape;1474;p18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5" name="Google Shape;1475;p18"/>
          <p:cNvSpPr/>
          <p:nvPr/>
        </p:nvSpPr>
        <p:spPr>
          <a:xfrm>
            <a:off x="800800" y="13522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76" name="Google Shape;1476;p18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1477" name="Google Shape;1477;p18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478" name="Google Shape;1478;p18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479" name="Google Shape;1479;p18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480" name="Google Shape;1480;p18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481" name="Google Shape;1481;p18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482" name="Google Shape;1482;p18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483" name="Google Shape;1483;p18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484" name="Google Shape;1484;p18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1485" name="Google Shape;1485;p18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486" name="Google Shape;1486;p18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487" name="Google Shape;1487;p18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  <p:grpSp>
          <p:nvGrpSpPr>
            <p:cNvPr id="1488" name="Google Shape;1488;p18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489" name="Google Shape;1489;p18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490" name="Google Shape;1490;p18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91" name="Google Shape;1491;p18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492" name="Google Shape;1492;p18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493" name="Google Shape;1493;p18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494" name="Google Shape;1494;p18"/>
          <p:cNvSpPr txBox="1">
            <a:spLocks noGrp="1"/>
          </p:cNvSpPr>
          <p:nvPr>
            <p:ph type="title"/>
          </p:nvPr>
        </p:nvSpPr>
        <p:spPr>
          <a:xfrm>
            <a:off x="1707088" y="2794033"/>
            <a:ext cx="5342800" cy="131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66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95" name="Google Shape;1495;p18"/>
          <p:cNvSpPr txBox="1">
            <a:spLocks noGrp="1"/>
          </p:cNvSpPr>
          <p:nvPr>
            <p:ph type="subTitle" idx="1"/>
          </p:nvPr>
        </p:nvSpPr>
        <p:spPr>
          <a:xfrm>
            <a:off x="1705485" y="3948433"/>
            <a:ext cx="5346000" cy="7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96" name="Google Shape;1496;p18"/>
          <p:cNvSpPr txBox="1">
            <a:spLocks noGrp="1"/>
          </p:cNvSpPr>
          <p:nvPr>
            <p:ph type="title" idx="2" hasCustomPrompt="1"/>
          </p:nvPr>
        </p:nvSpPr>
        <p:spPr>
          <a:xfrm>
            <a:off x="7553185" y="2191567"/>
            <a:ext cx="2722000" cy="296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14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828310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8" name="Google Shape;1498;p19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1499" name="Google Shape;1499;p19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3" name="Google Shape;1503;p19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5" name="Google Shape;1505;p19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7" name="Google Shape;1507;p19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9" name="Google Shape;1509;p19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1" name="Google Shape;1511;p19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3" name="Google Shape;1513;p19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5" name="Google Shape;1515;p19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7" name="Google Shape;1517;p19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0" name="Google Shape;1520;p19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2" name="Google Shape;1522;p19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3" name="Google Shape;1523;p19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5" name="Google Shape;1525;p19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6" name="Google Shape;1526;p19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8" name="Google Shape;1528;p19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0" name="Google Shape;1530;p19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1" name="Google Shape;1531;p19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2" name="Google Shape;1532;p19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3" name="Google Shape;1533;p19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4" name="Google Shape;1534;p19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5" name="Google Shape;1535;p19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6" name="Google Shape;1536;p19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7" name="Google Shape;1537;p19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8" name="Google Shape;1538;p19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9" name="Google Shape;1539;p19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0" name="Google Shape;1540;p19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1" name="Google Shape;1541;p19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2" name="Google Shape;1542;p19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3" name="Google Shape;1543;p19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4" name="Google Shape;1544;p19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5" name="Google Shape;1545;p19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6" name="Google Shape;1546;p19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7" name="Google Shape;1547;p19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8" name="Google Shape;1548;p19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9" name="Google Shape;1549;p19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0" name="Google Shape;1550;p19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1" name="Google Shape;1551;p19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6" name="Google Shape;1556;p19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57" name="Google Shape;1557;p19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58" name="Google Shape;1558;p19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1559" name="Google Shape;1559;p19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60" name="Google Shape;1560;p19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561" name="Google Shape;1561;p19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562" name="Google Shape;1562;p19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563" name="Google Shape;1563;p19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564" name="Google Shape;1564;p19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565" name="Google Shape;1565;p19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566" name="Google Shape;1566;p19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1567" name="Google Shape;1567;p19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568" name="Google Shape;1568;p19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569" name="Google Shape;1569;p19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  <p:grpSp>
          <p:nvGrpSpPr>
            <p:cNvPr id="1570" name="Google Shape;1570;p19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571" name="Google Shape;1571;p19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572" name="Google Shape;1572;p19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73" name="Google Shape;1573;p19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574" name="Google Shape;1574;p19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575" name="Google Shape;1575;p19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576" name="Google Shape;1576;p19"/>
          <p:cNvSpPr/>
          <p:nvPr/>
        </p:nvSpPr>
        <p:spPr>
          <a:xfrm>
            <a:off x="800633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7" name="Google Shape;1577;p19"/>
          <p:cNvSpPr txBox="1">
            <a:spLocks noGrp="1"/>
          </p:cNvSpPr>
          <p:nvPr>
            <p:ph type="subTitle" idx="1"/>
          </p:nvPr>
        </p:nvSpPr>
        <p:spPr>
          <a:xfrm>
            <a:off x="4726767" y="2110517"/>
            <a:ext cx="4876800" cy="62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78" name="Google Shape;1578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79" name="Google Shape;1579;p19"/>
          <p:cNvSpPr txBox="1">
            <a:spLocks noGrp="1"/>
          </p:cNvSpPr>
          <p:nvPr>
            <p:ph type="subTitle" idx="2"/>
          </p:nvPr>
        </p:nvSpPr>
        <p:spPr>
          <a:xfrm>
            <a:off x="4727767" y="2796233"/>
            <a:ext cx="4876000" cy="7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80" name="Google Shape;1580;p19"/>
          <p:cNvSpPr txBox="1">
            <a:spLocks noGrp="1"/>
          </p:cNvSpPr>
          <p:nvPr>
            <p:ph type="subTitle" idx="3"/>
          </p:nvPr>
        </p:nvSpPr>
        <p:spPr>
          <a:xfrm>
            <a:off x="4726767" y="4196393"/>
            <a:ext cx="4876800" cy="62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81" name="Google Shape;1581;p19"/>
          <p:cNvSpPr txBox="1">
            <a:spLocks noGrp="1"/>
          </p:cNvSpPr>
          <p:nvPr>
            <p:ph type="subTitle" idx="4"/>
          </p:nvPr>
        </p:nvSpPr>
        <p:spPr>
          <a:xfrm>
            <a:off x="4726767" y="4875739"/>
            <a:ext cx="4876800" cy="7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804340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lt1"/>
        </a:solidFill>
        <a:effectLst/>
      </p:bgPr>
    </p:bg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3" name="Google Shape;1583;p20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1584" name="Google Shape;1584;p20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20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6" name="Google Shape;1586;p20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7" name="Google Shape;1587;p20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8" name="Google Shape;1588;p20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9" name="Google Shape;1589;p20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0" name="Google Shape;1590;p20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1" name="Google Shape;1591;p20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2" name="Google Shape;1592;p20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3" name="Google Shape;1593;p20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4" name="Google Shape;1594;p20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5" name="Google Shape;1595;p20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6" name="Google Shape;1596;p20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7" name="Google Shape;1597;p20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8" name="Google Shape;1598;p20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20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0" name="Google Shape;1600;p20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1" name="Google Shape;1601;p20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2" name="Google Shape;1602;p20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3" name="Google Shape;1603;p20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4" name="Google Shape;1604;p20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20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20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20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20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20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0" name="Google Shape;1610;p20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1" name="Google Shape;1611;p20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2" name="Google Shape;1612;p20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3" name="Google Shape;1613;p20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4" name="Google Shape;1614;p20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5" name="Google Shape;1615;p20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6" name="Google Shape;1616;p20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7" name="Google Shape;1617;p20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8" name="Google Shape;1618;p20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9" name="Google Shape;1619;p20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0" name="Google Shape;1620;p20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1" name="Google Shape;1621;p20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2" name="Google Shape;1622;p20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3" name="Google Shape;1623;p20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4" name="Google Shape;1624;p20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5" name="Google Shape;1625;p20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6" name="Google Shape;1626;p20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7" name="Google Shape;1627;p20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8" name="Google Shape;1628;p20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9" name="Google Shape;1629;p20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0" name="Google Shape;1630;p20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1" name="Google Shape;1631;p20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20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20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4" name="Google Shape;1634;p20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5" name="Google Shape;1635;p20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6" name="Google Shape;1636;p20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7" name="Google Shape;1637;p20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8" name="Google Shape;1638;p20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9" name="Google Shape;1639;p20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0" name="Google Shape;1640;p20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1" name="Google Shape;1641;p20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42" name="Google Shape;1642;p20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3" name="Google Shape;1643;p20"/>
          <p:cNvSpPr/>
          <p:nvPr/>
        </p:nvSpPr>
        <p:spPr>
          <a:xfrm>
            <a:off x="8009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44" name="Google Shape;1644;p20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1645" name="Google Shape;1645;p20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46" name="Google Shape;1646;p20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647" name="Google Shape;1647;p20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648" name="Google Shape;1648;p20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649" name="Google Shape;1649;p20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650" name="Google Shape;1650;p20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651" name="Google Shape;1651;p20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652" name="Google Shape;1652;p20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1653" name="Google Shape;1653;p20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654" name="Google Shape;1654;p20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655" name="Google Shape;1655;p20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  <p:grpSp>
          <p:nvGrpSpPr>
            <p:cNvPr id="1656" name="Google Shape;1656;p20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657" name="Google Shape;1657;p20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658" name="Google Shape;1658;p20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59" name="Google Shape;1659;p20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660" name="Google Shape;1660;p20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661" name="Google Shape;1661;p20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662" name="Google Shape;1662;p20"/>
          <p:cNvSpPr txBox="1">
            <a:spLocks noGrp="1"/>
          </p:cNvSpPr>
          <p:nvPr>
            <p:ph type="title"/>
          </p:nvPr>
        </p:nvSpPr>
        <p:spPr>
          <a:xfrm>
            <a:off x="1043800" y="1539467"/>
            <a:ext cx="10104400" cy="12368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63" name="Google Shape;1663;p20"/>
          <p:cNvSpPr txBox="1">
            <a:spLocks noGrp="1"/>
          </p:cNvSpPr>
          <p:nvPr>
            <p:ph type="subTitle" idx="1"/>
          </p:nvPr>
        </p:nvSpPr>
        <p:spPr>
          <a:xfrm>
            <a:off x="1043800" y="2776267"/>
            <a:ext cx="10104400" cy="102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433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3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104" name="Google Shape;104;p3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2" name="Google Shape;162;p3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3"/>
          <p:cNvSpPr/>
          <p:nvPr/>
        </p:nvSpPr>
        <p:spPr>
          <a:xfrm rot="10586678">
            <a:off x="715182" y="762187"/>
            <a:ext cx="2306517" cy="1779472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4" name="Google Shape;164;p3"/>
          <p:cNvGrpSpPr/>
          <p:nvPr/>
        </p:nvGrpSpPr>
        <p:grpSpPr>
          <a:xfrm>
            <a:off x="9059371" y="896246"/>
            <a:ext cx="2337119" cy="1979143"/>
            <a:chOff x="478350" y="433625"/>
            <a:chExt cx="811800" cy="687425"/>
          </a:xfrm>
        </p:grpSpPr>
        <p:sp>
          <p:nvSpPr>
            <p:cNvPr id="165" name="Google Shape;165;p3"/>
            <p:cNvSpPr/>
            <p:nvPr/>
          </p:nvSpPr>
          <p:spPr>
            <a:xfrm>
              <a:off x="505225" y="57985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20" y="200"/>
                  </a:moveTo>
                  <a:cubicBezTo>
                    <a:pt x="140" y="140"/>
                    <a:pt x="199" y="41"/>
                    <a:pt x="120" y="1"/>
                  </a:cubicBezTo>
                  <a:cubicBezTo>
                    <a:pt x="40" y="41"/>
                    <a:pt x="0" y="140"/>
                    <a:pt x="120" y="2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19650" y="58930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99" y="140"/>
                  </a:moveTo>
                  <a:cubicBezTo>
                    <a:pt x="179" y="120"/>
                    <a:pt x="159" y="100"/>
                    <a:pt x="179" y="41"/>
                  </a:cubicBezTo>
                  <a:lnTo>
                    <a:pt x="40" y="1"/>
                  </a:lnTo>
                  <a:lnTo>
                    <a:pt x="0" y="120"/>
                  </a:lnTo>
                  <a:cubicBezTo>
                    <a:pt x="80" y="140"/>
                    <a:pt x="179" y="200"/>
                    <a:pt x="199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618625" y="433625"/>
              <a:ext cx="671525" cy="687425"/>
            </a:xfrm>
            <a:custGeom>
              <a:avLst/>
              <a:gdLst/>
              <a:ahLst/>
              <a:cxnLst/>
              <a:rect l="l" t="t" r="r" b="b"/>
              <a:pathLst>
                <a:path w="26861" h="27497" extrusionOk="0">
                  <a:moveTo>
                    <a:pt x="26781" y="15479"/>
                  </a:moveTo>
                  <a:cubicBezTo>
                    <a:pt x="26721" y="14823"/>
                    <a:pt x="26701" y="14186"/>
                    <a:pt x="26582" y="13629"/>
                  </a:cubicBezTo>
                  <a:cubicBezTo>
                    <a:pt x="26542" y="13430"/>
                    <a:pt x="26443" y="13251"/>
                    <a:pt x="26403" y="13052"/>
                  </a:cubicBezTo>
                  <a:cubicBezTo>
                    <a:pt x="26224" y="12236"/>
                    <a:pt x="26164" y="11401"/>
                    <a:pt x="25945" y="10605"/>
                  </a:cubicBezTo>
                  <a:cubicBezTo>
                    <a:pt x="25866" y="10346"/>
                    <a:pt x="25726" y="10088"/>
                    <a:pt x="25647" y="9829"/>
                  </a:cubicBezTo>
                  <a:cubicBezTo>
                    <a:pt x="25567" y="9570"/>
                    <a:pt x="25567" y="9292"/>
                    <a:pt x="25488" y="9013"/>
                  </a:cubicBezTo>
                  <a:cubicBezTo>
                    <a:pt x="25408" y="8735"/>
                    <a:pt x="25289" y="8476"/>
                    <a:pt x="25189" y="8217"/>
                  </a:cubicBezTo>
                  <a:cubicBezTo>
                    <a:pt x="25070" y="7819"/>
                    <a:pt x="24851" y="7422"/>
                    <a:pt x="24712" y="7183"/>
                  </a:cubicBezTo>
                  <a:cubicBezTo>
                    <a:pt x="24592" y="6964"/>
                    <a:pt x="24553" y="6765"/>
                    <a:pt x="24473" y="6606"/>
                  </a:cubicBezTo>
                  <a:cubicBezTo>
                    <a:pt x="24334" y="6248"/>
                    <a:pt x="24095" y="5929"/>
                    <a:pt x="23896" y="5611"/>
                  </a:cubicBezTo>
                  <a:cubicBezTo>
                    <a:pt x="23836" y="5511"/>
                    <a:pt x="23856" y="5372"/>
                    <a:pt x="23797" y="5293"/>
                  </a:cubicBezTo>
                  <a:cubicBezTo>
                    <a:pt x="23737" y="5193"/>
                    <a:pt x="23598" y="5133"/>
                    <a:pt x="23538" y="5034"/>
                  </a:cubicBezTo>
                  <a:cubicBezTo>
                    <a:pt x="23538" y="5034"/>
                    <a:pt x="23538" y="4934"/>
                    <a:pt x="23498" y="4895"/>
                  </a:cubicBezTo>
                  <a:cubicBezTo>
                    <a:pt x="23319" y="4636"/>
                    <a:pt x="23160" y="4338"/>
                    <a:pt x="22961" y="4119"/>
                  </a:cubicBezTo>
                  <a:cubicBezTo>
                    <a:pt x="22881" y="4019"/>
                    <a:pt x="22782" y="3940"/>
                    <a:pt x="22702" y="3840"/>
                  </a:cubicBezTo>
                  <a:cubicBezTo>
                    <a:pt x="22603" y="3721"/>
                    <a:pt x="22523" y="3582"/>
                    <a:pt x="22503" y="3562"/>
                  </a:cubicBezTo>
                  <a:cubicBezTo>
                    <a:pt x="22424" y="3442"/>
                    <a:pt x="22284" y="3422"/>
                    <a:pt x="22185" y="3323"/>
                  </a:cubicBezTo>
                  <a:cubicBezTo>
                    <a:pt x="22145" y="3263"/>
                    <a:pt x="22165" y="3204"/>
                    <a:pt x="22145" y="3164"/>
                  </a:cubicBezTo>
                  <a:cubicBezTo>
                    <a:pt x="22105" y="3124"/>
                    <a:pt x="22006" y="3104"/>
                    <a:pt x="21966" y="3044"/>
                  </a:cubicBezTo>
                  <a:cubicBezTo>
                    <a:pt x="21707" y="2746"/>
                    <a:pt x="21409" y="2388"/>
                    <a:pt x="21051" y="2129"/>
                  </a:cubicBezTo>
                  <a:cubicBezTo>
                    <a:pt x="20951" y="2069"/>
                    <a:pt x="20832" y="2050"/>
                    <a:pt x="20752" y="1990"/>
                  </a:cubicBezTo>
                  <a:cubicBezTo>
                    <a:pt x="20633" y="1910"/>
                    <a:pt x="20553" y="1811"/>
                    <a:pt x="20454" y="1731"/>
                  </a:cubicBezTo>
                  <a:cubicBezTo>
                    <a:pt x="20255" y="1592"/>
                    <a:pt x="20056" y="1492"/>
                    <a:pt x="19837" y="1373"/>
                  </a:cubicBezTo>
                  <a:cubicBezTo>
                    <a:pt x="19419" y="1134"/>
                    <a:pt x="19002" y="955"/>
                    <a:pt x="18584" y="756"/>
                  </a:cubicBezTo>
                  <a:cubicBezTo>
                    <a:pt x="17768" y="398"/>
                    <a:pt x="16912" y="140"/>
                    <a:pt x="16077" y="40"/>
                  </a:cubicBezTo>
                  <a:cubicBezTo>
                    <a:pt x="15321" y="40"/>
                    <a:pt x="14604" y="0"/>
                    <a:pt x="13928" y="40"/>
                  </a:cubicBezTo>
                  <a:cubicBezTo>
                    <a:pt x="13829" y="40"/>
                    <a:pt x="13749" y="0"/>
                    <a:pt x="13649" y="20"/>
                  </a:cubicBezTo>
                  <a:cubicBezTo>
                    <a:pt x="13590" y="20"/>
                    <a:pt x="13510" y="80"/>
                    <a:pt x="13451" y="100"/>
                  </a:cubicBezTo>
                  <a:cubicBezTo>
                    <a:pt x="13271" y="120"/>
                    <a:pt x="13072" y="100"/>
                    <a:pt x="12913" y="120"/>
                  </a:cubicBezTo>
                  <a:cubicBezTo>
                    <a:pt x="12754" y="159"/>
                    <a:pt x="12595" y="219"/>
                    <a:pt x="12436" y="279"/>
                  </a:cubicBezTo>
                  <a:cubicBezTo>
                    <a:pt x="12356" y="299"/>
                    <a:pt x="12277" y="299"/>
                    <a:pt x="12197" y="319"/>
                  </a:cubicBezTo>
                  <a:cubicBezTo>
                    <a:pt x="12197" y="319"/>
                    <a:pt x="12157" y="418"/>
                    <a:pt x="12137" y="418"/>
                  </a:cubicBezTo>
                  <a:cubicBezTo>
                    <a:pt x="12098" y="458"/>
                    <a:pt x="12018" y="398"/>
                    <a:pt x="11978" y="418"/>
                  </a:cubicBezTo>
                  <a:cubicBezTo>
                    <a:pt x="11401" y="617"/>
                    <a:pt x="10765" y="756"/>
                    <a:pt x="10168" y="876"/>
                  </a:cubicBezTo>
                  <a:cubicBezTo>
                    <a:pt x="9790" y="955"/>
                    <a:pt x="9451" y="1055"/>
                    <a:pt x="9113" y="1174"/>
                  </a:cubicBezTo>
                  <a:cubicBezTo>
                    <a:pt x="6944" y="1393"/>
                    <a:pt x="5034" y="2030"/>
                    <a:pt x="3284" y="3960"/>
                  </a:cubicBezTo>
                  <a:cubicBezTo>
                    <a:pt x="3204" y="4039"/>
                    <a:pt x="3124" y="4139"/>
                    <a:pt x="3065" y="4238"/>
                  </a:cubicBezTo>
                  <a:cubicBezTo>
                    <a:pt x="3045" y="4218"/>
                    <a:pt x="3025" y="4198"/>
                    <a:pt x="3025" y="4198"/>
                  </a:cubicBezTo>
                  <a:cubicBezTo>
                    <a:pt x="2925" y="4079"/>
                    <a:pt x="2826" y="4159"/>
                    <a:pt x="2746" y="4178"/>
                  </a:cubicBezTo>
                  <a:cubicBezTo>
                    <a:pt x="2707" y="4198"/>
                    <a:pt x="2647" y="4238"/>
                    <a:pt x="2607" y="4278"/>
                  </a:cubicBezTo>
                  <a:cubicBezTo>
                    <a:pt x="2408" y="4417"/>
                    <a:pt x="2209" y="4636"/>
                    <a:pt x="2070" y="4895"/>
                  </a:cubicBezTo>
                  <a:cubicBezTo>
                    <a:pt x="2010" y="5034"/>
                    <a:pt x="2010" y="5153"/>
                    <a:pt x="1950" y="5293"/>
                  </a:cubicBezTo>
                  <a:cubicBezTo>
                    <a:pt x="1692" y="5790"/>
                    <a:pt x="1294" y="6287"/>
                    <a:pt x="1135" y="6765"/>
                  </a:cubicBezTo>
                  <a:cubicBezTo>
                    <a:pt x="1095" y="6964"/>
                    <a:pt x="1214" y="7262"/>
                    <a:pt x="956" y="7322"/>
                  </a:cubicBezTo>
                  <a:cubicBezTo>
                    <a:pt x="1055" y="7501"/>
                    <a:pt x="916" y="7800"/>
                    <a:pt x="816" y="8018"/>
                  </a:cubicBezTo>
                  <a:cubicBezTo>
                    <a:pt x="737" y="8138"/>
                    <a:pt x="677" y="8217"/>
                    <a:pt x="598" y="8277"/>
                  </a:cubicBezTo>
                  <a:cubicBezTo>
                    <a:pt x="538" y="9033"/>
                    <a:pt x="239" y="9789"/>
                    <a:pt x="160" y="10545"/>
                  </a:cubicBezTo>
                  <a:cubicBezTo>
                    <a:pt x="80" y="11301"/>
                    <a:pt x="1" y="12018"/>
                    <a:pt x="1" y="12674"/>
                  </a:cubicBezTo>
                  <a:cubicBezTo>
                    <a:pt x="21" y="13768"/>
                    <a:pt x="40" y="14743"/>
                    <a:pt x="200" y="15798"/>
                  </a:cubicBezTo>
                  <a:cubicBezTo>
                    <a:pt x="239" y="15957"/>
                    <a:pt x="319" y="16136"/>
                    <a:pt x="359" y="16315"/>
                  </a:cubicBezTo>
                  <a:cubicBezTo>
                    <a:pt x="418" y="16494"/>
                    <a:pt x="458" y="16673"/>
                    <a:pt x="518" y="16872"/>
                  </a:cubicBezTo>
                  <a:cubicBezTo>
                    <a:pt x="478" y="16912"/>
                    <a:pt x="498" y="16912"/>
                    <a:pt x="538" y="16932"/>
                  </a:cubicBezTo>
                  <a:cubicBezTo>
                    <a:pt x="598" y="17151"/>
                    <a:pt x="677" y="17370"/>
                    <a:pt x="757" y="17569"/>
                  </a:cubicBezTo>
                  <a:cubicBezTo>
                    <a:pt x="757" y="17608"/>
                    <a:pt x="757" y="17648"/>
                    <a:pt x="737" y="17688"/>
                  </a:cubicBezTo>
                  <a:cubicBezTo>
                    <a:pt x="777" y="17728"/>
                    <a:pt x="816" y="17768"/>
                    <a:pt x="836" y="17807"/>
                  </a:cubicBezTo>
                  <a:cubicBezTo>
                    <a:pt x="916" y="17986"/>
                    <a:pt x="1015" y="18185"/>
                    <a:pt x="1095" y="18364"/>
                  </a:cubicBezTo>
                  <a:cubicBezTo>
                    <a:pt x="1095" y="18364"/>
                    <a:pt x="1095" y="18384"/>
                    <a:pt x="1135" y="18424"/>
                  </a:cubicBezTo>
                  <a:cubicBezTo>
                    <a:pt x="1175" y="18504"/>
                    <a:pt x="1214" y="18583"/>
                    <a:pt x="1254" y="18683"/>
                  </a:cubicBezTo>
                  <a:cubicBezTo>
                    <a:pt x="1254" y="18742"/>
                    <a:pt x="1294" y="18802"/>
                    <a:pt x="1354" y="18842"/>
                  </a:cubicBezTo>
                  <a:cubicBezTo>
                    <a:pt x="1473" y="19041"/>
                    <a:pt x="1592" y="19220"/>
                    <a:pt x="1732" y="19419"/>
                  </a:cubicBezTo>
                  <a:cubicBezTo>
                    <a:pt x="3264" y="21588"/>
                    <a:pt x="5850" y="22841"/>
                    <a:pt x="8476" y="23299"/>
                  </a:cubicBezTo>
                  <a:cubicBezTo>
                    <a:pt x="10327" y="23637"/>
                    <a:pt x="12197" y="23617"/>
                    <a:pt x="14087" y="23518"/>
                  </a:cubicBezTo>
                  <a:cubicBezTo>
                    <a:pt x="13988" y="23537"/>
                    <a:pt x="13888" y="23557"/>
                    <a:pt x="13789" y="23577"/>
                  </a:cubicBezTo>
                  <a:cubicBezTo>
                    <a:pt x="13709" y="23597"/>
                    <a:pt x="13530" y="23617"/>
                    <a:pt x="13451" y="23657"/>
                  </a:cubicBezTo>
                  <a:cubicBezTo>
                    <a:pt x="13431" y="23657"/>
                    <a:pt x="13411" y="23756"/>
                    <a:pt x="13391" y="23756"/>
                  </a:cubicBezTo>
                  <a:cubicBezTo>
                    <a:pt x="13331" y="23776"/>
                    <a:pt x="13252" y="23717"/>
                    <a:pt x="13172" y="23717"/>
                  </a:cubicBezTo>
                  <a:cubicBezTo>
                    <a:pt x="12913" y="23717"/>
                    <a:pt x="12734" y="23736"/>
                    <a:pt x="12535" y="23736"/>
                  </a:cubicBezTo>
                  <a:cubicBezTo>
                    <a:pt x="12376" y="23736"/>
                    <a:pt x="12217" y="23796"/>
                    <a:pt x="12078" y="23677"/>
                  </a:cubicBezTo>
                  <a:cubicBezTo>
                    <a:pt x="11899" y="23717"/>
                    <a:pt x="11640" y="23796"/>
                    <a:pt x="11381" y="23836"/>
                  </a:cubicBezTo>
                  <a:cubicBezTo>
                    <a:pt x="11302" y="23856"/>
                    <a:pt x="11123" y="23876"/>
                    <a:pt x="11123" y="23876"/>
                  </a:cubicBezTo>
                  <a:cubicBezTo>
                    <a:pt x="11083" y="23876"/>
                    <a:pt x="11083" y="23836"/>
                    <a:pt x="11063" y="23836"/>
                  </a:cubicBezTo>
                  <a:cubicBezTo>
                    <a:pt x="10944" y="23856"/>
                    <a:pt x="10824" y="23915"/>
                    <a:pt x="10705" y="23915"/>
                  </a:cubicBezTo>
                  <a:cubicBezTo>
                    <a:pt x="10148" y="23955"/>
                    <a:pt x="9272" y="23537"/>
                    <a:pt x="9093" y="24194"/>
                  </a:cubicBezTo>
                  <a:cubicBezTo>
                    <a:pt x="9014" y="24492"/>
                    <a:pt x="9073" y="24711"/>
                    <a:pt x="9193" y="24851"/>
                  </a:cubicBezTo>
                  <a:cubicBezTo>
                    <a:pt x="9213" y="24890"/>
                    <a:pt x="9332" y="24871"/>
                    <a:pt x="9412" y="24930"/>
                  </a:cubicBezTo>
                  <a:cubicBezTo>
                    <a:pt x="9491" y="24970"/>
                    <a:pt x="9571" y="25010"/>
                    <a:pt x="9611" y="25109"/>
                  </a:cubicBezTo>
                  <a:cubicBezTo>
                    <a:pt x="10148" y="25109"/>
                    <a:pt x="10745" y="24990"/>
                    <a:pt x="11322" y="24950"/>
                  </a:cubicBezTo>
                  <a:cubicBezTo>
                    <a:pt x="11381" y="24930"/>
                    <a:pt x="11461" y="24890"/>
                    <a:pt x="11521" y="24890"/>
                  </a:cubicBezTo>
                  <a:cubicBezTo>
                    <a:pt x="11580" y="24890"/>
                    <a:pt x="11640" y="24950"/>
                    <a:pt x="11720" y="24950"/>
                  </a:cubicBezTo>
                  <a:cubicBezTo>
                    <a:pt x="11859" y="24930"/>
                    <a:pt x="12018" y="24851"/>
                    <a:pt x="12157" y="24851"/>
                  </a:cubicBezTo>
                  <a:cubicBezTo>
                    <a:pt x="12197" y="24831"/>
                    <a:pt x="12297" y="24890"/>
                    <a:pt x="12356" y="24890"/>
                  </a:cubicBezTo>
                  <a:cubicBezTo>
                    <a:pt x="12436" y="24890"/>
                    <a:pt x="12495" y="24851"/>
                    <a:pt x="12575" y="24831"/>
                  </a:cubicBezTo>
                  <a:cubicBezTo>
                    <a:pt x="12655" y="24831"/>
                    <a:pt x="12714" y="24890"/>
                    <a:pt x="12774" y="24890"/>
                  </a:cubicBezTo>
                  <a:cubicBezTo>
                    <a:pt x="13013" y="24871"/>
                    <a:pt x="13192" y="24751"/>
                    <a:pt x="13371" y="24910"/>
                  </a:cubicBezTo>
                  <a:cubicBezTo>
                    <a:pt x="13590" y="24811"/>
                    <a:pt x="13829" y="24771"/>
                    <a:pt x="14027" y="24731"/>
                  </a:cubicBezTo>
                  <a:cubicBezTo>
                    <a:pt x="14127" y="24691"/>
                    <a:pt x="14127" y="24731"/>
                    <a:pt x="14226" y="24711"/>
                  </a:cubicBezTo>
                  <a:cubicBezTo>
                    <a:pt x="14525" y="24652"/>
                    <a:pt x="14843" y="24532"/>
                    <a:pt x="15142" y="24492"/>
                  </a:cubicBezTo>
                  <a:cubicBezTo>
                    <a:pt x="15261" y="24473"/>
                    <a:pt x="15380" y="24532"/>
                    <a:pt x="15500" y="24512"/>
                  </a:cubicBezTo>
                  <a:cubicBezTo>
                    <a:pt x="15599" y="24512"/>
                    <a:pt x="15679" y="24413"/>
                    <a:pt x="15778" y="24393"/>
                  </a:cubicBezTo>
                  <a:cubicBezTo>
                    <a:pt x="16534" y="24154"/>
                    <a:pt x="17310" y="24274"/>
                    <a:pt x="18126" y="24055"/>
                  </a:cubicBezTo>
                  <a:cubicBezTo>
                    <a:pt x="18285" y="24015"/>
                    <a:pt x="18444" y="23935"/>
                    <a:pt x="18604" y="23876"/>
                  </a:cubicBezTo>
                  <a:cubicBezTo>
                    <a:pt x="18604" y="23876"/>
                    <a:pt x="18663" y="23935"/>
                    <a:pt x="18703" y="23915"/>
                  </a:cubicBezTo>
                  <a:cubicBezTo>
                    <a:pt x="18822" y="23896"/>
                    <a:pt x="19002" y="23836"/>
                    <a:pt x="19141" y="23796"/>
                  </a:cubicBezTo>
                  <a:cubicBezTo>
                    <a:pt x="20215" y="23458"/>
                    <a:pt x="21230" y="22960"/>
                    <a:pt x="22066" y="22264"/>
                  </a:cubicBezTo>
                  <a:cubicBezTo>
                    <a:pt x="22125" y="22204"/>
                    <a:pt x="22185" y="22165"/>
                    <a:pt x="22245" y="22105"/>
                  </a:cubicBezTo>
                  <a:cubicBezTo>
                    <a:pt x="22563" y="21806"/>
                    <a:pt x="22861" y="21448"/>
                    <a:pt x="23100" y="21170"/>
                  </a:cubicBezTo>
                  <a:cubicBezTo>
                    <a:pt x="23319" y="20931"/>
                    <a:pt x="23558" y="20414"/>
                    <a:pt x="23797" y="20175"/>
                  </a:cubicBezTo>
                  <a:cubicBezTo>
                    <a:pt x="23816" y="20155"/>
                    <a:pt x="23777" y="20115"/>
                    <a:pt x="23777" y="20076"/>
                  </a:cubicBezTo>
                  <a:cubicBezTo>
                    <a:pt x="24015" y="19598"/>
                    <a:pt x="24155" y="19041"/>
                    <a:pt x="24254" y="18782"/>
                  </a:cubicBezTo>
                  <a:cubicBezTo>
                    <a:pt x="24413" y="18364"/>
                    <a:pt x="24433" y="17867"/>
                    <a:pt x="24533" y="17390"/>
                  </a:cubicBezTo>
                  <a:cubicBezTo>
                    <a:pt x="24612" y="16872"/>
                    <a:pt x="24771" y="16375"/>
                    <a:pt x="24732" y="15798"/>
                  </a:cubicBezTo>
                  <a:cubicBezTo>
                    <a:pt x="24712" y="15559"/>
                    <a:pt x="24712" y="15440"/>
                    <a:pt x="24712" y="15320"/>
                  </a:cubicBezTo>
                  <a:cubicBezTo>
                    <a:pt x="24712" y="15082"/>
                    <a:pt x="24632" y="14843"/>
                    <a:pt x="24612" y="14604"/>
                  </a:cubicBezTo>
                  <a:cubicBezTo>
                    <a:pt x="24592" y="14505"/>
                    <a:pt x="24652" y="14425"/>
                    <a:pt x="24632" y="14326"/>
                  </a:cubicBezTo>
                  <a:cubicBezTo>
                    <a:pt x="24573" y="13589"/>
                    <a:pt x="24493" y="12833"/>
                    <a:pt x="24354" y="12097"/>
                  </a:cubicBezTo>
                  <a:cubicBezTo>
                    <a:pt x="24194" y="11361"/>
                    <a:pt x="24015" y="10665"/>
                    <a:pt x="23797" y="9988"/>
                  </a:cubicBezTo>
                  <a:cubicBezTo>
                    <a:pt x="23757" y="9909"/>
                    <a:pt x="23816" y="9809"/>
                    <a:pt x="23777" y="9749"/>
                  </a:cubicBezTo>
                  <a:cubicBezTo>
                    <a:pt x="23757" y="9670"/>
                    <a:pt x="23657" y="9630"/>
                    <a:pt x="23617" y="9550"/>
                  </a:cubicBezTo>
                  <a:cubicBezTo>
                    <a:pt x="23598" y="9511"/>
                    <a:pt x="23657" y="9471"/>
                    <a:pt x="23637" y="9431"/>
                  </a:cubicBezTo>
                  <a:cubicBezTo>
                    <a:pt x="23617" y="9312"/>
                    <a:pt x="23419" y="8954"/>
                    <a:pt x="23379" y="8914"/>
                  </a:cubicBezTo>
                  <a:cubicBezTo>
                    <a:pt x="23339" y="8874"/>
                    <a:pt x="23419" y="8854"/>
                    <a:pt x="23399" y="8834"/>
                  </a:cubicBezTo>
                  <a:cubicBezTo>
                    <a:pt x="23379" y="8774"/>
                    <a:pt x="23339" y="8774"/>
                    <a:pt x="23319" y="8755"/>
                  </a:cubicBezTo>
                  <a:cubicBezTo>
                    <a:pt x="23299" y="8695"/>
                    <a:pt x="23359" y="8655"/>
                    <a:pt x="23319" y="8615"/>
                  </a:cubicBezTo>
                  <a:cubicBezTo>
                    <a:pt x="23279" y="8456"/>
                    <a:pt x="23140" y="8337"/>
                    <a:pt x="23080" y="8197"/>
                  </a:cubicBezTo>
                  <a:cubicBezTo>
                    <a:pt x="23060" y="8158"/>
                    <a:pt x="23100" y="8118"/>
                    <a:pt x="23100" y="8098"/>
                  </a:cubicBezTo>
                  <a:cubicBezTo>
                    <a:pt x="23080" y="8058"/>
                    <a:pt x="23021" y="8058"/>
                    <a:pt x="23001" y="8018"/>
                  </a:cubicBezTo>
                  <a:cubicBezTo>
                    <a:pt x="22941" y="7879"/>
                    <a:pt x="22842" y="7740"/>
                    <a:pt x="22782" y="7581"/>
                  </a:cubicBezTo>
                  <a:cubicBezTo>
                    <a:pt x="22742" y="7501"/>
                    <a:pt x="22762" y="7402"/>
                    <a:pt x="22722" y="7322"/>
                  </a:cubicBezTo>
                  <a:cubicBezTo>
                    <a:pt x="22643" y="7163"/>
                    <a:pt x="22503" y="7043"/>
                    <a:pt x="22404" y="6884"/>
                  </a:cubicBezTo>
                  <a:cubicBezTo>
                    <a:pt x="22245" y="6626"/>
                    <a:pt x="22066" y="6307"/>
                    <a:pt x="21887" y="5969"/>
                  </a:cubicBezTo>
                  <a:cubicBezTo>
                    <a:pt x="21767" y="5790"/>
                    <a:pt x="21727" y="5591"/>
                    <a:pt x="21648" y="5472"/>
                  </a:cubicBezTo>
                  <a:cubicBezTo>
                    <a:pt x="21608" y="5412"/>
                    <a:pt x="21469" y="5392"/>
                    <a:pt x="21429" y="5332"/>
                  </a:cubicBezTo>
                  <a:cubicBezTo>
                    <a:pt x="21389" y="5273"/>
                    <a:pt x="21369" y="5153"/>
                    <a:pt x="21329" y="5094"/>
                  </a:cubicBezTo>
                  <a:cubicBezTo>
                    <a:pt x="21310" y="5054"/>
                    <a:pt x="21250" y="5094"/>
                    <a:pt x="21230" y="5034"/>
                  </a:cubicBezTo>
                  <a:cubicBezTo>
                    <a:pt x="21230" y="5014"/>
                    <a:pt x="21270" y="4915"/>
                    <a:pt x="21270" y="4895"/>
                  </a:cubicBezTo>
                  <a:cubicBezTo>
                    <a:pt x="21210" y="4815"/>
                    <a:pt x="21111" y="4775"/>
                    <a:pt x="21071" y="4716"/>
                  </a:cubicBezTo>
                  <a:cubicBezTo>
                    <a:pt x="20852" y="4457"/>
                    <a:pt x="20534" y="4298"/>
                    <a:pt x="20295" y="4079"/>
                  </a:cubicBezTo>
                  <a:cubicBezTo>
                    <a:pt x="20156" y="3960"/>
                    <a:pt x="20036" y="3840"/>
                    <a:pt x="19897" y="3721"/>
                  </a:cubicBezTo>
                  <a:cubicBezTo>
                    <a:pt x="19857" y="3701"/>
                    <a:pt x="19797" y="3701"/>
                    <a:pt x="19797" y="3701"/>
                  </a:cubicBezTo>
                  <a:cubicBezTo>
                    <a:pt x="19738" y="3661"/>
                    <a:pt x="19758" y="3601"/>
                    <a:pt x="19738" y="3582"/>
                  </a:cubicBezTo>
                  <a:cubicBezTo>
                    <a:pt x="19698" y="3542"/>
                    <a:pt x="19579" y="3422"/>
                    <a:pt x="19579" y="3422"/>
                  </a:cubicBezTo>
                  <a:cubicBezTo>
                    <a:pt x="19081" y="3005"/>
                    <a:pt x="18564" y="2666"/>
                    <a:pt x="18106" y="2189"/>
                  </a:cubicBezTo>
                  <a:cubicBezTo>
                    <a:pt x="18345" y="2209"/>
                    <a:pt x="18524" y="2328"/>
                    <a:pt x="18723" y="2447"/>
                  </a:cubicBezTo>
                  <a:cubicBezTo>
                    <a:pt x="19141" y="2706"/>
                    <a:pt x="19559" y="2925"/>
                    <a:pt x="19937" y="3184"/>
                  </a:cubicBezTo>
                  <a:cubicBezTo>
                    <a:pt x="20016" y="3243"/>
                    <a:pt x="20116" y="3323"/>
                    <a:pt x="20215" y="3383"/>
                  </a:cubicBezTo>
                  <a:cubicBezTo>
                    <a:pt x="20315" y="3422"/>
                    <a:pt x="20454" y="3422"/>
                    <a:pt x="20534" y="3482"/>
                  </a:cubicBezTo>
                  <a:cubicBezTo>
                    <a:pt x="20573" y="3522"/>
                    <a:pt x="20633" y="3562"/>
                    <a:pt x="20693" y="3601"/>
                  </a:cubicBezTo>
                  <a:cubicBezTo>
                    <a:pt x="20733" y="3641"/>
                    <a:pt x="20792" y="3681"/>
                    <a:pt x="20792" y="3681"/>
                  </a:cubicBezTo>
                  <a:cubicBezTo>
                    <a:pt x="20792" y="3701"/>
                    <a:pt x="20772" y="3761"/>
                    <a:pt x="20812" y="3800"/>
                  </a:cubicBezTo>
                  <a:cubicBezTo>
                    <a:pt x="20852" y="3820"/>
                    <a:pt x="20971" y="3820"/>
                    <a:pt x="21011" y="3860"/>
                  </a:cubicBezTo>
                  <a:cubicBezTo>
                    <a:pt x="21031" y="3880"/>
                    <a:pt x="20991" y="3920"/>
                    <a:pt x="21011" y="3940"/>
                  </a:cubicBezTo>
                  <a:cubicBezTo>
                    <a:pt x="21031" y="3979"/>
                    <a:pt x="21071" y="3960"/>
                    <a:pt x="21111" y="3999"/>
                  </a:cubicBezTo>
                  <a:cubicBezTo>
                    <a:pt x="21310" y="4198"/>
                    <a:pt x="21389" y="4497"/>
                    <a:pt x="21668" y="4656"/>
                  </a:cubicBezTo>
                  <a:cubicBezTo>
                    <a:pt x="21707" y="5133"/>
                    <a:pt x="22105" y="5492"/>
                    <a:pt x="22404" y="5949"/>
                  </a:cubicBezTo>
                  <a:cubicBezTo>
                    <a:pt x="22503" y="6069"/>
                    <a:pt x="22603" y="6208"/>
                    <a:pt x="22682" y="6347"/>
                  </a:cubicBezTo>
                  <a:cubicBezTo>
                    <a:pt x="22702" y="6407"/>
                    <a:pt x="22643" y="6486"/>
                    <a:pt x="22662" y="6546"/>
                  </a:cubicBezTo>
                  <a:cubicBezTo>
                    <a:pt x="22682" y="6606"/>
                    <a:pt x="22782" y="6665"/>
                    <a:pt x="22802" y="6725"/>
                  </a:cubicBezTo>
                  <a:cubicBezTo>
                    <a:pt x="22921" y="6984"/>
                    <a:pt x="23060" y="7223"/>
                    <a:pt x="23200" y="7481"/>
                  </a:cubicBezTo>
                  <a:cubicBezTo>
                    <a:pt x="23419" y="7939"/>
                    <a:pt x="23498" y="8317"/>
                    <a:pt x="23677" y="8655"/>
                  </a:cubicBezTo>
                  <a:cubicBezTo>
                    <a:pt x="23856" y="9013"/>
                    <a:pt x="24035" y="9332"/>
                    <a:pt x="24155" y="9670"/>
                  </a:cubicBezTo>
                  <a:cubicBezTo>
                    <a:pt x="24155" y="9729"/>
                    <a:pt x="24115" y="9809"/>
                    <a:pt x="24135" y="9849"/>
                  </a:cubicBezTo>
                  <a:cubicBezTo>
                    <a:pt x="24155" y="9928"/>
                    <a:pt x="24214" y="9948"/>
                    <a:pt x="24234" y="10008"/>
                  </a:cubicBezTo>
                  <a:cubicBezTo>
                    <a:pt x="24274" y="10127"/>
                    <a:pt x="24234" y="10267"/>
                    <a:pt x="24274" y="10366"/>
                  </a:cubicBezTo>
                  <a:cubicBezTo>
                    <a:pt x="24274" y="10426"/>
                    <a:pt x="24374" y="10426"/>
                    <a:pt x="24393" y="10486"/>
                  </a:cubicBezTo>
                  <a:cubicBezTo>
                    <a:pt x="24433" y="10525"/>
                    <a:pt x="24374" y="10605"/>
                    <a:pt x="24393" y="10645"/>
                  </a:cubicBezTo>
                  <a:cubicBezTo>
                    <a:pt x="24393" y="10704"/>
                    <a:pt x="24413" y="10724"/>
                    <a:pt x="24413" y="10784"/>
                  </a:cubicBezTo>
                  <a:cubicBezTo>
                    <a:pt x="24433" y="11102"/>
                    <a:pt x="24672" y="11202"/>
                    <a:pt x="24752" y="11421"/>
                  </a:cubicBezTo>
                  <a:cubicBezTo>
                    <a:pt x="24831" y="11659"/>
                    <a:pt x="24851" y="11898"/>
                    <a:pt x="24891" y="12157"/>
                  </a:cubicBezTo>
                  <a:cubicBezTo>
                    <a:pt x="24931" y="12475"/>
                    <a:pt x="25030" y="12853"/>
                    <a:pt x="24970" y="13072"/>
                  </a:cubicBezTo>
                  <a:cubicBezTo>
                    <a:pt x="24871" y="13410"/>
                    <a:pt x="25070" y="13729"/>
                    <a:pt x="25130" y="14047"/>
                  </a:cubicBezTo>
                  <a:cubicBezTo>
                    <a:pt x="25189" y="14266"/>
                    <a:pt x="25150" y="14524"/>
                    <a:pt x="25150" y="14664"/>
                  </a:cubicBezTo>
                  <a:cubicBezTo>
                    <a:pt x="25150" y="14723"/>
                    <a:pt x="25209" y="14783"/>
                    <a:pt x="25209" y="14863"/>
                  </a:cubicBezTo>
                  <a:cubicBezTo>
                    <a:pt x="25209" y="14982"/>
                    <a:pt x="25229" y="15101"/>
                    <a:pt x="25229" y="15221"/>
                  </a:cubicBezTo>
                  <a:cubicBezTo>
                    <a:pt x="25249" y="15360"/>
                    <a:pt x="25309" y="15499"/>
                    <a:pt x="25249" y="15639"/>
                  </a:cubicBezTo>
                  <a:cubicBezTo>
                    <a:pt x="25269" y="15778"/>
                    <a:pt x="25408" y="15838"/>
                    <a:pt x="25428" y="15977"/>
                  </a:cubicBezTo>
                  <a:cubicBezTo>
                    <a:pt x="25309" y="16136"/>
                    <a:pt x="25468" y="16335"/>
                    <a:pt x="25468" y="16474"/>
                  </a:cubicBezTo>
                  <a:cubicBezTo>
                    <a:pt x="25468" y="16534"/>
                    <a:pt x="25408" y="16594"/>
                    <a:pt x="25408" y="16653"/>
                  </a:cubicBezTo>
                  <a:cubicBezTo>
                    <a:pt x="25428" y="16852"/>
                    <a:pt x="25488" y="17071"/>
                    <a:pt x="25488" y="17230"/>
                  </a:cubicBezTo>
                  <a:cubicBezTo>
                    <a:pt x="25488" y="17270"/>
                    <a:pt x="25428" y="17350"/>
                    <a:pt x="25428" y="17390"/>
                  </a:cubicBezTo>
                  <a:cubicBezTo>
                    <a:pt x="25408" y="17668"/>
                    <a:pt x="25428" y="17947"/>
                    <a:pt x="25388" y="18245"/>
                  </a:cubicBezTo>
                  <a:cubicBezTo>
                    <a:pt x="25368" y="18524"/>
                    <a:pt x="25329" y="18862"/>
                    <a:pt x="25249" y="19160"/>
                  </a:cubicBezTo>
                  <a:cubicBezTo>
                    <a:pt x="25150" y="19598"/>
                    <a:pt x="24970" y="19996"/>
                    <a:pt x="24851" y="20394"/>
                  </a:cubicBezTo>
                  <a:cubicBezTo>
                    <a:pt x="24851" y="20394"/>
                    <a:pt x="24771" y="20414"/>
                    <a:pt x="24752" y="20473"/>
                  </a:cubicBezTo>
                  <a:cubicBezTo>
                    <a:pt x="24712" y="20613"/>
                    <a:pt x="24712" y="20812"/>
                    <a:pt x="24652" y="20931"/>
                  </a:cubicBezTo>
                  <a:cubicBezTo>
                    <a:pt x="24592" y="21110"/>
                    <a:pt x="24433" y="21229"/>
                    <a:pt x="24453" y="21428"/>
                  </a:cubicBezTo>
                  <a:cubicBezTo>
                    <a:pt x="24354" y="21627"/>
                    <a:pt x="24155" y="21747"/>
                    <a:pt x="24075" y="21906"/>
                  </a:cubicBezTo>
                  <a:cubicBezTo>
                    <a:pt x="24035" y="21966"/>
                    <a:pt x="24055" y="22045"/>
                    <a:pt x="23996" y="22105"/>
                  </a:cubicBezTo>
                  <a:cubicBezTo>
                    <a:pt x="23916" y="22165"/>
                    <a:pt x="23836" y="22165"/>
                    <a:pt x="23757" y="22224"/>
                  </a:cubicBezTo>
                  <a:cubicBezTo>
                    <a:pt x="23578" y="22324"/>
                    <a:pt x="23518" y="22463"/>
                    <a:pt x="23419" y="22582"/>
                  </a:cubicBezTo>
                  <a:cubicBezTo>
                    <a:pt x="23339" y="22722"/>
                    <a:pt x="23200" y="22881"/>
                    <a:pt x="23040" y="23000"/>
                  </a:cubicBezTo>
                  <a:cubicBezTo>
                    <a:pt x="22643" y="23319"/>
                    <a:pt x="22105" y="23557"/>
                    <a:pt x="21747" y="23756"/>
                  </a:cubicBezTo>
                  <a:cubicBezTo>
                    <a:pt x="21688" y="23816"/>
                    <a:pt x="21648" y="23816"/>
                    <a:pt x="21568" y="23856"/>
                  </a:cubicBezTo>
                  <a:cubicBezTo>
                    <a:pt x="21409" y="23935"/>
                    <a:pt x="21270" y="24055"/>
                    <a:pt x="21130" y="24114"/>
                  </a:cubicBezTo>
                  <a:cubicBezTo>
                    <a:pt x="20772" y="24254"/>
                    <a:pt x="20414" y="24274"/>
                    <a:pt x="20096" y="24373"/>
                  </a:cubicBezTo>
                  <a:cubicBezTo>
                    <a:pt x="19897" y="24433"/>
                    <a:pt x="19718" y="24572"/>
                    <a:pt x="19519" y="24612"/>
                  </a:cubicBezTo>
                  <a:cubicBezTo>
                    <a:pt x="19280" y="24691"/>
                    <a:pt x="19021" y="24691"/>
                    <a:pt x="18803" y="24711"/>
                  </a:cubicBezTo>
                  <a:cubicBezTo>
                    <a:pt x="18743" y="24771"/>
                    <a:pt x="18624" y="24791"/>
                    <a:pt x="18584" y="24910"/>
                  </a:cubicBezTo>
                  <a:cubicBezTo>
                    <a:pt x="18504" y="24930"/>
                    <a:pt x="18484" y="24811"/>
                    <a:pt x="18405" y="24831"/>
                  </a:cubicBezTo>
                  <a:cubicBezTo>
                    <a:pt x="18405" y="24831"/>
                    <a:pt x="18345" y="24930"/>
                    <a:pt x="18345" y="24930"/>
                  </a:cubicBezTo>
                  <a:cubicBezTo>
                    <a:pt x="18305" y="24950"/>
                    <a:pt x="18246" y="24950"/>
                    <a:pt x="18206" y="24950"/>
                  </a:cubicBezTo>
                  <a:cubicBezTo>
                    <a:pt x="18007" y="24990"/>
                    <a:pt x="17768" y="24930"/>
                    <a:pt x="17629" y="25030"/>
                  </a:cubicBezTo>
                  <a:cubicBezTo>
                    <a:pt x="16912" y="25408"/>
                    <a:pt x="16077" y="25308"/>
                    <a:pt x="15420" y="25646"/>
                  </a:cubicBezTo>
                  <a:cubicBezTo>
                    <a:pt x="15042" y="25706"/>
                    <a:pt x="14425" y="25786"/>
                    <a:pt x="14067" y="26044"/>
                  </a:cubicBezTo>
                  <a:cubicBezTo>
                    <a:pt x="13709" y="25945"/>
                    <a:pt x="13351" y="26124"/>
                    <a:pt x="12993" y="26204"/>
                  </a:cubicBezTo>
                  <a:cubicBezTo>
                    <a:pt x="12774" y="26243"/>
                    <a:pt x="12555" y="26223"/>
                    <a:pt x="12336" y="26263"/>
                  </a:cubicBezTo>
                  <a:cubicBezTo>
                    <a:pt x="12297" y="26263"/>
                    <a:pt x="12177" y="26363"/>
                    <a:pt x="12157" y="26363"/>
                  </a:cubicBezTo>
                  <a:cubicBezTo>
                    <a:pt x="12137" y="26363"/>
                    <a:pt x="12137" y="26303"/>
                    <a:pt x="12098" y="26323"/>
                  </a:cubicBezTo>
                  <a:cubicBezTo>
                    <a:pt x="11978" y="26343"/>
                    <a:pt x="11899" y="26403"/>
                    <a:pt x="11779" y="26422"/>
                  </a:cubicBezTo>
                  <a:cubicBezTo>
                    <a:pt x="11620" y="26442"/>
                    <a:pt x="11441" y="26422"/>
                    <a:pt x="11282" y="26422"/>
                  </a:cubicBezTo>
                  <a:cubicBezTo>
                    <a:pt x="11083" y="26403"/>
                    <a:pt x="10904" y="26343"/>
                    <a:pt x="10725" y="26343"/>
                  </a:cubicBezTo>
                  <a:cubicBezTo>
                    <a:pt x="10347" y="26363"/>
                    <a:pt x="9949" y="26661"/>
                    <a:pt x="9571" y="26482"/>
                  </a:cubicBezTo>
                  <a:cubicBezTo>
                    <a:pt x="9412" y="26582"/>
                    <a:pt x="9292" y="26522"/>
                    <a:pt x="9173" y="26442"/>
                  </a:cubicBezTo>
                  <a:cubicBezTo>
                    <a:pt x="8874" y="26582"/>
                    <a:pt x="8576" y="26522"/>
                    <a:pt x="8297" y="26522"/>
                  </a:cubicBezTo>
                  <a:cubicBezTo>
                    <a:pt x="8118" y="26522"/>
                    <a:pt x="7979" y="26562"/>
                    <a:pt x="7820" y="26562"/>
                  </a:cubicBezTo>
                  <a:cubicBezTo>
                    <a:pt x="7661" y="26542"/>
                    <a:pt x="7621" y="26462"/>
                    <a:pt x="7502" y="26502"/>
                  </a:cubicBezTo>
                  <a:cubicBezTo>
                    <a:pt x="7362" y="26542"/>
                    <a:pt x="6885" y="26403"/>
                    <a:pt x="6765" y="26383"/>
                  </a:cubicBezTo>
                  <a:cubicBezTo>
                    <a:pt x="6686" y="26383"/>
                    <a:pt x="6626" y="26403"/>
                    <a:pt x="6586" y="26383"/>
                  </a:cubicBezTo>
                  <a:cubicBezTo>
                    <a:pt x="6566" y="26383"/>
                    <a:pt x="6566" y="26323"/>
                    <a:pt x="6566" y="26323"/>
                  </a:cubicBezTo>
                  <a:cubicBezTo>
                    <a:pt x="6328" y="26303"/>
                    <a:pt x="5890" y="26243"/>
                    <a:pt x="5790" y="26263"/>
                  </a:cubicBezTo>
                  <a:cubicBezTo>
                    <a:pt x="5651" y="26323"/>
                    <a:pt x="5512" y="26184"/>
                    <a:pt x="5412" y="26144"/>
                  </a:cubicBezTo>
                  <a:cubicBezTo>
                    <a:pt x="4935" y="25965"/>
                    <a:pt x="4636" y="25925"/>
                    <a:pt x="4219" y="25925"/>
                  </a:cubicBezTo>
                  <a:cubicBezTo>
                    <a:pt x="4119" y="25885"/>
                    <a:pt x="4079" y="25845"/>
                    <a:pt x="4040" y="25786"/>
                  </a:cubicBezTo>
                  <a:cubicBezTo>
                    <a:pt x="3980" y="25686"/>
                    <a:pt x="3841" y="25925"/>
                    <a:pt x="3861" y="25766"/>
                  </a:cubicBezTo>
                  <a:cubicBezTo>
                    <a:pt x="3662" y="25746"/>
                    <a:pt x="3642" y="25666"/>
                    <a:pt x="3443" y="25567"/>
                  </a:cubicBezTo>
                  <a:cubicBezTo>
                    <a:pt x="3343" y="25746"/>
                    <a:pt x="3204" y="25487"/>
                    <a:pt x="3204" y="25487"/>
                  </a:cubicBezTo>
                  <a:cubicBezTo>
                    <a:pt x="3144" y="25447"/>
                    <a:pt x="3085" y="25507"/>
                    <a:pt x="3065" y="25487"/>
                  </a:cubicBezTo>
                  <a:cubicBezTo>
                    <a:pt x="2905" y="25388"/>
                    <a:pt x="2806" y="25209"/>
                    <a:pt x="2647" y="25129"/>
                  </a:cubicBezTo>
                  <a:cubicBezTo>
                    <a:pt x="2527" y="25089"/>
                    <a:pt x="2408" y="25109"/>
                    <a:pt x="2269" y="25089"/>
                  </a:cubicBezTo>
                  <a:cubicBezTo>
                    <a:pt x="1931" y="25030"/>
                    <a:pt x="1493" y="24791"/>
                    <a:pt x="1075" y="24552"/>
                  </a:cubicBezTo>
                  <a:cubicBezTo>
                    <a:pt x="916" y="24691"/>
                    <a:pt x="1155" y="24751"/>
                    <a:pt x="1214" y="24831"/>
                  </a:cubicBezTo>
                  <a:cubicBezTo>
                    <a:pt x="1354" y="25010"/>
                    <a:pt x="1473" y="25109"/>
                    <a:pt x="1592" y="25169"/>
                  </a:cubicBezTo>
                  <a:cubicBezTo>
                    <a:pt x="1672" y="25189"/>
                    <a:pt x="1692" y="25288"/>
                    <a:pt x="1712" y="25308"/>
                  </a:cubicBezTo>
                  <a:cubicBezTo>
                    <a:pt x="2030" y="25567"/>
                    <a:pt x="2508" y="25865"/>
                    <a:pt x="2806" y="25945"/>
                  </a:cubicBezTo>
                  <a:cubicBezTo>
                    <a:pt x="3284" y="26104"/>
                    <a:pt x="3681" y="26343"/>
                    <a:pt x="4139" y="26522"/>
                  </a:cubicBezTo>
                  <a:cubicBezTo>
                    <a:pt x="4378" y="26601"/>
                    <a:pt x="4676" y="26701"/>
                    <a:pt x="4855" y="26721"/>
                  </a:cubicBezTo>
                  <a:cubicBezTo>
                    <a:pt x="4935" y="26741"/>
                    <a:pt x="4955" y="26820"/>
                    <a:pt x="4995" y="26840"/>
                  </a:cubicBezTo>
                  <a:cubicBezTo>
                    <a:pt x="5174" y="26900"/>
                    <a:pt x="5412" y="26940"/>
                    <a:pt x="5611" y="26980"/>
                  </a:cubicBezTo>
                  <a:cubicBezTo>
                    <a:pt x="5850" y="27039"/>
                    <a:pt x="6089" y="27099"/>
                    <a:pt x="6228" y="27119"/>
                  </a:cubicBezTo>
                  <a:cubicBezTo>
                    <a:pt x="6268" y="27119"/>
                    <a:pt x="6268" y="27178"/>
                    <a:pt x="6268" y="27178"/>
                  </a:cubicBezTo>
                  <a:cubicBezTo>
                    <a:pt x="6507" y="27258"/>
                    <a:pt x="6606" y="27159"/>
                    <a:pt x="6765" y="27198"/>
                  </a:cubicBezTo>
                  <a:cubicBezTo>
                    <a:pt x="6765" y="27198"/>
                    <a:pt x="6825" y="27258"/>
                    <a:pt x="6885" y="27278"/>
                  </a:cubicBezTo>
                  <a:cubicBezTo>
                    <a:pt x="6964" y="27298"/>
                    <a:pt x="7024" y="27258"/>
                    <a:pt x="7064" y="27258"/>
                  </a:cubicBezTo>
                  <a:cubicBezTo>
                    <a:pt x="7322" y="27298"/>
                    <a:pt x="7581" y="27397"/>
                    <a:pt x="7820" y="27417"/>
                  </a:cubicBezTo>
                  <a:cubicBezTo>
                    <a:pt x="8019" y="27417"/>
                    <a:pt x="8258" y="27338"/>
                    <a:pt x="8437" y="27358"/>
                  </a:cubicBezTo>
                  <a:cubicBezTo>
                    <a:pt x="8556" y="27358"/>
                    <a:pt x="8596" y="27417"/>
                    <a:pt x="8636" y="27437"/>
                  </a:cubicBezTo>
                  <a:cubicBezTo>
                    <a:pt x="8656" y="27437"/>
                    <a:pt x="8675" y="27377"/>
                    <a:pt x="8675" y="27377"/>
                  </a:cubicBezTo>
                  <a:cubicBezTo>
                    <a:pt x="9034" y="27417"/>
                    <a:pt x="9451" y="27457"/>
                    <a:pt x="9670" y="27497"/>
                  </a:cubicBezTo>
                  <a:cubicBezTo>
                    <a:pt x="9730" y="27497"/>
                    <a:pt x="9750" y="27457"/>
                    <a:pt x="9790" y="27457"/>
                  </a:cubicBezTo>
                  <a:cubicBezTo>
                    <a:pt x="10008" y="27417"/>
                    <a:pt x="10148" y="27437"/>
                    <a:pt x="10367" y="27437"/>
                  </a:cubicBezTo>
                  <a:cubicBezTo>
                    <a:pt x="10585" y="27437"/>
                    <a:pt x="10904" y="27377"/>
                    <a:pt x="11162" y="27358"/>
                  </a:cubicBezTo>
                  <a:cubicBezTo>
                    <a:pt x="11222" y="27358"/>
                    <a:pt x="11302" y="27377"/>
                    <a:pt x="11381" y="27377"/>
                  </a:cubicBezTo>
                  <a:cubicBezTo>
                    <a:pt x="12018" y="27318"/>
                    <a:pt x="12973" y="27318"/>
                    <a:pt x="13649" y="27178"/>
                  </a:cubicBezTo>
                  <a:cubicBezTo>
                    <a:pt x="14346" y="27039"/>
                    <a:pt x="14983" y="26860"/>
                    <a:pt x="15599" y="26741"/>
                  </a:cubicBezTo>
                  <a:cubicBezTo>
                    <a:pt x="15957" y="26661"/>
                    <a:pt x="16256" y="26562"/>
                    <a:pt x="16554" y="26502"/>
                  </a:cubicBezTo>
                  <a:cubicBezTo>
                    <a:pt x="16952" y="26422"/>
                    <a:pt x="17390" y="26442"/>
                    <a:pt x="17828" y="26323"/>
                  </a:cubicBezTo>
                  <a:cubicBezTo>
                    <a:pt x="17967" y="26283"/>
                    <a:pt x="18106" y="26223"/>
                    <a:pt x="18246" y="26164"/>
                  </a:cubicBezTo>
                  <a:cubicBezTo>
                    <a:pt x="18763" y="26005"/>
                    <a:pt x="19101" y="25905"/>
                    <a:pt x="19539" y="25806"/>
                  </a:cubicBezTo>
                  <a:lnTo>
                    <a:pt x="20116" y="25666"/>
                  </a:lnTo>
                  <a:cubicBezTo>
                    <a:pt x="20315" y="25607"/>
                    <a:pt x="20534" y="25547"/>
                    <a:pt x="20733" y="25487"/>
                  </a:cubicBezTo>
                  <a:cubicBezTo>
                    <a:pt x="21130" y="25348"/>
                    <a:pt x="21528" y="25209"/>
                    <a:pt x="21906" y="25030"/>
                  </a:cubicBezTo>
                  <a:cubicBezTo>
                    <a:pt x="22583" y="24751"/>
                    <a:pt x="23220" y="24333"/>
                    <a:pt x="23797" y="23856"/>
                  </a:cubicBezTo>
                  <a:cubicBezTo>
                    <a:pt x="24433" y="23279"/>
                    <a:pt x="25010" y="22602"/>
                    <a:pt x="25468" y="21866"/>
                  </a:cubicBezTo>
                  <a:cubicBezTo>
                    <a:pt x="26105" y="20891"/>
                    <a:pt x="26542" y="19697"/>
                    <a:pt x="26662" y="18563"/>
                  </a:cubicBezTo>
                  <a:cubicBezTo>
                    <a:pt x="26761" y="17608"/>
                    <a:pt x="26861" y="16474"/>
                    <a:pt x="26781" y="1547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0" name="Google Shape;170;p3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1" name="Google Shape;171;p3"/>
          <p:cNvGrpSpPr/>
          <p:nvPr/>
        </p:nvGrpSpPr>
        <p:grpSpPr>
          <a:xfrm rot="-111">
            <a:off x="1560339" y="2093887"/>
            <a:ext cx="732019" cy="849504"/>
            <a:chOff x="5170900" y="2972300"/>
            <a:chExt cx="176600" cy="204950"/>
          </a:xfrm>
        </p:grpSpPr>
        <p:sp>
          <p:nvSpPr>
            <p:cNvPr id="172" name="Google Shape;172;p3"/>
            <p:cNvSpPr/>
            <p:nvPr/>
          </p:nvSpPr>
          <p:spPr>
            <a:xfrm>
              <a:off x="5170900" y="2972300"/>
              <a:ext cx="176600" cy="204950"/>
            </a:xfrm>
            <a:custGeom>
              <a:avLst/>
              <a:gdLst/>
              <a:ahLst/>
              <a:cxnLst/>
              <a:rect l="l" t="t" r="r" b="b"/>
              <a:pathLst>
                <a:path w="7064" h="8198" extrusionOk="0">
                  <a:moveTo>
                    <a:pt x="3503" y="0"/>
                  </a:moveTo>
                  <a:cubicBezTo>
                    <a:pt x="3457" y="0"/>
                    <a:pt x="3410" y="1"/>
                    <a:pt x="3363" y="4"/>
                  </a:cubicBezTo>
                  <a:cubicBezTo>
                    <a:pt x="2507" y="4"/>
                    <a:pt x="1851" y="382"/>
                    <a:pt x="1353" y="959"/>
                  </a:cubicBezTo>
                  <a:cubicBezTo>
                    <a:pt x="1293" y="1018"/>
                    <a:pt x="1234" y="1078"/>
                    <a:pt x="1194" y="1158"/>
                  </a:cubicBezTo>
                  <a:cubicBezTo>
                    <a:pt x="975" y="1456"/>
                    <a:pt x="776" y="1774"/>
                    <a:pt x="637" y="2132"/>
                  </a:cubicBezTo>
                  <a:cubicBezTo>
                    <a:pt x="577" y="2232"/>
                    <a:pt x="537" y="2351"/>
                    <a:pt x="498" y="2451"/>
                  </a:cubicBezTo>
                  <a:cubicBezTo>
                    <a:pt x="318" y="2928"/>
                    <a:pt x="199" y="3406"/>
                    <a:pt x="120" y="3824"/>
                  </a:cubicBezTo>
                  <a:cubicBezTo>
                    <a:pt x="80" y="3983"/>
                    <a:pt x="60" y="4122"/>
                    <a:pt x="40" y="4261"/>
                  </a:cubicBezTo>
                  <a:cubicBezTo>
                    <a:pt x="40" y="4361"/>
                    <a:pt x="20" y="4440"/>
                    <a:pt x="20" y="4500"/>
                  </a:cubicBezTo>
                  <a:cubicBezTo>
                    <a:pt x="0" y="4779"/>
                    <a:pt x="0" y="5057"/>
                    <a:pt x="0" y="5316"/>
                  </a:cubicBezTo>
                  <a:cubicBezTo>
                    <a:pt x="20" y="5415"/>
                    <a:pt x="20" y="5535"/>
                    <a:pt x="40" y="5654"/>
                  </a:cubicBezTo>
                  <a:cubicBezTo>
                    <a:pt x="80" y="5952"/>
                    <a:pt x="139" y="6231"/>
                    <a:pt x="259" y="6470"/>
                  </a:cubicBezTo>
                  <a:cubicBezTo>
                    <a:pt x="279" y="6549"/>
                    <a:pt x="318" y="6629"/>
                    <a:pt x="358" y="6709"/>
                  </a:cubicBezTo>
                  <a:cubicBezTo>
                    <a:pt x="776" y="7544"/>
                    <a:pt x="1592" y="8101"/>
                    <a:pt x="2925" y="8181"/>
                  </a:cubicBezTo>
                  <a:cubicBezTo>
                    <a:pt x="3081" y="8192"/>
                    <a:pt x="3252" y="8198"/>
                    <a:pt x="3433" y="8198"/>
                  </a:cubicBezTo>
                  <a:cubicBezTo>
                    <a:pt x="4268" y="8198"/>
                    <a:pt x="5301" y="8065"/>
                    <a:pt x="5889" y="7624"/>
                  </a:cubicBezTo>
                  <a:cubicBezTo>
                    <a:pt x="6208" y="7405"/>
                    <a:pt x="6447" y="7126"/>
                    <a:pt x="6626" y="6828"/>
                  </a:cubicBezTo>
                  <a:cubicBezTo>
                    <a:pt x="6665" y="6748"/>
                    <a:pt x="6705" y="6669"/>
                    <a:pt x="6725" y="6609"/>
                  </a:cubicBezTo>
                  <a:cubicBezTo>
                    <a:pt x="6844" y="6350"/>
                    <a:pt x="6944" y="6072"/>
                    <a:pt x="6984" y="5793"/>
                  </a:cubicBezTo>
                  <a:cubicBezTo>
                    <a:pt x="7004" y="5694"/>
                    <a:pt x="7024" y="5594"/>
                    <a:pt x="7024" y="5495"/>
                  </a:cubicBezTo>
                  <a:cubicBezTo>
                    <a:pt x="7063" y="5137"/>
                    <a:pt x="7063" y="4799"/>
                    <a:pt x="7043" y="4480"/>
                  </a:cubicBezTo>
                  <a:cubicBezTo>
                    <a:pt x="7043" y="4460"/>
                    <a:pt x="7043" y="4460"/>
                    <a:pt x="7043" y="4440"/>
                  </a:cubicBezTo>
                  <a:cubicBezTo>
                    <a:pt x="7043" y="4321"/>
                    <a:pt x="7024" y="4202"/>
                    <a:pt x="7004" y="4082"/>
                  </a:cubicBezTo>
                  <a:cubicBezTo>
                    <a:pt x="6944" y="3605"/>
                    <a:pt x="6825" y="3127"/>
                    <a:pt x="6665" y="2709"/>
                  </a:cubicBezTo>
                  <a:cubicBezTo>
                    <a:pt x="6606" y="2530"/>
                    <a:pt x="6526" y="2371"/>
                    <a:pt x="6447" y="2212"/>
                  </a:cubicBezTo>
                  <a:cubicBezTo>
                    <a:pt x="6228" y="1735"/>
                    <a:pt x="5949" y="1317"/>
                    <a:pt x="5611" y="978"/>
                  </a:cubicBezTo>
                  <a:cubicBezTo>
                    <a:pt x="5571" y="919"/>
                    <a:pt x="5511" y="859"/>
                    <a:pt x="5452" y="819"/>
                  </a:cubicBezTo>
                  <a:cubicBezTo>
                    <a:pt x="4890" y="295"/>
                    <a:pt x="4241" y="0"/>
                    <a:pt x="35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5183325" y="3022475"/>
              <a:ext cx="154225" cy="32975"/>
            </a:xfrm>
            <a:custGeom>
              <a:avLst/>
              <a:gdLst/>
              <a:ahLst/>
              <a:cxnLst/>
              <a:rect l="l" t="t" r="r" b="b"/>
              <a:pathLst>
                <a:path w="6169" h="1319" extrusionOk="0">
                  <a:moveTo>
                    <a:pt x="5430" y="1"/>
                  </a:moveTo>
                  <a:cubicBezTo>
                    <a:pt x="5261" y="1"/>
                    <a:pt x="5088" y="72"/>
                    <a:pt x="4915" y="245"/>
                  </a:cubicBezTo>
                  <a:cubicBezTo>
                    <a:pt x="4716" y="404"/>
                    <a:pt x="4616" y="663"/>
                    <a:pt x="4457" y="842"/>
                  </a:cubicBezTo>
                  <a:cubicBezTo>
                    <a:pt x="4356" y="956"/>
                    <a:pt x="4271" y="1001"/>
                    <a:pt x="4194" y="1001"/>
                  </a:cubicBezTo>
                  <a:cubicBezTo>
                    <a:pt x="4030" y="1001"/>
                    <a:pt x="3904" y="793"/>
                    <a:pt x="3741" y="603"/>
                  </a:cubicBezTo>
                  <a:cubicBezTo>
                    <a:pt x="3522" y="364"/>
                    <a:pt x="3283" y="26"/>
                    <a:pt x="2945" y="6"/>
                  </a:cubicBezTo>
                  <a:cubicBezTo>
                    <a:pt x="2925" y="4"/>
                    <a:pt x="2905" y="3"/>
                    <a:pt x="2885" y="3"/>
                  </a:cubicBezTo>
                  <a:cubicBezTo>
                    <a:pt x="2461" y="3"/>
                    <a:pt x="2178" y="397"/>
                    <a:pt x="1950" y="683"/>
                  </a:cubicBezTo>
                  <a:cubicBezTo>
                    <a:pt x="1804" y="856"/>
                    <a:pt x="1675" y="1002"/>
                    <a:pt x="1522" y="1002"/>
                  </a:cubicBezTo>
                  <a:cubicBezTo>
                    <a:pt x="1447" y="1002"/>
                    <a:pt x="1366" y="967"/>
                    <a:pt x="1274" y="881"/>
                  </a:cubicBezTo>
                  <a:cubicBezTo>
                    <a:pt x="1155" y="762"/>
                    <a:pt x="1075" y="603"/>
                    <a:pt x="975" y="464"/>
                  </a:cubicBezTo>
                  <a:cubicBezTo>
                    <a:pt x="762" y="204"/>
                    <a:pt x="537" y="97"/>
                    <a:pt x="326" y="97"/>
                  </a:cubicBezTo>
                  <a:cubicBezTo>
                    <a:pt x="263" y="97"/>
                    <a:pt x="200" y="107"/>
                    <a:pt x="140" y="125"/>
                  </a:cubicBezTo>
                  <a:cubicBezTo>
                    <a:pt x="80" y="225"/>
                    <a:pt x="40" y="344"/>
                    <a:pt x="1" y="444"/>
                  </a:cubicBezTo>
                  <a:cubicBezTo>
                    <a:pt x="96" y="388"/>
                    <a:pt x="194" y="355"/>
                    <a:pt x="294" y="355"/>
                  </a:cubicBezTo>
                  <a:cubicBezTo>
                    <a:pt x="445" y="355"/>
                    <a:pt x="601" y="431"/>
                    <a:pt x="757" y="623"/>
                  </a:cubicBezTo>
                  <a:cubicBezTo>
                    <a:pt x="916" y="822"/>
                    <a:pt x="1035" y="1080"/>
                    <a:pt x="1254" y="1220"/>
                  </a:cubicBezTo>
                  <a:cubicBezTo>
                    <a:pt x="1354" y="1280"/>
                    <a:pt x="1446" y="1306"/>
                    <a:pt x="1530" y="1306"/>
                  </a:cubicBezTo>
                  <a:cubicBezTo>
                    <a:pt x="2065" y="1306"/>
                    <a:pt x="2320" y="257"/>
                    <a:pt x="2868" y="257"/>
                  </a:cubicBezTo>
                  <a:cubicBezTo>
                    <a:pt x="2918" y="257"/>
                    <a:pt x="2970" y="266"/>
                    <a:pt x="3025" y="285"/>
                  </a:cubicBezTo>
                  <a:cubicBezTo>
                    <a:pt x="3452" y="427"/>
                    <a:pt x="3752" y="1319"/>
                    <a:pt x="4253" y="1319"/>
                  </a:cubicBezTo>
                  <a:cubicBezTo>
                    <a:pt x="4311" y="1319"/>
                    <a:pt x="4373" y="1307"/>
                    <a:pt x="4437" y="1279"/>
                  </a:cubicBezTo>
                  <a:cubicBezTo>
                    <a:pt x="4835" y="1100"/>
                    <a:pt x="4855" y="364"/>
                    <a:pt x="5333" y="245"/>
                  </a:cubicBezTo>
                  <a:cubicBezTo>
                    <a:pt x="5358" y="239"/>
                    <a:pt x="5384" y="236"/>
                    <a:pt x="5411" y="236"/>
                  </a:cubicBezTo>
                  <a:cubicBezTo>
                    <a:pt x="5654" y="236"/>
                    <a:pt x="5935" y="469"/>
                    <a:pt x="6168" y="702"/>
                  </a:cubicBezTo>
                  <a:cubicBezTo>
                    <a:pt x="6109" y="523"/>
                    <a:pt x="6029" y="364"/>
                    <a:pt x="5950" y="205"/>
                  </a:cubicBezTo>
                  <a:cubicBezTo>
                    <a:pt x="5785" y="82"/>
                    <a:pt x="5610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5170900" y="3091725"/>
              <a:ext cx="175600" cy="32875"/>
            </a:xfrm>
            <a:custGeom>
              <a:avLst/>
              <a:gdLst/>
              <a:ahLst/>
              <a:cxnLst/>
              <a:rect l="l" t="t" r="r" b="b"/>
              <a:pathLst>
                <a:path w="7024" h="1315" extrusionOk="0">
                  <a:moveTo>
                    <a:pt x="3389" y="1"/>
                  </a:moveTo>
                  <a:cubicBezTo>
                    <a:pt x="2951" y="1"/>
                    <a:pt x="2680" y="387"/>
                    <a:pt x="2447" y="698"/>
                  </a:cubicBezTo>
                  <a:cubicBezTo>
                    <a:pt x="2301" y="857"/>
                    <a:pt x="2173" y="999"/>
                    <a:pt x="2021" y="999"/>
                  </a:cubicBezTo>
                  <a:cubicBezTo>
                    <a:pt x="1946" y="999"/>
                    <a:pt x="1864" y="963"/>
                    <a:pt x="1771" y="877"/>
                  </a:cubicBezTo>
                  <a:cubicBezTo>
                    <a:pt x="1652" y="778"/>
                    <a:pt x="1572" y="599"/>
                    <a:pt x="1472" y="479"/>
                  </a:cubicBezTo>
                  <a:cubicBezTo>
                    <a:pt x="1256" y="203"/>
                    <a:pt x="1037" y="91"/>
                    <a:pt x="820" y="91"/>
                  </a:cubicBezTo>
                  <a:cubicBezTo>
                    <a:pt x="537" y="91"/>
                    <a:pt x="259" y="280"/>
                    <a:pt x="0" y="539"/>
                  </a:cubicBezTo>
                  <a:cubicBezTo>
                    <a:pt x="20" y="638"/>
                    <a:pt x="20" y="758"/>
                    <a:pt x="40" y="877"/>
                  </a:cubicBezTo>
                  <a:cubicBezTo>
                    <a:pt x="272" y="607"/>
                    <a:pt x="528" y="353"/>
                    <a:pt x="799" y="353"/>
                  </a:cubicBezTo>
                  <a:cubicBezTo>
                    <a:pt x="947" y="353"/>
                    <a:pt x="1099" y="429"/>
                    <a:pt x="1254" y="618"/>
                  </a:cubicBezTo>
                  <a:cubicBezTo>
                    <a:pt x="1413" y="817"/>
                    <a:pt x="1532" y="1076"/>
                    <a:pt x="1751" y="1215"/>
                  </a:cubicBezTo>
                  <a:cubicBezTo>
                    <a:pt x="1850" y="1276"/>
                    <a:pt x="1940" y="1302"/>
                    <a:pt x="2024" y="1302"/>
                  </a:cubicBezTo>
                  <a:cubicBezTo>
                    <a:pt x="2548" y="1302"/>
                    <a:pt x="2815" y="272"/>
                    <a:pt x="3363" y="272"/>
                  </a:cubicBezTo>
                  <a:cubicBezTo>
                    <a:pt x="3414" y="272"/>
                    <a:pt x="3466" y="281"/>
                    <a:pt x="3522" y="300"/>
                  </a:cubicBezTo>
                  <a:cubicBezTo>
                    <a:pt x="3949" y="425"/>
                    <a:pt x="4249" y="1314"/>
                    <a:pt x="4735" y="1314"/>
                  </a:cubicBezTo>
                  <a:cubicBezTo>
                    <a:pt x="4792" y="1314"/>
                    <a:pt x="4852" y="1302"/>
                    <a:pt x="4915" y="1275"/>
                  </a:cubicBezTo>
                  <a:cubicBezTo>
                    <a:pt x="5332" y="1116"/>
                    <a:pt x="5352" y="360"/>
                    <a:pt x="5830" y="240"/>
                  </a:cubicBezTo>
                  <a:cubicBezTo>
                    <a:pt x="5852" y="236"/>
                    <a:pt x="5876" y="233"/>
                    <a:pt x="5899" y="233"/>
                  </a:cubicBezTo>
                  <a:cubicBezTo>
                    <a:pt x="6269" y="233"/>
                    <a:pt x="6739" y="792"/>
                    <a:pt x="6964" y="1016"/>
                  </a:cubicBezTo>
                  <a:lnTo>
                    <a:pt x="6984" y="1016"/>
                  </a:lnTo>
                  <a:cubicBezTo>
                    <a:pt x="7004" y="917"/>
                    <a:pt x="7024" y="817"/>
                    <a:pt x="7024" y="718"/>
                  </a:cubicBezTo>
                  <a:cubicBezTo>
                    <a:pt x="6686" y="395"/>
                    <a:pt x="6310" y="2"/>
                    <a:pt x="5907" y="2"/>
                  </a:cubicBezTo>
                  <a:cubicBezTo>
                    <a:pt x="5740" y="2"/>
                    <a:pt x="5568" y="71"/>
                    <a:pt x="5392" y="240"/>
                  </a:cubicBezTo>
                  <a:cubicBezTo>
                    <a:pt x="5213" y="419"/>
                    <a:pt x="5113" y="658"/>
                    <a:pt x="4954" y="837"/>
                  </a:cubicBezTo>
                  <a:cubicBezTo>
                    <a:pt x="4853" y="951"/>
                    <a:pt x="4768" y="997"/>
                    <a:pt x="4691" y="997"/>
                  </a:cubicBezTo>
                  <a:cubicBezTo>
                    <a:pt x="4527" y="997"/>
                    <a:pt x="4401" y="788"/>
                    <a:pt x="4238" y="599"/>
                  </a:cubicBezTo>
                  <a:cubicBezTo>
                    <a:pt x="4019" y="360"/>
                    <a:pt x="3780" y="22"/>
                    <a:pt x="3422" y="2"/>
                  </a:cubicBezTo>
                  <a:cubicBezTo>
                    <a:pt x="3411" y="1"/>
                    <a:pt x="3400" y="1"/>
                    <a:pt x="3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176" name="Google Shape;176;p3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7" name="Google Shape;177;p3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78" name="Google Shape;178;p3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80" name="Google Shape;180;p3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81" name="Google Shape;181;p3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82" name="Google Shape;182;p3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83" name="Google Shape;183;p3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184" name="Google Shape;184;p3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85" name="Google Shape;185;p3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86" name="Google Shape;186;p3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  <p:grpSp>
          <p:nvGrpSpPr>
            <p:cNvPr id="187" name="Google Shape;187;p3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88" name="Google Shape;188;p3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89" name="Google Shape;189;p3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0" name="Google Shape;190;p3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91" name="Google Shape;191;p3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93" name="Google Shape;193;p3"/>
          <p:cNvSpPr txBox="1">
            <a:spLocks noGrp="1"/>
          </p:cNvSpPr>
          <p:nvPr>
            <p:ph type="title"/>
          </p:nvPr>
        </p:nvSpPr>
        <p:spPr>
          <a:xfrm>
            <a:off x="2271800" y="3367100"/>
            <a:ext cx="7648400" cy="131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2271784" y="4880267"/>
            <a:ext cx="6787600" cy="722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5" name="Google Shape;195;p3"/>
          <p:cNvSpPr txBox="1">
            <a:spLocks noGrp="1"/>
          </p:cNvSpPr>
          <p:nvPr>
            <p:ph type="title" idx="2" hasCustomPrompt="1"/>
          </p:nvPr>
        </p:nvSpPr>
        <p:spPr>
          <a:xfrm>
            <a:off x="5355000" y="2222400"/>
            <a:ext cx="1482000" cy="93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8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0711665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5" name="Google Shape;1665;p21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1666" name="Google Shape;1666;p21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1667;p21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8" name="Google Shape;1668;p21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0" name="Google Shape;1670;p21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1" name="Google Shape;1671;p21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1673;p21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4" name="Google Shape;1674;p21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5" name="Google Shape;1675;p21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6" name="Google Shape;1676;p21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7" name="Google Shape;1677;p21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8" name="Google Shape;1678;p21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21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21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21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21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9" name="Google Shape;1689;p21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0" name="Google Shape;1690;p21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1" name="Google Shape;1691;p21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5" name="Google Shape;1695;p21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6" name="Google Shape;1696;p21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7" name="Google Shape;1697;p21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8" name="Google Shape;1698;p21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9" name="Google Shape;1699;p21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0" name="Google Shape;1700;p21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1" name="Google Shape;1701;p21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2" name="Google Shape;1702;p21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3" name="Google Shape;1703;p21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4" name="Google Shape;1704;p21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5" name="Google Shape;1705;p21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6" name="Google Shape;1706;p21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7" name="Google Shape;1707;p21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8" name="Google Shape;1708;p21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9" name="Google Shape;1709;p21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0" name="Google Shape;1710;p21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1" name="Google Shape;1711;p21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2" name="Google Shape;1712;p21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3" name="Google Shape;1713;p21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4" name="Google Shape;1714;p21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5" name="Google Shape;1715;p21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9" name="Google Shape;1719;p21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0" name="Google Shape;1720;p21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1" name="Google Shape;1721;p21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24" name="Google Shape;1724;p21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25" name="Google Shape;1725;p21"/>
          <p:cNvGrpSpPr/>
          <p:nvPr/>
        </p:nvGrpSpPr>
        <p:grpSpPr>
          <a:xfrm rot="10800000">
            <a:off x="4298567" y="1130233"/>
            <a:ext cx="1183867" cy="603067"/>
            <a:chOff x="2094425" y="748900"/>
            <a:chExt cx="887900" cy="452300"/>
          </a:xfrm>
        </p:grpSpPr>
        <p:sp>
          <p:nvSpPr>
            <p:cNvPr id="1726" name="Google Shape;1726;p21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7" name="Google Shape;1727;p21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8" name="Google Shape;1728;p21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rgbClr val="C09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30" name="Google Shape;1730;p21"/>
          <p:cNvSpPr/>
          <p:nvPr/>
        </p:nvSpPr>
        <p:spPr>
          <a:xfrm rot="-6700904">
            <a:off x="10121624" y="961442"/>
            <a:ext cx="1252289" cy="1079647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1" name="Google Shape;1731;p21"/>
          <p:cNvSpPr/>
          <p:nvPr/>
        </p:nvSpPr>
        <p:spPr>
          <a:xfrm>
            <a:off x="800800" y="4252502"/>
            <a:ext cx="2048957" cy="2097471"/>
          </a:xfrm>
          <a:custGeom>
            <a:avLst/>
            <a:gdLst/>
            <a:ahLst/>
            <a:cxnLst/>
            <a:rect l="l" t="t" r="r" b="b"/>
            <a:pathLst>
              <a:path w="26861" h="27497" extrusionOk="0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32" name="Google Shape;1732;p21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1733" name="Google Shape;1733;p21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34" name="Google Shape;1734;p21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735" name="Google Shape;1735;p21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736" name="Google Shape;1736;p21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737" name="Google Shape;1737;p21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738" name="Google Shape;1738;p21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739" name="Google Shape;1739;p21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740" name="Google Shape;1740;p21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1741" name="Google Shape;1741;p21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742" name="Google Shape;1742;p21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743" name="Google Shape;1743;p21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  <p:grpSp>
          <p:nvGrpSpPr>
            <p:cNvPr id="1744" name="Google Shape;1744;p21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745" name="Google Shape;1745;p21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746" name="Google Shape;1746;p21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47" name="Google Shape;1747;p21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748" name="Google Shape;1748;p21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749" name="Google Shape;1749;p21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1750" name="Google Shape;1750;p21"/>
          <p:cNvGrpSpPr/>
          <p:nvPr/>
        </p:nvGrpSpPr>
        <p:grpSpPr>
          <a:xfrm>
            <a:off x="9503205" y="3450704"/>
            <a:ext cx="1888152" cy="2097521"/>
            <a:chOff x="7393400" y="2351813"/>
            <a:chExt cx="1150003" cy="1277522"/>
          </a:xfrm>
        </p:grpSpPr>
        <p:sp>
          <p:nvSpPr>
            <p:cNvPr id="1751" name="Google Shape;1751;p21"/>
            <p:cNvSpPr/>
            <p:nvPr/>
          </p:nvSpPr>
          <p:spPr>
            <a:xfrm flipH="1">
              <a:off x="7488154" y="2439655"/>
              <a:ext cx="962609" cy="1189680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2" name="Google Shape;1752;p21"/>
            <p:cNvSpPr/>
            <p:nvPr/>
          </p:nvSpPr>
          <p:spPr>
            <a:xfrm flipH="1">
              <a:off x="7603570" y="2351813"/>
              <a:ext cx="939833" cy="1170414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3" name="Google Shape;1753;p21"/>
            <p:cNvSpPr/>
            <p:nvPr/>
          </p:nvSpPr>
          <p:spPr>
            <a:xfrm flipH="1">
              <a:off x="7393400" y="2570576"/>
              <a:ext cx="835770" cy="975393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54" name="Google Shape;1754;p21"/>
          <p:cNvGrpSpPr/>
          <p:nvPr/>
        </p:nvGrpSpPr>
        <p:grpSpPr>
          <a:xfrm>
            <a:off x="959994" y="1558841"/>
            <a:ext cx="586263" cy="675315"/>
            <a:chOff x="3150425" y="3024575"/>
            <a:chExt cx="130350" cy="150150"/>
          </a:xfrm>
        </p:grpSpPr>
        <p:sp>
          <p:nvSpPr>
            <p:cNvPr id="1755" name="Google Shape;1755;p21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6" name="Google Shape;1756;p21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7" name="Google Shape;1757;p21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8" name="Google Shape;1758;p21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9" name="Google Shape;1759;p21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0" name="Google Shape;1760;p21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1" name="Google Shape;1761;p21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2" name="Google Shape;1762;p21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63" name="Google Shape;1763;p21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4" name="Google Shape;1764;p21"/>
          <p:cNvSpPr txBox="1">
            <a:spLocks noGrp="1"/>
          </p:cNvSpPr>
          <p:nvPr>
            <p:ph type="subTitle" idx="1"/>
          </p:nvPr>
        </p:nvSpPr>
        <p:spPr>
          <a:xfrm>
            <a:off x="1500929" y="3775833"/>
            <a:ext cx="24996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65" name="Google Shape;1765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66" name="Google Shape;1766;p21"/>
          <p:cNvSpPr txBox="1">
            <a:spLocks noGrp="1"/>
          </p:cNvSpPr>
          <p:nvPr>
            <p:ph type="subTitle" idx="2"/>
          </p:nvPr>
        </p:nvSpPr>
        <p:spPr>
          <a:xfrm>
            <a:off x="1500929" y="4402233"/>
            <a:ext cx="2499600" cy="114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67" name="Google Shape;1767;p21"/>
          <p:cNvSpPr txBox="1">
            <a:spLocks noGrp="1"/>
          </p:cNvSpPr>
          <p:nvPr>
            <p:ph type="subTitle" idx="3"/>
          </p:nvPr>
        </p:nvSpPr>
        <p:spPr>
          <a:xfrm>
            <a:off x="4846196" y="3775833"/>
            <a:ext cx="24996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68" name="Google Shape;1768;p21"/>
          <p:cNvSpPr txBox="1">
            <a:spLocks noGrp="1"/>
          </p:cNvSpPr>
          <p:nvPr>
            <p:ph type="subTitle" idx="4"/>
          </p:nvPr>
        </p:nvSpPr>
        <p:spPr>
          <a:xfrm>
            <a:off x="4846196" y="4402233"/>
            <a:ext cx="2499600" cy="114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69" name="Google Shape;1769;p21"/>
          <p:cNvSpPr txBox="1">
            <a:spLocks noGrp="1"/>
          </p:cNvSpPr>
          <p:nvPr>
            <p:ph type="subTitle" idx="5"/>
          </p:nvPr>
        </p:nvSpPr>
        <p:spPr>
          <a:xfrm>
            <a:off x="8191463" y="3775833"/>
            <a:ext cx="24996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70" name="Google Shape;1770;p21"/>
          <p:cNvSpPr txBox="1">
            <a:spLocks noGrp="1"/>
          </p:cNvSpPr>
          <p:nvPr>
            <p:ph type="subTitle" idx="6"/>
          </p:nvPr>
        </p:nvSpPr>
        <p:spPr>
          <a:xfrm>
            <a:off x="8191463" y="4402233"/>
            <a:ext cx="2499600" cy="114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7021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2" name="Google Shape;1772;p22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1773" name="Google Shape;1773;p22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4" name="Google Shape;1774;p22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5" name="Google Shape;1775;p22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6" name="Google Shape;1776;p22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7" name="Google Shape;1777;p22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8" name="Google Shape;1778;p22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9" name="Google Shape;1779;p22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0" name="Google Shape;1780;p22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1" name="Google Shape;1781;p22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2" name="Google Shape;1782;p22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3" name="Google Shape;1783;p22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4" name="Google Shape;1784;p22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5" name="Google Shape;1785;p22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6" name="Google Shape;1786;p22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7" name="Google Shape;1787;p22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8" name="Google Shape;1788;p22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9" name="Google Shape;1789;p22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0" name="Google Shape;1790;p22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1" name="Google Shape;1791;p22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2" name="Google Shape;1792;p22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3" name="Google Shape;1793;p22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4" name="Google Shape;1794;p22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5" name="Google Shape;1795;p22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6" name="Google Shape;1796;p22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7" name="Google Shape;1797;p22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8" name="Google Shape;1798;p22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9" name="Google Shape;1799;p22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0" name="Google Shape;1800;p22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1" name="Google Shape;1801;p22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2" name="Google Shape;1802;p22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3" name="Google Shape;1803;p22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4" name="Google Shape;1804;p22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5" name="Google Shape;1805;p22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6" name="Google Shape;1806;p22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7" name="Google Shape;1807;p22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8" name="Google Shape;1808;p22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9" name="Google Shape;1809;p22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0" name="Google Shape;1810;p22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1" name="Google Shape;1811;p22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2" name="Google Shape;1812;p22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3" name="Google Shape;1813;p22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4" name="Google Shape;1814;p22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5" name="Google Shape;1815;p22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6" name="Google Shape;1816;p22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7" name="Google Shape;1817;p22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8" name="Google Shape;1818;p22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9" name="Google Shape;1819;p22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0" name="Google Shape;1820;p22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1" name="Google Shape;1821;p22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2" name="Google Shape;1822;p22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3" name="Google Shape;1823;p22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4" name="Google Shape;1824;p22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5" name="Google Shape;1825;p22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6" name="Google Shape;1826;p22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7" name="Google Shape;1827;p22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8" name="Google Shape;1828;p22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9" name="Google Shape;1829;p22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0" name="Google Shape;1830;p22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31" name="Google Shape;1831;p22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32" name="Google Shape;1832;p22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1833" name="Google Shape;1833;p22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34" name="Google Shape;1834;p22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835" name="Google Shape;1835;p22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836" name="Google Shape;1836;p22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837" name="Google Shape;1837;p22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838" name="Google Shape;1838;p22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839" name="Google Shape;1839;p22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840" name="Google Shape;1840;p22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1841" name="Google Shape;1841;p22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842" name="Google Shape;1842;p22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843" name="Google Shape;1843;p22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  <p:grpSp>
          <p:nvGrpSpPr>
            <p:cNvPr id="1844" name="Google Shape;1844;p22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845" name="Google Shape;1845;p22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846" name="Google Shape;1846;p22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7" name="Google Shape;1847;p22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848" name="Google Shape;1848;p22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849" name="Google Shape;1849;p22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850" name="Google Shape;1850;p22"/>
          <p:cNvSpPr/>
          <p:nvPr/>
        </p:nvSpPr>
        <p:spPr>
          <a:xfrm>
            <a:off x="800967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1" name="Google Shape;1851;p22"/>
          <p:cNvSpPr txBox="1">
            <a:spLocks noGrp="1"/>
          </p:cNvSpPr>
          <p:nvPr>
            <p:ph type="subTitle" idx="1"/>
          </p:nvPr>
        </p:nvSpPr>
        <p:spPr>
          <a:xfrm>
            <a:off x="1500929" y="3423852"/>
            <a:ext cx="24996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52" name="Google Shape;1852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53" name="Google Shape;1853;p22"/>
          <p:cNvSpPr txBox="1">
            <a:spLocks noGrp="1"/>
          </p:cNvSpPr>
          <p:nvPr>
            <p:ph type="subTitle" idx="2"/>
          </p:nvPr>
        </p:nvSpPr>
        <p:spPr>
          <a:xfrm>
            <a:off x="1500929" y="4094412"/>
            <a:ext cx="2499600" cy="114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54" name="Google Shape;1854;p22"/>
          <p:cNvSpPr txBox="1">
            <a:spLocks noGrp="1"/>
          </p:cNvSpPr>
          <p:nvPr>
            <p:ph type="subTitle" idx="3"/>
          </p:nvPr>
        </p:nvSpPr>
        <p:spPr>
          <a:xfrm>
            <a:off x="4846196" y="3443600"/>
            <a:ext cx="24996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55" name="Google Shape;1855;p22"/>
          <p:cNvSpPr txBox="1">
            <a:spLocks noGrp="1"/>
          </p:cNvSpPr>
          <p:nvPr>
            <p:ph type="subTitle" idx="4"/>
          </p:nvPr>
        </p:nvSpPr>
        <p:spPr>
          <a:xfrm>
            <a:off x="4846196" y="2302188"/>
            <a:ext cx="2499600" cy="114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56" name="Google Shape;1856;p22"/>
          <p:cNvSpPr txBox="1">
            <a:spLocks noGrp="1"/>
          </p:cNvSpPr>
          <p:nvPr>
            <p:ph type="subTitle" idx="5"/>
          </p:nvPr>
        </p:nvSpPr>
        <p:spPr>
          <a:xfrm>
            <a:off x="8191463" y="3423852"/>
            <a:ext cx="24996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57" name="Google Shape;1857;p22"/>
          <p:cNvSpPr txBox="1">
            <a:spLocks noGrp="1"/>
          </p:cNvSpPr>
          <p:nvPr>
            <p:ph type="subTitle" idx="6"/>
          </p:nvPr>
        </p:nvSpPr>
        <p:spPr>
          <a:xfrm>
            <a:off x="8191463" y="4094412"/>
            <a:ext cx="2499600" cy="114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58" name="Google Shape;1858;p22"/>
          <p:cNvSpPr txBox="1">
            <a:spLocks noGrp="1"/>
          </p:cNvSpPr>
          <p:nvPr>
            <p:ph type="title" idx="7" hasCustomPrompt="1"/>
          </p:nvPr>
        </p:nvSpPr>
        <p:spPr>
          <a:xfrm>
            <a:off x="2009729" y="2045600"/>
            <a:ext cx="1482000" cy="93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8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59" name="Google Shape;1859;p22"/>
          <p:cNvSpPr txBox="1">
            <a:spLocks noGrp="1"/>
          </p:cNvSpPr>
          <p:nvPr>
            <p:ph type="title" idx="8" hasCustomPrompt="1"/>
          </p:nvPr>
        </p:nvSpPr>
        <p:spPr>
          <a:xfrm>
            <a:off x="5354996" y="4382400"/>
            <a:ext cx="1482000" cy="93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8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60" name="Google Shape;1860;p22"/>
          <p:cNvSpPr txBox="1">
            <a:spLocks noGrp="1"/>
          </p:cNvSpPr>
          <p:nvPr>
            <p:ph type="title" idx="9" hasCustomPrompt="1"/>
          </p:nvPr>
        </p:nvSpPr>
        <p:spPr>
          <a:xfrm>
            <a:off x="8700263" y="2045600"/>
            <a:ext cx="1482000" cy="93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8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9768326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2" name="Google Shape;1862;p23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1863" name="Google Shape;1863;p23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4" name="Google Shape;1894;p23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5" name="Google Shape;1895;p23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6" name="Google Shape;1896;p23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7" name="Google Shape;1897;p23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8" name="Google Shape;1898;p23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9" name="Google Shape;1899;p23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0" name="Google Shape;1900;p23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1" name="Google Shape;1901;p23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2" name="Google Shape;1902;p23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3" name="Google Shape;1903;p23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4" name="Google Shape;1904;p23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5" name="Google Shape;1905;p23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6" name="Google Shape;1906;p23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7" name="Google Shape;1907;p23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8" name="Google Shape;1908;p23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9" name="Google Shape;1909;p23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5" name="Google Shape;1915;p23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6" name="Google Shape;1916;p23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7" name="Google Shape;1917;p23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8" name="Google Shape;1918;p23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9" name="Google Shape;1919;p23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0" name="Google Shape;1920;p23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21" name="Google Shape;1921;p23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2" name="Google Shape;1922;p23"/>
          <p:cNvSpPr/>
          <p:nvPr/>
        </p:nvSpPr>
        <p:spPr>
          <a:xfrm>
            <a:off x="1059699" y="1563780"/>
            <a:ext cx="395771" cy="469917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23" name="Google Shape;1923;p23"/>
          <p:cNvGrpSpPr/>
          <p:nvPr/>
        </p:nvGrpSpPr>
        <p:grpSpPr>
          <a:xfrm rot="4458991" flipH="1">
            <a:off x="6998447" y="704325"/>
            <a:ext cx="908923" cy="1553684"/>
            <a:chOff x="478350" y="474400"/>
            <a:chExt cx="344250" cy="588450"/>
          </a:xfrm>
        </p:grpSpPr>
        <p:sp>
          <p:nvSpPr>
            <p:cNvPr id="1924" name="Google Shape;1924;p23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5" name="Google Shape;1925;p23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26" name="Google Shape;1926;p23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1927" name="Google Shape;1927;p23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28" name="Google Shape;1928;p23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929" name="Google Shape;1929;p23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930" name="Google Shape;1930;p23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931" name="Google Shape;1931;p23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932" name="Google Shape;1932;p23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933" name="Google Shape;1933;p23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934" name="Google Shape;1934;p23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1935" name="Google Shape;1935;p23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936" name="Google Shape;1936;p23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937" name="Google Shape;1937;p23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  <p:grpSp>
          <p:nvGrpSpPr>
            <p:cNvPr id="1938" name="Google Shape;1938;p23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939" name="Google Shape;1939;p23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940" name="Google Shape;1940;p23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41" name="Google Shape;1941;p23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942" name="Google Shape;1942;p23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943" name="Google Shape;1943;p23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1944" name="Google Shape;1944;p23"/>
          <p:cNvGrpSpPr/>
          <p:nvPr/>
        </p:nvGrpSpPr>
        <p:grpSpPr>
          <a:xfrm>
            <a:off x="718199" y="2815152"/>
            <a:ext cx="10831621" cy="3535197"/>
            <a:chOff x="875100" y="2141450"/>
            <a:chExt cx="7449534" cy="2329875"/>
          </a:xfrm>
        </p:grpSpPr>
        <p:sp>
          <p:nvSpPr>
            <p:cNvPr id="1945" name="Google Shape;1945;p23"/>
            <p:cNvSpPr/>
            <p:nvPr/>
          </p:nvSpPr>
          <p:spPr>
            <a:xfrm>
              <a:off x="875100" y="3115925"/>
              <a:ext cx="7449534" cy="1263272"/>
            </a:xfrm>
            <a:custGeom>
              <a:avLst/>
              <a:gdLst/>
              <a:ahLst/>
              <a:cxnLst/>
              <a:rect l="l" t="t" r="r" b="b"/>
              <a:pathLst>
                <a:path w="92280" h="72187" extrusionOk="0">
                  <a:moveTo>
                    <a:pt x="73965" y="0"/>
                  </a:moveTo>
                  <a:cubicBezTo>
                    <a:pt x="71241" y="0"/>
                    <a:pt x="68528" y="633"/>
                    <a:pt x="66136" y="1964"/>
                  </a:cubicBezTo>
                  <a:cubicBezTo>
                    <a:pt x="62952" y="3754"/>
                    <a:pt x="60306" y="6580"/>
                    <a:pt x="56824" y="7674"/>
                  </a:cubicBezTo>
                  <a:cubicBezTo>
                    <a:pt x="55680" y="8036"/>
                    <a:pt x="54508" y="8192"/>
                    <a:pt x="53328" y="8192"/>
                  </a:cubicBezTo>
                  <a:cubicBezTo>
                    <a:pt x="50488" y="8192"/>
                    <a:pt x="47603" y="7286"/>
                    <a:pt x="44946" y="6162"/>
                  </a:cubicBezTo>
                  <a:cubicBezTo>
                    <a:pt x="41206" y="4570"/>
                    <a:pt x="37585" y="2501"/>
                    <a:pt x="33566" y="1844"/>
                  </a:cubicBezTo>
                  <a:cubicBezTo>
                    <a:pt x="32573" y="1682"/>
                    <a:pt x="31585" y="1606"/>
                    <a:pt x="30604" y="1606"/>
                  </a:cubicBezTo>
                  <a:cubicBezTo>
                    <a:pt x="25317" y="1606"/>
                    <a:pt x="20260" y="3836"/>
                    <a:pt x="15997" y="6958"/>
                  </a:cubicBezTo>
                  <a:cubicBezTo>
                    <a:pt x="11540" y="10221"/>
                    <a:pt x="8138" y="14856"/>
                    <a:pt x="5711" y="19910"/>
                  </a:cubicBezTo>
                  <a:cubicBezTo>
                    <a:pt x="4636" y="22119"/>
                    <a:pt x="3761" y="24426"/>
                    <a:pt x="3065" y="26734"/>
                  </a:cubicBezTo>
                  <a:cubicBezTo>
                    <a:pt x="1194" y="32962"/>
                    <a:pt x="1" y="40503"/>
                    <a:pt x="1950" y="46830"/>
                  </a:cubicBezTo>
                  <a:cubicBezTo>
                    <a:pt x="3025" y="50292"/>
                    <a:pt x="5154" y="53316"/>
                    <a:pt x="7462" y="56101"/>
                  </a:cubicBezTo>
                  <a:cubicBezTo>
                    <a:pt x="13430" y="63403"/>
                    <a:pt x="21150" y="69790"/>
                    <a:pt x="30382" y="71700"/>
                  </a:cubicBezTo>
                  <a:cubicBezTo>
                    <a:pt x="31973" y="72026"/>
                    <a:pt x="33611" y="72186"/>
                    <a:pt x="35253" y="72186"/>
                  </a:cubicBezTo>
                  <a:cubicBezTo>
                    <a:pt x="43141" y="72186"/>
                    <a:pt x="51141" y="68475"/>
                    <a:pt x="54616" y="61493"/>
                  </a:cubicBezTo>
                  <a:cubicBezTo>
                    <a:pt x="56128" y="58449"/>
                    <a:pt x="56725" y="55027"/>
                    <a:pt x="57899" y="51843"/>
                  </a:cubicBezTo>
                  <a:cubicBezTo>
                    <a:pt x="59948" y="46312"/>
                    <a:pt x="63828" y="41478"/>
                    <a:pt x="68802" y="38274"/>
                  </a:cubicBezTo>
                  <a:cubicBezTo>
                    <a:pt x="74532" y="34593"/>
                    <a:pt x="81675" y="32982"/>
                    <a:pt x="86370" y="28048"/>
                  </a:cubicBezTo>
                  <a:cubicBezTo>
                    <a:pt x="91802" y="22317"/>
                    <a:pt x="92279" y="12568"/>
                    <a:pt x="87445" y="6321"/>
                  </a:cubicBezTo>
                  <a:cubicBezTo>
                    <a:pt x="84285" y="2251"/>
                    <a:pt x="79103" y="0"/>
                    <a:pt x="73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6" name="Google Shape;1946;p23"/>
            <p:cNvSpPr/>
            <p:nvPr/>
          </p:nvSpPr>
          <p:spPr>
            <a:xfrm>
              <a:off x="946050" y="3372125"/>
              <a:ext cx="7251900" cy="1099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7" name="Google Shape;1947;p23"/>
            <p:cNvSpPr/>
            <p:nvPr/>
          </p:nvSpPr>
          <p:spPr>
            <a:xfrm rot="2700000">
              <a:off x="1301006" y="2510697"/>
              <a:ext cx="1248769" cy="1555144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8" name="Google Shape;1948;p23"/>
            <p:cNvSpPr/>
            <p:nvPr/>
          </p:nvSpPr>
          <p:spPr>
            <a:xfrm rot="3190588">
              <a:off x="2984816" y="2437407"/>
              <a:ext cx="1248751" cy="1555122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9" name="Google Shape;1949;p23"/>
            <p:cNvSpPr/>
            <p:nvPr/>
          </p:nvSpPr>
          <p:spPr>
            <a:xfrm rot="7609412" flipH="1">
              <a:off x="4730016" y="2437394"/>
              <a:ext cx="1248751" cy="1555122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0" name="Google Shape;1950;p23"/>
            <p:cNvSpPr/>
            <p:nvPr/>
          </p:nvSpPr>
          <p:spPr>
            <a:xfrm rot="3337315">
              <a:off x="6443445" y="2313459"/>
              <a:ext cx="1368488" cy="1804115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1" name="Google Shape;1951;p23"/>
            <p:cNvSpPr/>
            <p:nvPr/>
          </p:nvSpPr>
          <p:spPr>
            <a:xfrm rot="3337232">
              <a:off x="6792150" y="2572869"/>
              <a:ext cx="1105604" cy="1457516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2" name="Google Shape;1952;p23"/>
          <p:cNvGrpSpPr/>
          <p:nvPr/>
        </p:nvGrpSpPr>
        <p:grpSpPr>
          <a:xfrm>
            <a:off x="10489413" y="1650350"/>
            <a:ext cx="654659" cy="579473"/>
            <a:chOff x="3279750" y="4755375"/>
            <a:chExt cx="144725" cy="128100"/>
          </a:xfrm>
        </p:grpSpPr>
        <p:sp>
          <p:nvSpPr>
            <p:cNvPr id="1953" name="Google Shape;1953;p23"/>
            <p:cNvSpPr/>
            <p:nvPr/>
          </p:nvSpPr>
          <p:spPr>
            <a:xfrm>
              <a:off x="3279750" y="4755375"/>
              <a:ext cx="144725" cy="128100"/>
            </a:xfrm>
            <a:custGeom>
              <a:avLst/>
              <a:gdLst/>
              <a:ahLst/>
              <a:cxnLst/>
              <a:rect l="l" t="t" r="r" b="b"/>
              <a:pathLst>
                <a:path w="5789" h="5124" extrusionOk="0">
                  <a:moveTo>
                    <a:pt x="3097" y="1"/>
                  </a:moveTo>
                  <a:cubicBezTo>
                    <a:pt x="3055" y="1"/>
                    <a:pt x="3011" y="3"/>
                    <a:pt x="2965" y="8"/>
                  </a:cubicBezTo>
                  <a:cubicBezTo>
                    <a:pt x="2030" y="148"/>
                    <a:pt x="2348" y="1302"/>
                    <a:pt x="2567" y="1938"/>
                  </a:cubicBezTo>
                  <a:cubicBezTo>
                    <a:pt x="2378" y="1445"/>
                    <a:pt x="1787" y="877"/>
                    <a:pt x="1272" y="877"/>
                  </a:cubicBezTo>
                  <a:cubicBezTo>
                    <a:pt x="1082" y="877"/>
                    <a:pt x="902" y="954"/>
                    <a:pt x="757" y="1143"/>
                  </a:cubicBezTo>
                  <a:cubicBezTo>
                    <a:pt x="1" y="2137"/>
                    <a:pt x="1533" y="2515"/>
                    <a:pt x="2169" y="2515"/>
                  </a:cubicBezTo>
                  <a:cubicBezTo>
                    <a:pt x="1473" y="2515"/>
                    <a:pt x="200" y="2515"/>
                    <a:pt x="438" y="3530"/>
                  </a:cubicBezTo>
                  <a:cubicBezTo>
                    <a:pt x="510" y="3845"/>
                    <a:pt x="761" y="3969"/>
                    <a:pt x="1065" y="3969"/>
                  </a:cubicBezTo>
                  <a:cubicBezTo>
                    <a:pt x="1519" y="3969"/>
                    <a:pt x="2091" y="3690"/>
                    <a:pt x="2354" y="3352"/>
                  </a:cubicBezTo>
                  <a:lnTo>
                    <a:pt x="2354" y="3352"/>
                  </a:lnTo>
                  <a:cubicBezTo>
                    <a:pt x="1937" y="4109"/>
                    <a:pt x="1599" y="5067"/>
                    <a:pt x="2766" y="5122"/>
                  </a:cubicBezTo>
                  <a:cubicBezTo>
                    <a:pt x="2785" y="5123"/>
                    <a:pt x="2804" y="5123"/>
                    <a:pt x="2823" y="5123"/>
                  </a:cubicBezTo>
                  <a:cubicBezTo>
                    <a:pt x="3696" y="5123"/>
                    <a:pt x="3575" y="4206"/>
                    <a:pt x="3244" y="3212"/>
                  </a:cubicBezTo>
                  <a:lnTo>
                    <a:pt x="3244" y="3212"/>
                  </a:lnTo>
                  <a:cubicBezTo>
                    <a:pt x="3554" y="3899"/>
                    <a:pt x="4083" y="4413"/>
                    <a:pt x="4559" y="4413"/>
                  </a:cubicBezTo>
                  <a:cubicBezTo>
                    <a:pt x="4786" y="4413"/>
                    <a:pt x="5000" y="4297"/>
                    <a:pt x="5174" y="4028"/>
                  </a:cubicBezTo>
                  <a:cubicBezTo>
                    <a:pt x="5609" y="3334"/>
                    <a:pt x="5040" y="2898"/>
                    <a:pt x="3759" y="2697"/>
                  </a:cubicBezTo>
                  <a:lnTo>
                    <a:pt x="3759" y="2697"/>
                  </a:lnTo>
                  <a:cubicBezTo>
                    <a:pt x="3920" y="2722"/>
                    <a:pt x="4078" y="2734"/>
                    <a:pt x="4229" y="2734"/>
                  </a:cubicBezTo>
                  <a:cubicBezTo>
                    <a:pt x="5133" y="2734"/>
                    <a:pt x="5788" y="2301"/>
                    <a:pt x="5432" y="1521"/>
                  </a:cubicBezTo>
                  <a:cubicBezTo>
                    <a:pt x="5295" y="1219"/>
                    <a:pt x="5074" y="1099"/>
                    <a:pt x="4825" y="1099"/>
                  </a:cubicBezTo>
                  <a:cubicBezTo>
                    <a:pt x="4352" y="1099"/>
                    <a:pt x="3783" y="1535"/>
                    <a:pt x="3522" y="1978"/>
                  </a:cubicBezTo>
                  <a:cubicBezTo>
                    <a:pt x="3846" y="1236"/>
                    <a:pt x="4024" y="1"/>
                    <a:pt x="30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3324800" y="4798525"/>
              <a:ext cx="57975" cy="41975"/>
            </a:xfrm>
            <a:custGeom>
              <a:avLst/>
              <a:gdLst/>
              <a:ahLst/>
              <a:cxnLst/>
              <a:rect l="l" t="t" r="r" b="b"/>
              <a:pathLst>
                <a:path w="2319" h="1679" extrusionOk="0">
                  <a:moveTo>
                    <a:pt x="1142" y="0"/>
                  </a:moveTo>
                  <a:cubicBezTo>
                    <a:pt x="60" y="0"/>
                    <a:pt x="0" y="1533"/>
                    <a:pt x="964" y="1665"/>
                  </a:cubicBezTo>
                  <a:cubicBezTo>
                    <a:pt x="1034" y="1674"/>
                    <a:pt x="1100" y="1678"/>
                    <a:pt x="1162" y="1678"/>
                  </a:cubicBezTo>
                  <a:cubicBezTo>
                    <a:pt x="2318" y="1678"/>
                    <a:pt x="2304" y="183"/>
                    <a:pt x="1322" y="13"/>
                  </a:cubicBezTo>
                  <a:cubicBezTo>
                    <a:pt x="1259" y="4"/>
                    <a:pt x="1199" y="0"/>
                    <a:pt x="1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55" name="Google Shape;1955;p23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6" name="Google Shape;1956;p23"/>
          <p:cNvSpPr txBox="1">
            <a:spLocks noGrp="1"/>
          </p:cNvSpPr>
          <p:nvPr>
            <p:ph type="title"/>
          </p:nvPr>
        </p:nvSpPr>
        <p:spPr>
          <a:xfrm>
            <a:off x="3857633" y="2265384"/>
            <a:ext cx="6393200" cy="131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57" name="Google Shape;1957;p23"/>
          <p:cNvSpPr txBox="1">
            <a:spLocks noGrp="1"/>
          </p:cNvSpPr>
          <p:nvPr>
            <p:ph type="subTitle" idx="1"/>
          </p:nvPr>
        </p:nvSpPr>
        <p:spPr>
          <a:xfrm>
            <a:off x="1942200" y="4915033"/>
            <a:ext cx="7217600" cy="722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58" name="Google Shape;1958;p23"/>
          <p:cNvSpPr txBox="1">
            <a:spLocks noGrp="1"/>
          </p:cNvSpPr>
          <p:nvPr>
            <p:ph type="title" idx="2" hasCustomPrompt="1"/>
          </p:nvPr>
        </p:nvSpPr>
        <p:spPr>
          <a:xfrm>
            <a:off x="1941167" y="2352500"/>
            <a:ext cx="1482000" cy="93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8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14926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 3">
  <p:cSld name="Section header  3"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0" name="Google Shape;1960;p24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1961" name="Google Shape;1961;p24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2" name="Google Shape;1962;p24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3" name="Google Shape;1963;p24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4" name="Google Shape;1964;p24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5" name="Google Shape;1965;p24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6" name="Google Shape;1966;p24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7" name="Google Shape;1967;p24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8" name="Google Shape;1968;p24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9" name="Google Shape;1969;p24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0" name="Google Shape;1970;p24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1" name="Google Shape;1971;p24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2" name="Google Shape;1972;p24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3" name="Google Shape;1973;p24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4" name="Google Shape;1974;p24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5" name="Google Shape;1975;p24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6" name="Google Shape;1976;p24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7" name="Google Shape;1977;p24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8" name="Google Shape;1978;p24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9" name="Google Shape;1979;p24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0" name="Google Shape;1980;p24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1" name="Google Shape;1981;p24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2" name="Google Shape;1982;p24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3" name="Google Shape;1983;p24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4" name="Google Shape;1984;p24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5" name="Google Shape;1985;p24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6" name="Google Shape;1986;p24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7" name="Google Shape;1987;p24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8" name="Google Shape;1988;p24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9" name="Google Shape;1989;p24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0" name="Google Shape;1990;p24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1" name="Google Shape;1991;p24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2" name="Google Shape;1992;p24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3" name="Google Shape;1993;p24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4" name="Google Shape;1994;p24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5" name="Google Shape;1995;p24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6" name="Google Shape;1996;p24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7" name="Google Shape;1997;p24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8" name="Google Shape;1998;p24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9" name="Google Shape;1999;p24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0" name="Google Shape;2000;p24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1" name="Google Shape;2001;p24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2" name="Google Shape;2002;p24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3" name="Google Shape;2003;p24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4" name="Google Shape;2004;p24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5" name="Google Shape;2005;p24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6" name="Google Shape;2006;p24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7" name="Google Shape;2007;p24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8" name="Google Shape;2008;p24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9" name="Google Shape;2009;p24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0" name="Google Shape;2010;p24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1" name="Google Shape;2011;p24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2" name="Google Shape;2012;p24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3" name="Google Shape;2013;p24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4" name="Google Shape;2014;p24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5" name="Google Shape;2015;p24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6" name="Google Shape;2016;p24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7" name="Google Shape;2017;p24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8" name="Google Shape;2018;p24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19" name="Google Shape;2019;p24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20" name="Google Shape;2020;p24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2021" name="Google Shape;2021;p24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022" name="Google Shape;2022;p24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023" name="Google Shape;2023;p24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024" name="Google Shape;2024;p24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025" name="Google Shape;2025;p24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026" name="Google Shape;2026;p24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027" name="Google Shape;2027;p24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028" name="Google Shape;2028;p24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2029" name="Google Shape;2029;p24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030" name="Google Shape;2030;p24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031" name="Google Shape;2031;p24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  <p:grpSp>
          <p:nvGrpSpPr>
            <p:cNvPr id="2032" name="Google Shape;2032;p24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033" name="Google Shape;2033;p24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034" name="Google Shape;2034;p24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35" name="Google Shape;2035;p24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2036" name="Google Shape;2036;p24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037" name="Google Shape;2037;p24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038" name="Google Shape;2038;p24"/>
          <p:cNvSpPr/>
          <p:nvPr/>
        </p:nvSpPr>
        <p:spPr>
          <a:xfrm>
            <a:off x="8006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39" name="Google Shape;2039;p24"/>
          <p:cNvSpPr txBox="1">
            <a:spLocks noGrp="1"/>
          </p:cNvSpPr>
          <p:nvPr>
            <p:ph type="title" hasCustomPrompt="1"/>
          </p:nvPr>
        </p:nvSpPr>
        <p:spPr>
          <a:xfrm>
            <a:off x="8531383" y="2632567"/>
            <a:ext cx="1292000" cy="152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8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9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9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9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9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9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9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9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40" name="Google Shape;2040;p24"/>
          <p:cNvSpPr/>
          <p:nvPr/>
        </p:nvSpPr>
        <p:spPr>
          <a:xfrm rot="10800000" flipH="1">
            <a:off x="3975665" y="3304184"/>
            <a:ext cx="7094303" cy="3015515"/>
          </a:xfrm>
          <a:custGeom>
            <a:avLst/>
            <a:gdLst/>
            <a:ahLst/>
            <a:cxnLst/>
            <a:rect l="l" t="t" r="r" b="b"/>
            <a:pathLst>
              <a:path w="149943" h="63735" extrusionOk="0">
                <a:moveTo>
                  <a:pt x="5472" y="0"/>
                </a:moveTo>
                <a:cubicBezTo>
                  <a:pt x="5351" y="122"/>
                  <a:pt x="5290" y="244"/>
                  <a:pt x="5229" y="304"/>
                </a:cubicBezTo>
                <a:cubicBezTo>
                  <a:pt x="3618" y="2614"/>
                  <a:pt x="2341" y="5137"/>
                  <a:pt x="1551" y="7842"/>
                </a:cubicBezTo>
                <a:cubicBezTo>
                  <a:pt x="1" y="13222"/>
                  <a:pt x="670" y="18329"/>
                  <a:pt x="3679" y="23071"/>
                </a:cubicBezTo>
                <a:cubicBezTo>
                  <a:pt x="6262" y="27174"/>
                  <a:pt x="9910" y="29849"/>
                  <a:pt x="14773" y="30639"/>
                </a:cubicBezTo>
                <a:cubicBezTo>
                  <a:pt x="16394" y="30882"/>
                  <a:pt x="18029" y="30990"/>
                  <a:pt x="19659" y="30990"/>
                </a:cubicBezTo>
                <a:cubicBezTo>
                  <a:pt x="20474" y="30990"/>
                  <a:pt x="21288" y="30963"/>
                  <a:pt x="22099" y="30913"/>
                </a:cubicBezTo>
                <a:cubicBezTo>
                  <a:pt x="25807" y="30670"/>
                  <a:pt x="29485" y="30366"/>
                  <a:pt x="33163" y="30153"/>
                </a:cubicBezTo>
                <a:cubicBezTo>
                  <a:pt x="35195" y="30010"/>
                  <a:pt x="37220" y="29917"/>
                  <a:pt x="39236" y="29917"/>
                </a:cubicBezTo>
                <a:cubicBezTo>
                  <a:pt x="41079" y="29917"/>
                  <a:pt x="42915" y="29995"/>
                  <a:pt x="44743" y="30183"/>
                </a:cubicBezTo>
                <a:cubicBezTo>
                  <a:pt x="49394" y="30639"/>
                  <a:pt x="53832" y="31703"/>
                  <a:pt x="58057" y="33679"/>
                </a:cubicBezTo>
                <a:cubicBezTo>
                  <a:pt x="61096" y="35077"/>
                  <a:pt x="63893" y="36870"/>
                  <a:pt x="66598" y="38876"/>
                </a:cubicBezTo>
                <a:cubicBezTo>
                  <a:pt x="69516" y="41095"/>
                  <a:pt x="72251" y="43466"/>
                  <a:pt x="74957" y="45959"/>
                </a:cubicBezTo>
                <a:cubicBezTo>
                  <a:pt x="78027" y="48755"/>
                  <a:pt x="81157" y="51491"/>
                  <a:pt x="84501" y="53953"/>
                </a:cubicBezTo>
                <a:cubicBezTo>
                  <a:pt x="88088" y="56627"/>
                  <a:pt x="91826" y="58937"/>
                  <a:pt x="95991" y="60731"/>
                </a:cubicBezTo>
                <a:cubicBezTo>
                  <a:pt x="100587" y="62720"/>
                  <a:pt x="105220" y="63735"/>
                  <a:pt x="109891" y="63735"/>
                </a:cubicBezTo>
                <a:cubicBezTo>
                  <a:pt x="113713" y="63735"/>
                  <a:pt x="117560" y="63055"/>
                  <a:pt x="121432" y="61673"/>
                </a:cubicBezTo>
                <a:cubicBezTo>
                  <a:pt x="132496" y="57691"/>
                  <a:pt x="140763" y="50427"/>
                  <a:pt x="146235" y="40031"/>
                </a:cubicBezTo>
                <a:cubicBezTo>
                  <a:pt x="148362" y="35958"/>
                  <a:pt x="149548" y="31581"/>
                  <a:pt x="149730" y="26931"/>
                </a:cubicBezTo>
                <a:cubicBezTo>
                  <a:pt x="149943" y="21733"/>
                  <a:pt x="148788" y="16840"/>
                  <a:pt x="146508" y="12189"/>
                </a:cubicBezTo>
                <a:cubicBezTo>
                  <a:pt x="144289" y="7721"/>
                  <a:pt x="141219" y="3861"/>
                  <a:pt x="137541" y="456"/>
                </a:cubicBezTo>
                <a:cubicBezTo>
                  <a:pt x="137207" y="152"/>
                  <a:pt x="136873" y="0"/>
                  <a:pt x="1364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41" name="Google Shape;2041;p24"/>
          <p:cNvGrpSpPr/>
          <p:nvPr/>
        </p:nvGrpSpPr>
        <p:grpSpPr>
          <a:xfrm>
            <a:off x="8411849" y="4996205"/>
            <a:ext cx="2598113" cy="1323491"/>
            <a:chOff x="2094425" y="748900"/>
            <a:chExt cx="887900" cy="452300"/>
          </a:xfrm>
        </p:grpSpPr>
        <p:sp>
          <p:nvSpPr>
            <p:cNvPr id="2042" name="Google Shape;2042;p24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3" name="Google Shape;2043;p24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4" name="Google Shape;2044;p24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5" name="Google Shape;2045;p24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46" name="Google Shape;2046;p24"/>
          <p:cNvGrpSpPr/>
          <p:nvPr/>
        </p:nvGrpSpPr>
        <p:grpSpPr>
          <a:xfrm rot="10800000" flipH="1">
            <a:off x="6092266" y="4294953"/>
            <a:ext cx="2439089" cy="1033976"/>
            <a:chOff x="3538325" y="998400"/>
            <a:chExt cx="1216625" cy="515750"/>
          </a:xfrm>
        </p:grpSpPr>
        <p:sp>
          <p:nvSpPr>
            <p:cNvPr id="2047" name="Google Shape;2047;p24"/>
            <p:cNvSpPr/>
            <p:nvPr/>
          </p:nvSpPr>
          <p:spPr>
            <a:xfrm>
              <a:off x="4131800" y="1470675"/>
              <a:ext cx="27375" cy="22825"/>
            </a:xfrm>
            <a:custGeom>
              <a:avLst/>
              <a:gdLst/>
              <a:ahLst/>
              <a:cxnLst/>
              <a:rect l="l" t="t" r="r" b="b"/>
              <a:pathLst>
                <a:path w="1095" h="913" extrusionOk="0">
                  <a:moveTo>
                    <a:pt x="700" y="1"/>
                  </a:moveTo>
                  <a:cubicBezTo>
                    <a:pt x="657" y="13"/>
                    <a:pt x="612" y="16"/>
                    <a:pt x="566" y="16"/>
                  </a:cubicBezTo>
                  <a:cubicBezTo>
                    <a:pt x="496" y="16"/>
                    <a:pt x="423" y="8"/>
                    <a:pt x="350" y="8"/>
                  </a:cubicBezTo>
                  <a:cubicBezTo>
                    <a:pt x="229" y="8"/>
                    <a:pt x="107" y="31"/>
                    <a:pt x="1" y="153"/>
                  </a:cubicBezTo>
                  <a:lnTo>
                    <a:pt x="457" y="396"/>
                  </a:lnTo>
                  <a:cubicBezTo>
                    <a:pt x="517" y="548"/>
                    <a:pt x="548" y="639"/>
                    <a:pt x="609" y="821"/>
                  </a:cubicBezTo>
                  <a:cubicBezTo>
                    <a:pt x="700" y="852"/>
                    <a:pt x="791" y="882"/>
                    <a:pt x="912" y="912"/>
                  </a:cubicBezTo>
                  <a:cubicBezTo>
                    <a:pt x="973" y="852"/>
                    <a:pt x="1064" y="730"/>
                    <a:pt x="1095" y="700"/>
                  </a:cubicBezTo>
                  <a:cubicBezTo>
                    <a:pt x="943" y="457"/>
                    <a:pt x="821" y="274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8" name="Google Shape;2048;p24"/>
            <p:cNvSpPr/>
            <p:nvPr/>
          </p:nvSpPr>
          <p:spPr>
            <a:xfrm>
              <a:off x="4119650" y="1473725"/>
              <a:ext cx="15975" cy="21300"/>
            </a:xfrm>
            <a:custGeom>
              <a:avLst/>
              <a:gdLst/>
              <a:ahLst/>
              <a:cxnLst/>
              <a:rect l="l" t="t" r="r" b="b"/>
              <a:pathLst>
                <a:path w="639" h="852" extrusionOk="0">
                  <a:moveTo>
                    <a:pt x="487" y="0"/>
                  </a:moveTo>
                  <a:cubicBezTo>
                    <a:pt x="335" y="183"/>
                    <a:pt x="31" y="183"/>
                    <a:pt x="0" y="486"/>
                  </a:cubicBezTo>
                  <a:cubicBezTo>
                    <a:pt x="91" y="608"/>
                    <a:pt x="243" y="699"/>
                    <a:pt x="426" y="851"/>
                  </a:cubicBezTo>
                  <a:cubicBezTo>
                    <a:pt x="372" y="582"/>
                    <a:pt x="390" y="385"/>
                    <a:pt x="563" y="385"/>
                  </a:cubicBezTo>
                  <a:cubicBezTo>
                    <a:pt x="585" y="385"/>
                    <a:pt x="610" y="388"/>
                    <a:pt x="639" y="395"/>
                  </a:cubicBezTo>
                  <a:cubicBezTo>
                    <a:pt x="608" y="274"/>
                    <a:pt x="547" y="122"/>
                    <a:pt x="4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9" name="Google Shape;2049;p24"/>
            <p:cNvSpPr/>
            <p:nvPr/>
          </p:nvSpPr>
          <p:spPr>
            <a:xfrm>
              <a:off x="4128775" y="1493475"/>
              <a:ext cx="15200" cy="15225"/>
            </a:xfrm>
            <a:custGeom>
              <a:avLst/>
              <a:gdLst/>
              <a:ahLst/>
              <a:cxnLst/>
              <a:rect l="l" t="t" r="r" b="b"/>
              <a:pathLst>
                <a:path w="608" h="609" extrusionOk="0">
                  <a:moveTo>
                    <a:pt x="243" y="0"/>
                  </a:moveTo>
                  <a:cubicBezTo>
                    <a:pt x="152" y="213"/>
                    <a:pt x="91" y="426"/>
                    <a:pt x="0" y="608"/>
                  </a:cubicBezTo>
                  <a:cubicBezTo>
                    <a:pt x="182" y="456"/>
                    <a:pt x="608" y="517"/>
                    <a:pt x="578" y="92"/>
                  </a:cubicBezTo>
                  <a:cubicBezTo>
                    <a:pt x="456" y="61"/>
                    <a:pt x="395" y="61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0" name="Google Shape;2050;p24"/>
            <p:cNvSpPr/>
            <p:nvPr/>
          </p:nvSpPr>
          <p:spPr>
            <a:xfrm>
              <a:off x="3931200" y="1363525"/>
              <a:ext cx="109450" cy="40875"/>
            </a:xfrm>
            <a:custGeom>
              <a:avLst/>
              <a:gdLst/>
              <a:ahLst/>
              <a:cxnLst/>
              <a:rect l="l" t="t" r="r" b="b"/>
              <a:pathLst>
                <a:path w="4378" h="1635" extrusionOk="0">
                  <a:moveTo>
                    <a:pt x="3131" y="1"/>
                  </a:moveTo>
                  <a:cubicBezTo>
                    <a:pt x="2827" y="92"/>
                    <a:pt x="2462" y="122"/>
                    <a:pt x="2158" y="183"/>
                  </a:cubicBezTo>
                  <a:cubicBezTo>
                    <a:pt x="1611" y="305"/>
                    <a:pt x="1034" y="426"/>
                    <a:pt x="456" y="609"/>
                  </a:cubicBezTo>
                  <a:cubicBezTo>
                    <a:pt x="31" y="730"/>
                    <a:pt x="0" y="913"/>
                    <a:pt x="31" y="1460"/>
                  </a:cubicBezTo>
                  <a:cubicBezTo>
                    <a:pt x="243" y="1490"/>
                    <a:pt x="426" y="1612"/>
                    <a:pt x="638" y="1612"/>
                  </a:cubicBezTo>
                  <a:cubicBezTo>
                    <a:pt x="1125" y="1627"/>
                    <a:pt x="1611" y="1635"/>
                    <a:pt x="2094" y="1635"/>
                  </a:cubicBezTo>
                  <a:cubicBezTo>
                    <a:pt x="2576" y="1635"/>
                    <a:pt x="3055" y="1627"/>
                    <a:pt x="3526" y="1612"/>
                  </a:cubicBezTo>
                  <a:cubicBezTo>
                    <a:pt x="3891" y="1551"/>
                    <a:pt x="4256" y="1490"/>
                    <a:pt x="4377" y="1065"/>
                  </a:cubicBezTo>
                  <a:cubicBezTo>
                    <a:pt x="4104" y="487"/>
                    <a:pt x="3678" y="183"/>
                    <a:pt x="31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1" name="Google Shape;2051;p24"/>
            <p:cNvSpPr/>
            <p:nvPr/>
          </p:nvSpPr>
          <p:spPr>
            <a:xfrm>
              <a:off x="3753375" y="1386375"/>
              <a:ext cx="112500" cy="43600"/>
            </a:xfrm>
            <a:custGeom>
              <a:avLst/>
              <a:gdLst/>
              <a:ahLst/>
              <a:cxnLst/>
              <a:rect l="l" t="t" r="r" b="b"/>
              <a:pathLst>
                <a:path w="4500" h="1744" extrusionOk="0">
                  <a:moveTo>
                    <a:pt x="3278" y="1"/>
                  </a:moveTo>
                  <a:cubicBezTo>
                    <a:pt x="3173" y="1"/>
                    <a:pt x="3063" y="28"/>
                    <a:pt x="2949" y="90"/>
                  </a:cubicBezTo>
                  <a:cubicBezTo>
                    <a:pt x="2645" y="211"/>
                    <a:pt x="2280" y="211"/>
                    <a:pt x="1946" y="303"/>
                  </a:cubicBezTo>
                  <a:cubicBezTo>
                    <a:pt x="1520" y="424"/>
                    <a:pt x="1064" y="485"/>
                    <a:pt x="608" y="607"/>
                  </a:cubicBezTo>
                  <a:cubicBezTo>
                    <a:pt x="335" y="667"/>
                    <a:pt x="92" y="789"/>
                    <a:pt x="1" y="1154"/>
                  </a:cubicBezTo>
                  <a:cubicBezTo>
                    <a:pt x="122" y="1184"/>
                    <a:pt x="244" y="1306"/>
                    <a:pt x="335" y="1336"/>
                  </a:cubicBezTo>
                  <a:cubicBezTo>
                    <a:pt x="700" y="1397"/>
                    <a:pt x="1034" y="1488"/>
                    <a:pt x="1368" y="1518"/>
                  </a:cubicBezTo>
                  <a:cubicBezTo>
                    <a:pt x="1915" y="1610"/>
                    <a:pt x="2402" y="1670"/>
                    <a:pt x="2919" y="1701"/>
                  </a:cubicBezTo>
                  <a:cubicBezTo>
                    <a:pt x="3112" y="1722"/>
                    <a:pt x="3305" y="1744"/>
                    <a:pt x="3496" y="1744"/>
                  </a:cubicBezTo>
                  <a:cubicBezTo>
                    <a:pt x="3845" y="1744"/>
                    <a:pt x="4185" y="1672"/>
                    <a:pt x="4499" y="1397"/>
                  </a:cubicBezTo>
                  <a:cubicBezTo>
                    <a:pt x="4469" y="1306"/>
                    <a:pt x="4499" y="1184"/>
                    <a:pt x="4499" y="1093"/>
                  </a:cubicBezTo>
                  <a:cubicBezTo>
                    <a:pt x="4256" y="789"/>
                    <a:pt x="4074" y="455"/>
                    <a:pt x="3800" y="242"/>
                  </a:cubicBezTo>
                  <a:cubicBezTo>
                    <a:pt x="3660" y="102"/>
                    <a:pt x="3480" y="1"/>
                    <a:pt x="3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2" name="Google Shape;2052;p24"/>
            <p:cNvSpPr/>
            <p:nvPr/>
          </p:nvSpPr>
          <p:spPr>
            <a:xfrm>
              <a:off x="4660675" y="1297425"/>
              <a:ext cx="94275" cy="56775"/>
            </a:xfrm>
            <a:custGeom>
              <a:avLst/>
              <a:gdLst/>
              <a:ahLst/>
              <a:cxnLst/>
              <a:rect l="l" t="t" r="r" b="b"/>
              <a:pathLst>
                <a:path w="3771" h="2271" extrusionOk="0">
                  <a:moveTo>
                    <a:pt x="457" y="0"/>
                  </a:moveTo>
                  <a:cubicBezTo>
                    <a:pt x="153" y="183"/>
                    <a:pt x="1" y="365"/>
                    <a:pt x="123" y="791"/>
                  </a:cubicBezTo>
                  <a:cubicBezTo>
                    <a:pt x="548" y="1125"/>
                    <a:pt x="1034" y="1459"/>
                    <a:pt x="1490" y="1824"/>
                  </a:cubicBezTo>
                  <a:cubicBezTo>
                    <a:pt x="1870" y="2149"/>
                    <a:pt x="2282" y="2271"/>
                    <a:pt x="2719" y="2271"/>
                  </a:cubicBezTo>
                  <a:cubicBezTo>
                    <a:pt x="3018" y="2271"/>
                    <a:pt x="3328" y="2214"/>
                    <a:pt x="3648" y="2128"/>
                  </a:cubicBezTo>
                  <a:cubicBezTo>
                    <a:pt x="3770" y="1551"/>
                    <a:pt x="3375" y="1216"/>
                    <a:pt x="3071" y="943"/>
                  </a:cubicBezTo>
                  <a:cubicBezTo>
                    <a:pt x="2341" y="213"/>
                    <a:pt x="1399" y="0"/>
                    <a:pt x="4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3" name="Google Shape;2053;p24"/>
            <p:cNvSpPr/>
            <p:nvPr/>
          </p:nvSpPr>
          <p:spPr>
            <a:xfrm>
              <a:off x="3538325" y="1256400"/>
              <a:ext cx="91975" cy="45025"/>
            </a:xfrm>
            <a:custGeom>
              <a:avLst/>
              <a:gdLst/>
              <a:ahLst/>
              <a:cxnLst/>
              <a:rect l="l" t="t" r="r" b="b"/>
              <a:pathLst>
                <a:path w="3679" h="1801" extrusionOk="0">
                  <a:moveTo>
                    <a:pt x="365" y="0"/>
                  </a:moveTo>
                  <a:cubicBezTo>
                    <a:pt x="213" y="91"/>
                    <a:pt x="92" y="182"/>
                    <a:pt x="31" y="274"/>
                  </a:cubicBezTo>
                  <a:cubicBezTo>
                    <a:pt x="1" y="486"/>
                    <a:pt x="1" y="638"/>
                    <a:pt x="1" y="790"/>
                  </a:cubicBezTo>
                  <a:cubicBezTo>
                    <a:pt x="544" y="1417"/>
                    <a:pt x="1590" y="1800"/>
                    <a:pt x="2517" y="1800"/>
                  </a:cubicBezTo>
                  <a:cubicBezTo>
                    <a:pt x="2938" y="1800"/>
                    <a:pt x="3335" y="1721"/>
                    <a:pt x="3648" y="1550"/>
                  </a:cubicBezTo>
                  <a:cubicBezTo>
                    <a:pt x="3648" y="1429"/>
                    <a:pt x="3648" y="1337"/>
                    <a:pt x="3678" y="1277"/>
                  </a:cubicBezTo>
                  <a:cubicBezTo>
                    <a:pt x="3557" y="851"/>
                    <a:pt x="2767" y="91"/>
                    <a:pt x="2341" y="61"/>
                  </a:cubicBezTo>
                  <a:lnTo>
                    <a:pt x="1763" y="61"/>
                  </a:lnTo>
                  <a:cubicBezTo>
                    <a:pt x="1277" y="61"/>
                    <a:pt x="821" y="3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4" name="Google Shape;2054;p24"/>
            <p:cNvSpPr/>
            <p:nvPr/>
          </p:nvSpPr>
          <p:spPr>
            <a:xfrm>
              <a:off x="4336225" y="1313275"/>
              <a:ext cx="108675" cy="35075"/>
            </a:xfrm>
            <a:custGeom>
              <a:avLst/>
              <a:gdLst/>
              <a:ahLst/>
              <a:cxnLst/>
              <a:rect l="l" t="t" r="r" b="b"/>
              <a:pathLst>
                <a:path w="4347" h="1403" extrusionOk="0">
                  <a:moveTo>
                    <a:pt x="2665" y="1"/>
                  </a:moveTo>
                  <a:cubicBezTo>
                    <a:pt x="1938" y="1"/>
                    <a:pt x="1227" y="191"/>
                    <a:pt x="517" y="461"/>
                  </a:cubicBezTo>
                  <a:cubicBezTo>
                    <a:pt x="365" y="491"/>
                    <a:pt x="213" y="643"/>
                    <a:pt x="0" y="825"/>
                  </a:cubicBezTo>
                  <a:cubicBezTo>
                    <a:pt x="213" y="917"/>
                    <a:pt x="334" y="1038"/>
                    <a:pt x="456" y="1038"/>
                  </a:cubicBezTo>
                  <a:cubicBezTo>
                    <a:pt x="1155" y="1129"/>
                    <a:pt x="1885" y="1251"/>
                    <a:pt x="2614" y="1342"/>
                  </a:cubicBezTo>
                  <a:cubicBezTo>
                    <a:pt x="2979" y="1372"/>
                    <a:pt x="3344" y="1403"/>
                    <a:pt x="3708" y="1403"/>
                  </a:cubicBezTo>
                  <a:cubicBezTo>
                    <a:pt x="3921" y="1403"/>
                    <a:pt x="4164" y="1342"/>
                    <a:pt x="4347" y="1069"/>
                  </a:cubicBezTo>
                  <a:cubicBezTo>
                    <a:pt x="4255" y="825"/>
                    <a:pt x="4134" y="582"/>
                    <a:pt x="3982" y="491"/>
                  </a:cubicBezTo>
                  <a:cubicBezTo>
                    <a:pt x="3739" y="309"/>
                    <a:pt x="3496" y="65"/>
                    <a:pt x="3192" y="35"/>
                  </a:cubicBezTo>
                  <a:cubicBezTo>
                    <a:pt x="3015" y="12"/>
                    <a:pt x="2839" y="1"/>
                    <a:pt x="26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5" name="Google Shape;2055;p24"/>
            <p:cNvSpPr/>
            <p:nvPr/>
          </p:nvSpPr>
          <p:spPr>
            <a:xfrm>
              <a:off x="4150800" y="1297725"/>
              <a:ext cx="99575" cy="37725"/>
            </a:xfrm>
            <a:custGeom>
              <a:avLst/>
              <a:gdLst/>
              <a:ahLst/>
              <a:cxnLst/>
              <a:rect l="l" t="t" r="r" b="b"/>
              <a:pathLst>
                <a:path w="3983" h="1509" extrusionOk="0">
                  <a:moveTo>
                    <a:pt x="2658" y="1"/>
                  </a:moveTo>
                  <a:cubicBezTo>
                    <a:pt x="2605" y="1"/>
                    <a:pt x="2550" y="7"/>
                    <a:pt x="2493" y="19"/>
                  </a:cubicBezTo>
                  <a:cubicBezTo>
                    <a:pt x="1824" y="171"/>
                    <a:pt x="1125" y="384"/>
                    <a:pt x="487" y="596"/>
                  </a:cubicBezTo>
                  <a:cubicBezTo>
                    <a:pt x="183" y="687"/>
                    <a:pt x="0" y="900"/>
                    <a:pt x="31" y="1295"/>
                  </a:cubicBezTo>
                  <a:cubicBezTo>
                    <a:pt x="183" y="1356"/>
                    <a:pt x="365" y="1387"/>
                    <a:pt x="578" y="1417"/>
                  </a:cubicBezTo>
                  <a:cubicBezTo>
                    <a:pt x="1034" y="1447"/>
                    <a:pt x="1429" y="1508"/>
                    <a:pt x="1885" y="1508"/>
                  </a:cubicBezTo>
                  <a:cubicBezTo>
                    <a:pt x="2402" y="1508"/>
                    <a:pt x="2918" y="1508"/>
                    <a:pt x="3405" y="1417"/>
                  </a:cubicBezTo>
                  <a:cubicBezTo>
                    <a:pt x="3922" y="1356"/>
                    <a:pt x="3982" y="1083"/>
                    <a:pt x="3678" y="687"/>
                  </a:cubicBezTo>
                  <a:cubicBezTo>
                    <a:pt x="3618" y="627"/>
                    <a:pt x="3557" y="536"/>
                    <a:pt x="3526" y="505"/>
                  </a:cubicBezTo>
                  <a:cubicBezTo>
                    <a:pt x="3289" y="242"/>
                    <a:pt x="3006" y="1"/>
                    <a:pt x="2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6" name="Google Shape;2056;p24"/>
            <p:cNvSpPr/>
            <p:nvPr/>
          </p:nvSpPr>
          <p:spPr>
            <a:xfrm>
              <a:off x="3691825" y="1264750"/>
              <a:ext cx="101850" cy="38775"/>
            </a:xfrm>
            <a:custGeom>
              <a:avLst/>
              <a:gdLst/>
              <a:ahLst/>
              <a:cxnLst/>
              <a:rect l="l" t="t" r="r" b="b"/>
              <a:pathLst>
                <a:path w="4074" h="1551" extrusionOk="0">
                  <a:moveTo>
                    <a:pt x="2979" y="0"/>
                  </a:moveTo>
                  <a:cubicBezTo>
                    <a:pt x="2371" y="244"/>
                    <a:pt x="1794" y="456"/>
                    <a:pt x="1216" y="578"/>
                  </a:cubicBezTo>
                  <a:cubicBezTo>
                    <a:pt x="1004" y="699"/>
                    <a:pt x="730" y="699"/>
                    <a:pt x="487" y="791"/>
                  </a:cubicBezTo>
                  <a:cubicBezTo>
                    <a:pt x="335" y="882"/>
                    <a:pt x="244" y="973"/>
                    <a:pt x="0" y="1186"/>
                  </a:cubicBezTo>
                  <a:cubicBezTo>
                    <a:pt x="335" y="1277"/>
                    <a:pt x="517" y="1459"/>
                    <a:pt x="760" y="1459"/>
                  </a:cubicBezTo>
                  <a:cubicBezTo>
                    <a:pt x="1642" y="1520"/>
                    <a:pt x="2463" y="1551"/>
                    <a:pt x="3314" y="1551"/>
                  </a:cubicBezTo>
                  <a:cubicBezTo>
                    <a:pt x="3618" y="1551"/>
                    <a:pt x="3861" y="1459"/>
                    <a:pt x="4074" y="1155"/>
                  </a:cubicBezTo>
                  <a:cubicBezTo>
                    <a:pt x="3800" y="699"/>
                    <a:pt x="3526" y="152"/>
                    <a:pt x="29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7" name="Google Shape;2057;p24"/>
            <p:cNvSpPr/>
            <p:nvPr/>
          </p:nvSpPr>
          <p:spPr>
            <a:xfrm>
              <a:off x="4287575" y="1206375"/>
              <a:ext cx="92725" cy="35600"/>
            </a:xfrm>
            <a:custGeom>
              <a:avLst/>
              <a:gdLst/>
              <a:ahLst/>
              <a:cxnLst/>
              <a:rect l="l" t="t" r="r" b="b"/>
              <a:pathLst>
                <a:path w="3709" h="1424" extrusionOk="0">
                  <a:moveTo>
                    <a:pt x="1457" y="0"/>
                  </a:moveTo>
                  <a:cubicBezTo>
                    <a:pt x="1094" y="0"/>
                    <a:pt x="721" y="64"/>
                    <a:pt x="335" y="147"/>
                  </a:cubicBezTo>
                  <a:cubicBezTo>
                    <a:pt x="122" y="177"/>
                    <a:pt x="1" y="360"/>
                    <a:pt x="31" y="603"/>
                  </a:cubicBezTo>
                  <a:cubicBezTo>
                    <a:pt x="669" y="846"/>
                    <a:pt x="1338" y="1120"/>
                    <a:pt x="1976" y="1302"/>
                  </a:cubicBezTo>
                  <a:cubicBezTo>
                    <a:pt x="2402" y="1424"/>
                    <a:pt x="2888" y="1424"/>
                    <a:pt x="3344" y="1424"/>
                  </a:cubicBezTo>
                  <a:cubicBezTo>
                    <a:pt x="3466" y="1424"/>
                    <a:pt x="3557" y="1302"/>
                    <a:pt x="3679" y="1272"/>
                  </a:cubicBezTo>
                  <a:cubicBezTo>
                    <a:pt x="3709" y="1180"/>
                    <a:pt x="3709" y="1120"/>
                    <a:pt x="3709" y="1089"/>
                  </a:cubicBezTo>
                  <a:cubicBezTo>
                    <a:pt x="3375" y="846"/>
                    <a:pt x="3071" y="572"/>
                    <a:pt x="2736" y="360"/>
                  </a:cubicBezTo>
                  <a:cubicBezTo>
                    <a:pt x="2321" y="94"/>
                    <a:pt x="1896" y="0"/>
                    <a:pt x="14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8" name="Google Shape;2058;p24"/>
            <p:cNvSpPr/>
            <p:nvPr/>
          </p:nvSpPr>
          <p:spPr>
            <a:xfrm>
              <a:off x="3988175" y="1037550"/>
              <a:ext cx="82850" cy="35725"/>
            </a:xfrm>
            <a:custGeom>
              <a:avLst/>
              <a:gdLst/>
              <a:ahLst/>
              <a:cxnLst/>
              <a:rect l="l" t="t" r="r" b="b"/>
              <a:pathLst>
                <a:path w="3314" h="1429" extrusionOk="0">
                  <a:moveTo>
                    <a:pt x="2250" y="0"/>
                  </a:moveTo>
                  <a:cubicBezTo>
                    <a:pt x="1642" y="213"/>
                    <a:pt x="1065" y="395"/>
                    <a:pt x="487" y="578"/>
                  </a:cubicBezTo>
                  <a:cubicBezTo>
                    <a:pt x="244" y="699"/>
                    <a:pt x="92" y="851"/>
                    <a:pt x="1" y="1186"/>
                  </a:cubicBezTo>
                  <a:cubicBezTo>
                    <a:pt x="153" y="1216"/>
                    <a:pt x="305" y="1338"/>
                    <a:pt x="457" y="1338"/>
                  </a:cubicBezTo>
                  <a:lnTo>
                    <a:pt x="1217" y="1338"/>
                  </a:lnTo>
                  <a:cubicBezTo>
                    <a:pt x="1673" y="1368"/>
                    <a:pt x="2098" y="1429"/>
                    <a:pt x="2554" y="1429"/>
                  </a:cubicBezTo>
                  <a:cubicBezTo>
                    <a:pt x="2858" y="1429"/>
                    <a:pt x="3162" y="1338"/>
                    <a:pt x="3314" y="973"/>
                  </a:cubicBezTo>
                  <a:cubicBezTo>
                    <a:pt x="3071" y="456"/>
                    <a:pt x="2676" y="152"/>
                    <a:pt x="2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9" name="Google Shape;2059;p24"/>
            <p:cNvSpPr/>
            <p:nvPr/>
          </p:nvSpPr>
          <p:spPr>
            <a:xfrm>
              <a:off x="3812650" y="1211375"/>
              <a:ext cx="88925" cy="33650"/>
            </a:xfrm>
            <a:custGeom>
              <a:avLst/>
              <a:gdLst/>
              <a:ahLst/>
              <a:cxnLst/>
              <a:rect l="l" t="t" r="r" b="b"/>
              <a:pathLst>
                <a:path w="3557" h="1346" extrusionOk="0">
                  <a:moveTo>
                    <a:pt x="2503" y="0"/>
                  </a:moveTo>
                  <a:cubicBezTo>
                    <a:pt x="2432" y="0"/>
                    <a:pt x="2358" y="12"/>
                    <a:pt x="2280" y="38"/>
                  </a:cubicBezTo>
                  <a:cubicBezTo>
                    <a:pt x="1703" y="190"/>
                    <a:pt x="1186" y="403"/>
                    <a:pt x="639" y="585"/>
                  </a:cubicBezTo>
                  <a:cubicBezTo>
                    <a:pt x="426" y="646"/>
                    <a:pt x="213" y="859"/>
                    <a:pt x="0" y="950"/>
                  </a:cubicBezTo>
                  <a:cubicBezTo>
                    <a:pt x="0" y="980"/>
                    <a:pt x="31" y="1072"/>
                    <a:pt x="61" y="1163"/>
                  </a:cubicBezTo>
                  <a:cubicBezTo>
                    <a:pt x="183" y="1193"/>
                    <a:pt x="335" y="1224"/>
                    <a:pt x="487" y="1224"/>
                  </a:cubicBezTo>
                  <a:cubicBezTo>
                    <a:pt x="882" y="1254"/>
                    <a:pt x="1247" y="1254"/>
                    <a:pt x="1642" y="1254"/>
                  </a:cubicBezTo>
                  <a:cubicBezTo>
                    <a:pt x="2037" y="1315"/>
                    <a:pt x="2462" y="1345"/>
                    <a:pt x="2888" y="1345"/>
                  </a:cubicBezTo>
                  <a:cubicBezTo>
                    <a:pt x="3192" y="1345"/>
                    <a:pt x="3466" y="1224"/>
                    <a:pt x="3557" y="889"/>
                  </a:cubicBezTo>
                  <a:cubicBezTo>
                    <a:pt x="3496" y="768"/>
                    <a:pt x="3405" y="616"/>
                    <a:pt x="3344" y="524"/>
                  </a:cubicBezTo>
                  <a:cubicBezTo>
                    <a:pt x="3092" y="273"/>
                    <a:pt x="2841" y="0"/>
                    <a:pt x="2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0" name="Google Shape;2060;p24"/>
            <p:cNvSpPr/>
            <p:nvPr/>
          </p:nvSpPr>
          <p:spPr>
            <a:xfrm>
              <a:off x="4513275" y="1194300"/>
              <a:ext cx="66900" cy="39950"/>
            </a:xfrm>
            <a:custGeom>
              <a:avLst/>
              <a:gdLst/>
              <a:ahLst/>
              <a:cxnLst/>
              <a:rect l="l" t="t" r="r" b="b"/>
              <a:pathLst>
                <a:path w="2676" h="1598" extrusionOk="0">
                  <a:moveTo>
                    <a:pt x="976" y="1"/>
                  </a:moveTo>
                  <a:cubicBezTo>
                    <a:pt x="874" y="1"/>
                    <a:pt x="771" y="8"/>
                    <a:pt x="669" y="22"/>
                  </a:cubicBezTo>
                  <a:cubicBezTo>
                    <a:pt x="213" y="22"/>
                    <a:pt x="0" y="235"/>
                    <a:pt x="0" y="721"/>
                  </a:cubicBezTo>
                  <a:cubicBezTo>
                    <a:pt x="652" y="1294"/>
                    <a:pt x="1215" y="1598"/>
                    <a:pt x="1771" y="1598"/>
                  </a:cubicBezTo>
                  <a:cubicBezTo>
                    <a:pt x="2070" y="1598"/>
                    <a:pt x="2367" y="1510"/>
                    <a:pt x="2675" y="1329"/>
                  </a:cubicBezTo>
                  <a:cubicBezTo>
                    <a:pt x="2584" y="873"/>
                    <a:pt x="2341" y="569"/>
                    <a:pt x="1976" y="326"/>
                  </a:cubicBezTo>
                  <a:cubicBezTo>
                    <a:pt x="1670" y="90"/>
                    <a:pt x="1327" y="1"/>
                    <a:pt x="9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1" name="Google Shape;2061;p24"/>
            <p:cNvSpPr/>
            <p:nvPr/>
          </p:nvSpPr>
          <p:spPr>
            <a:xfrm>
              <a:off x="3648500" y="1312450"/>
              <a:ext cx="69950" cy="35325"/>
            </a:xfrm>
            <a:custGeom>
              <a:avLst/>
              <a:gdLst/>
              <a:ahLst/>
              <a:cxnLst/>
              <a:rect l="l" t="t" r="r" b="b"/>
              <a:pathLst>
                <a:path w="2798" h="1413" extrusionOk="0">
                  <a:moveTo>
                    <a:pt x="1637" y="1"/>
                  </a:moveTo>
                  <a:cubicBezTo>
                    <a:pt x="1599" y="1"/>
                    <a:pt x="1560" y="3"/>
                    <a:pt x="1521" y="7"/>
                  </a:cubicBezTo>
                  <a:cubicBezTo>
                    <a:pt x="1156" y="38"/>
                    <a:pt x="822" y="98"/>
                    <a:pt x="518" y="190"/>
                  </a:cubicBezTo>
                  <a:cubicBezTo>
                    <a:pt x="31" y="311"/>
                    <a:pt x="1" y="402"/>
                    <a:pt x="31" y="980"/>
                  </a:cubicBezTo>
                  <a:cubicBezTo>
                    <a:pt x="658" y="1320"/>
                    <a:pt x="1308" y="1412"/>
                    <a:pt x="1980" y="1412"/>
                  </a:cubicBezTo>
                  <a:cubicBezTo>
                    <a:pt x="2090" y="1412"/>
                    <a:pt x="2200" y="1410"/>
                    <a:pt x="2311" y="1405"/>
                  </a:cubicBezTo>
                  <a:cubicBezTo>
                    <a:pt x="2524" y="1405"/>
                    <a:pt x="2737" y="1254"/>
                    <a:pt x="2797" y="1010"/>
                  </a:cubicBezTo>
                  <a:cubicBezTo>
                    <a:pt x="2515" y="362"/>
                    <a:pt x="2128" y="1"/>
                    <a:pt x="1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4492000" y="1358975"/>
              <a:ext cx="74475" cy="39800"/>
            </a:xfrm>
            <a:custGeom>
              <a:avLst/>
              <a:gdLst/>
              <a:ahLst/>
              <a:cxnLst/>
              <a:rect l="l" t="t" r="r" b="b"/>
              <a:pathLst>
                <a:path w="2979" h="1592" extrusionOk="0">
                  <a:moveTo>
                    <a:pt x="213" y="0"/>
                  </a:moveTo>
                  <a:cubicBezTo>
                    <a:pt x="152" y="183"/>
                    <a:pt x="61" y="304"/>
                    <a:pt x="0" y="456"/>
                  </a:cubicBezTo>
                  <a:cubicBezTo>
                    <a:pt x="61" y="517"/>
                    <a:pt x="91" y="578"/>
                    <a:pt x="183" y="608"/>
                  </a:cubicBezTo>
                  <a:cubicBezTo>
                    <a:pt x="608" y="852"/>
                    <a:pt x="1003" y="1216"/>
                    <a:pt x="1520" y="1399"/>
                  </a:cubicBezTo>
                  <a:cubicBezTo>
                    <a:pt x="1789" y="1499"/>
                    <a:pt x="2067" y="1591"/>
                    <a:pt x="2339" y="1591"/>
                  </a:cubicBezTo>
                  <a:cubicBezTo>
                    <a:pt x="2559" y="1591"/>
                    <a:pt x="2775" y="1531"/>
                    <a:pt x="2979" y="1368"/>
                  </a:cubicBezTo>
                  <a:cubicBezTo>
                    <a:pt x="2949" y="821"/>
                    <a:pt x="2432" y="213"/>
                    <a:pt x="1915" y="152"/>
                  </a:cubicBezTo>
                  <a:cubicBezTo>
                    <a:pt x="1368" y="61"/>
                    <a:pt x="790" y="31"/>
                    <a:pt x="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4308100" y="1387000"/>
              <a:ext cx="79050" cy="38100"/>
            </a:xfrm>
            <a:custGeom>
              <a:avLst/>
              <a:gdLst/>
              <a:ahLst/>
              <a:cxnLst/>
              <a:rect l="l" t="t" r="r" b="b"/>
              <a:pathLst>
                <a:path w="3162" h="1524" extrusionOk="0">
                  <a:moveTo>
                    <a:pt x="593" y="0"/>
                  </a:moveTo>
                  <a:cubicBezTo>
                    <a:pt x="325" y="0"/>
                    <a:pt x="112" y="149"/>
                    <a:pt x="0" y="399"/>
                  </a:cubicBezTo>
                  <a:cubicBezTo>
                    <a:pt x="548" y="886"/>
                    <a:pt x="2037" y="1524"/>
                    <a:pt x="2645" y="1524"/>
                  </a:cubicBezTo>
                  <a:cubicBezTo>
                    <a:pt x="2797" y="1524"/>
                    <a:pt x="2949" y="1463"/>
                    <a:pt x="3162" y="1433"/>
                  </a:cubicBezTo>
                  <a:cubicBezTo>
                    <a:pt x="3101" y="916"/>
                    <a:pt x="2827" y="673"/>
                    <a:pt x="2523" y="430"/>
                  </a:cubicBezTo>
                  <a:cubicBezTo>
                    <a:pt x="1976" y="4"/>
                    <a:pt x="1307" y="95"/>
                    <a:pt x="669" y="4"/>
                  </a:cubicBezTo>
                  <a:cubicBezTo>
                    <a:pt x="643" y="1"/>
                    <a:pt x="618" y="0"/>
                    <a:pt x="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4074050" y="1077050"/>
              <a:ext cx="78300" cy="26925"/>
            </a:xfrm>
            <a:custGeom>
              <a:avLst/>
              <a:gdLst/>
              <a:ahLst/>
              <a:cxnLst/>
              <a:rect l="l" t="t" r="r" b="b"/>
              <a:pathLst>
                <a:path w="3132" h="1077" extrusionOk="0">
                  <a:moveTo>
                    <a:pt x="2159" y="1"/>
                  </a:moveTo>
                  <a:cubicBezTo>
                    <a:pt x="1703" y="1"/>
                    <a:pt x="1216" y="92"/>
                    <a:pt x="700" y="183"/>
                  </a:cubicBezTo>
                  <a:cubicBezTo>
                    <a:pt x="365" y="213"/>
                    <a:pt x="92" y="457"/>
                    <a:pt x="1" y="913"/>
                  </a:cubicBezTo>
                  <a:cubicBezTo>
                    <a:pt x="183" y="943"/>
                    <a:pt x="335" y="973"/>
                    <a:pt x="517" y="973"/>
                  </a:cubicBezTo>
                  <a:cubicBezTo>
                    <a:pt x="821" y="1004"/>
                    <a:pt x="1156" y="1034"/>
                    <a:pt x="1520" y="1034"/>
                  </a:cubicBezTo>
                  <a:cubicBezTo>
                    <a:pt x="1768" y="1034"/>
                    <a:pt x="2030" y="1076"/>
                    <a:pt x="2293" y="1076"/>
                  </a:cubicBezTo>
                  <a:cubicBezTo>
                    <a:pt x="2577" y="1076"/>
                    <a:pt x="2863" y="1027"/>
                    <a:pt x="3131" y="821"/>
                  </a:cubicBezTo>
                  <a:cubicBezTo>
                    <a:pt x="3131" y="761"/>
                    <a:pt x="3131" y="639"/>
                    <a:pt x="3101" y="548"/>
                  </a:cubicBezTo>
                  <a:cubicBezTo>
                    <a:pt x="2827" y="244"/>
                    <a:pt x="2584" y="1"/>
                    <a:pt x="21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4423600" y="1119275"/>
              <a:ext cx="77525" cy="31075"/>
            </a:xfrm>
            <a:custGeom>
              <a:avLst/>
              <a:gdLst/>
              <a:ahLst/>
              <a:cxnLst/>
              <a:rect l="l" t="t" r="r" b="b"/>
              <a:pathLst>
                <a:path w="3101" h="1243" extrusionOk="0">
                  <a:moveTo>
                    <a:pt x="1315" y="0"/>
                  </a:moveTo>
                  <a:cubicBezTo>
                    <a:pt x="1041" y="0"/>
                    <a:pt x="771" y="14"/>
                    <a:pt x="487" y="14"/>
                  </a:cubicBezTo>
                  <a:cubicBezTo>
                    <a:pt x="213" y="14"/>
                    <a:pt x="1" y="105"/>
                    <a:pt x="31" y="470"/>
                  </a:cubicBezTo>
                  <a:cubicBezTo>
                    <a:pt x="886" y="979"/>
                    <a:pt x="1740" y="1242"/>
                    <a:pt x="2367" y="1242"/>
                  </a:cubicBezTo>
                  <a:cubicBezTo>
                    <a:pt x="2676" y="1242"/>
                    <a:pt x="2930" y="1178"/>
                    <a:pt x="3101" y="1047"/>
                  </a:cubicBezTo>
                  <a:cubicBezTo>
                    <a:pt x="2949" y="591"/>
                    <a:pt x="2280" y="44"/>
                    <a:pt x="1733" y="14"/>
                  </a:cubicBezTo>
                  <a:cubicBezTo>
                    <a:pt x="1591" y="4"/>
                    <a:pt x="1453" y="0"/>
                    <a:pt x="13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6" name="Google Shape;2066;p24"/>
            <p:cNvSpPr/>
            <p:nvPr/>
          </p:nvSpPr>
          <p:spPr>
            <a:xfrm>
              <a:off x="3901550" y="1306550"/>
              <a:ext cx="68425" cy="30900"/>
            </a:xfrm>
            <a:custGeom>
              <a:avLst/>
              <a:gdLst/>
              <a:ahLst/>
              <a:cxnLst/>
              <a:rect l="l" t="t" r="r" b="b"/>
              <a:pathLst>
                <a:path w="2737" h="1236" extrusionOk="0">
                  <a:moveTo>
                    <a:pt x="1425" y="1"/>
                  </a:moveTo>
                  <a:cubicBezTo>
                    <a:pt x="1343" y="1"/>
                    <a:pt x="1263" y="10"/>
                    <a:pt x="1186" y="31"/>
                  </a:cubicBezTo>
                  <a:cubicBezTo>
                    <a:pt x="882" y="122"/>
                    <a:pt x="609" y="274"/>
                    <a:pt x="305" y="395"/>
                  </a:cubicBezTo>
                  <a:cubicBezTo>
                    <a:pt x="92" y="456"/>
                    <a:pt x="1" y="578"/>
                    <a:pt x="92" y="790"/>
                  </a:cubicBezTo>
                  <a:cubicBezTo>
                    <a:pt x="504" y="1092"/>
                    <a:pt x="1073" y="1236"/>
                    <a:pt x="1592" y="1236"/>
                  </a:cubicBezTo>
                  <a:cubicBezTo>
                    <a:pt x="2069" y="1236"/>
                    <a:pt x="2504" y="1114"/>
                    <a:pt x="2736" y="882"/>
                  </a:cubicBezTo>
                  <a:cubicBezTo>
                    <a:pt x="2578" y="407"/>
                    <a:pt x="1962" y="1"/>
                    <a:pt x="14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7" name="Google Shape;2067;p24"/>
            <p:cNvSpPr/>
            <p:nvPr/>
          </p:nvSpPr>
          <p:spPr>
            <a:xfrm>
              <a:off x="4541375" y="1469825"/>
              <a:ext cx="66150" cy="36800"/>
            </a:xfrm>
            <a:custGeom>
              <a:avLst/>
              <a:gdLst/>
              <a:ahLst/>
              <a:cxnLst/>
              <a:rect l="l" t="t" r="r" b="b"/>
              <a:pathLst>
                <a:path w="2646" h="1472" extrusionOk="0">
                  <a:moveTo>
                    <a:pt x="735" y="0"/>
                  </a:moveTo>
                  <a:cubicBezTo>
                    <a:pt x="485" y="0"/>
                    <a:pt x="235" y="73"/>
                    <a:pt x="1" y="339"/>
                  </a:cubicBezTo>
                  <a:cubicBezTo>
                    <a:pt x="335" y="612"/>
                    <a:pt x="670" y="855"/>
                    <a:pt x="913" y="1068"/>
                  </a:cubicBezTo>
                  <a:cubicBezTo>
                    <a:pt x="1214" y="1394"/>
                    <a:pt x="1577" y="1472"/>
                    <a:pt x="1952" y="1472"/>
                  </a:cubicBezTo>
                  <a:cubicBezTo>
                    <a:pt x="2031" y="1472"/>
                    <a:pt x="2110" y="1468"/>
                    <a:pt x="2189" y="1463"/>
                  </a:cubicBezTo>
                  <a:cubicBezTo>
                    <a:pt x="2372" y="1402"/>
                    <a:pt x="2615" y="1372"/>
                    <a:pt x="2645" y="1098"/>
                  </a:cubicBezTo>
                  <a:cubicBezTo>
                    <a:pt x="2372" y="582"/>
                    <a:pt x="2037" y="126"/>
                    <a:pt x="1429" y="95"/>
                  </a:cubicBezTo>
                  <a:cubicBezTo>
                    <a:pt x="1208" y="66"/>
                    <a:pt x="971" y="0"/>
                    <a:pt x="7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3915225" y="998400"/>
              <a:ext cx="60825" cy="28400"/>
            </a:xfrm>
            <a:custGeom>
              <a:avLst/>
              <a:gdLst/>
              <a:ahLst/>
              <a:cxnLst/>
              <a:rect l="l" t="t" r="r" b="b"/>
              <a:pathLst>
                <a:path w="2433" h="1136" extrusionOk="0">
                  <a:moveTo>
                    <a:pt x="1034" y="1"/>
                  </a:moveTo>
                  <a:cubicBezTo>
                    <a:pt x="651" y="1"/>
                    <a:pt x="127" y="342"/>
                    <a:pt x="1" y="745"/>
                  </a:cubicBezTo>
                  <a:cubicBezTo>
                    <a:pt x="1" y="806"/>
                    <a:pt x="31" y="958"/>
                    <a:pt x="31" y="1110"/>
                  </a:cubicBezTo>
                  <a:cubicBezTo>
                    <a:pt x="85" y="1108"/>
                    <a:pt x="139" y="1107"/>
                    <a:pt x="193" y="1107"/>
                  </a:cubicBezTo>
                  <a:cubicBezTo>
                    <a:pt x="507" y="1107"/>
                    <a:pt x="814" y="1136"/>
                    <a:pt x="1113" y="1136"/>
                  </a:cubicBezTo>
                  <a:cubicBezTo>
                    <a:pt x="1566" y="1136"/>
                    <a:pt x="2004" y="1071"/>
                    <a:pt x="2432" y="745"/>
                  </a:cubicBezTo>
                  <a:cubicBezTo>
                    <a:pt x="2341" y="624"/>
                    <a:pt x="2280" y="502"/>
                    <a:pt x="2189" y="502"/>
                  </a:cubicBezTo>
                  <a:cubicBezTo>
                    <a:pt x="1885" y="320"/>
                    <a:pt x="1551" y="198"/>
                    <a:pt x="1247" y="46"/>
                  </a:cubicBezTo>
                  <a:cubicBezTo>
                    <a:pt x="1185" y="15"/>
                    <a:pt x="1112" y="1"/>
                    <a:pt x="10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3874950" y="1485875"/>
              <a:ext cx="58550" cy="28275"/>
            </a:xfrm>
            <a:custGeom>
              <a:avLst/>
              <a:gdLst/>
              <a:ahLst/>
              <a:cxnLst/>
              <a:rect l="l" t="t" r="r" b="b"/>
              <a:pathLst>
                <a:path w="2342" h="1131" extrusionOk="0">
                  <a:moveTo>
                    <a:pt x="1369" y="0"/>
                  </a:moveTo>
                  <a:cubicBezTo>
                    <a:pt x="822" y="61"/>
                    <a:pt x="305" y="244"/>
                    <a:pt x="1" y="821"/>
                  </a:cubicBezTo>
                  <a:cubicBezTo>
                    <a:pt x="134" y="1034"/>
                    <a:pt x="267" y="1131"/>
                    <a:pt x="442" y="1131"/>
                  </a:cubicBezTo>
                  <a:cubicBezTo>
                    <a:pt x="466" y="1131"/>
                    <a:pt x="491" y="1129"/>
                    <a:pt x="518" y="1125"/>
                  </a:cubicBezTo>
                  <a:lnTo>
                    <a:pt x="1581" y="1125"/>
                  </a:lnTo>
                  <a:cubicBezTo>
                    <a:pt x="1916" y="1125"/>
                    <a:pt x="2189" y="1004"/>
                    <a:pt x="2341" y="700"/>
                  </a:cubicBezTo>
                  <a:cubicBezTo>
                    <a:pt x="2129" y="274"/>
                    <a:pt x="1794" y="0"/>
                    <a:pt x="13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4406875" y="1371775"/>
              <a:ext cx="64625" cy="32425"/>
            </a:xfrm>
            <a:custGeom>
              <a:avLst/>
              <a:gdLst/>
              <a:ahLst/>
              <a:cxnLst/>
              <a:rect l="l" t="t" r="r" b="b"/>
              <a:pathLst>
                <a:path w="2585" h="1297" extrusionOk="0">
                  <a:moveTo>
                    <a:pt x="326" y="1"/>
                  </a:moveTo>
                  <a:cubicBezTo>
                    <a:pt x="124" y="1"/>
                    <a:pt x="1" y="126"/>
                    <a:pt x="1" y="400"/>
                  </a:cubicBezTo>
                  <a:cubicBezTo>
                    <a:pt x="426" y="674"/>
                    <a:pt x="852" y="887"/>
                    <a:pt x="1247" y="1069"/>
                  </a:cubicBezTo>
                  <a:cubicBezTo>
                    <a:pt x="1505" y="1216"/>
                    <a:pt x="1762" y="1297"/>
                    <a:pt x="2034" y="1297"/>
                  </a:cubicBezTo>
                  <a:cubicBezTo>
                    <a:pt x="2210" y="1297"/>
                    <a:pt x="2393" y="1263"/>
                    <a:pt x="2584" y="1191"/>
                  </a:cubicBezTo>
                  <a:cubicBezTo>
                    <a:pt x="2402" y="735"/>
                    <a:pt x="2098" y="431"/>
                    <a:pt x="1673" y="279"/>
                  </a:cubicBezTo>
                  <a:cubicBezTo>
                    <a:pt x="1277" y="127"/>
                    <a:pt x="822" y="96"/>
                    <a:pt x="396" y="5"/>
                  </a:cubicBezTo>
                  <a:cubicBezTo>
                    <a:pt x="372" y="2"/>
                    <a:pt x="349" y="1"/>
                    <a:pt x="3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4037575" y="1275700"/>
              <a:ext cx="67650" cy="19275"/>
            </a:xfrm>
            <a:custGeom>
              <a:avLst/>
              <a:gdLst/>
              <a:ahLst/>
              <a:cxnLst/>
              <a:rect l="l" t="t" r="r" b="b"/>
              <a:pathLst>
                <a:path w="2706" h="771" extrusionOk="0">
                  <a:moveTo>
                    <a:pt x="1956" y="1"/>
                  </a:moveTo>
                  <a:cubicBezTo>
                    <a:pt x="1892" y="1"/>
                    <a:pt x="1828" y="7"/>
                    <a:pt x="1763" y="18"/>
                  </a:cubicBezTo>
                  <a:cubicBezTo>
                    <a:pt x="1338" y="49"/>
                    <a:pt x="912" y="170"/>
                    <a:pt x="487" y="261"/>
                  </a:cubicBezTo>
                  <a:cubicBezTo>
                    <a:pt x="335" y="292"/>
                    <a:pt x="244" y="353"/>
                    <a:pt x="1" y="505"/>
                  </a:cubicBezTo>
                  <a:cubicBezTo>
                    <a:pt x="244" y="626"/>
                    <a:pt x="396" y="748"/>
                    <a:pt x="548" y="748"/>
                  </a:cubicBezTo>
                  <a:cubicBezTo>
                    <a:pt x="791" y="763"/>
                    <a:pt x="1034" y="771"/>
                    <a:pt x="1277" y="771"/>
                  </a:cubicBezTo>
                  <a:cubicBezTo>
                    <a:pt x="1520" y="771"/>
                    <a:pt x="1763" y="763"/>
                    <a:pt x="2007" y="748"/>
                  </a:cubicBezTo>
                  <a:cubicBezTo>
                    <a:pt x="2280" y="717"/>
                    <a:pt x="2523" y="626"/>
                    <a:pt x="2706" y="353"/>
                  </a:cubicBezTo>
                  <a:cubicBezTo>
                    <a:pt x="2485" y="107"/>
                    <a:pt x="2224" y="1"/>
                    <a:pt x="19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72" name="Google Shape;2072;p24"/>
          <p:cNvSpPr txBox="1">
            <a:spLocks noGrp="1"/>
          </p:cNvSpPr>
          <p:nvPr>
            <p:ph type="title" idx="2"/>
          </p:nvPr>
        </p:nvSpPr>
        <p:spPr>
          <a:xfrm>
            <a:off x="2168871" y="2493900"/>
            <a:ext cx="5242400" cy="103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66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73" name="Google Shape;2073;p24"/>
          <p:cNvSpPr txBox="1">
            <a:spLocks noGrp="1"/>
          </p:cNvSpPr>
          <p:nvPr>
            <p:ph type="subTitle" idx="1"/>
          </p:nvPr>
        </p:nvSpPr>
        <p:spPr>
          <a:xfrm>
            <a:off x="2168867" y="3795500"/>
            <a:ext cx="5242400" cy="7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96257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 1">
    <p:spTree>
      <p:nvGrpSpPr>
        <p:cNvPr id="1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p25"/>
          <p:cNvSpPr txBox="1">
            <a:spLocks noGrp="1"/>
          </p:cNvSpPr>
          <p:nvPr>
            <p:ph type="title"/>
          </p:nvPr>
        </p:nvSpPr>
        <p:spPr>
          <a:xfrm>
            <a:off x="1310400" y="5200033"/>
            <a:ext cx="5531200" cy="8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000870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7" name="Google Shape;2077;p26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2078" name="Google Shape;2078;p26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9" name="Google Shape;2079;p26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0" name="Google Shape;2080;p26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1" name="Google Shape;2081;p26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2" name="Google Shape;2082;p26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3" name="Google Shape;2083;p26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4" name="Google Shape;2084;p26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5" name="Google Shape;2085;p26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6" name="Google Shape;2086;p26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7" name="Google Shape;2087;p26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8" name="Google Shape;2088;p26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9" name="Google Shape;2089;p26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0" name="Google Shape;2090;p26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1" name="Google Shape;2091;p26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2" name="Google Shape;2092;p26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3" name="Google Shape;2093;p26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4" name="Google Shape;2094;p26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5" name="Google Shape;2095;p26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6" name="Google Shape;2096;p26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7" name="Google Shape;2097;p26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8" name="Google Shape;2098;p26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9" name="Google Shape;2099;p26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0" name="Google Shape;2100;p26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1" name="Google Shape;2101;p26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2" name="Google Shape;2102;p26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3" name="Google Shape;2103;p26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4" name="Google Shape;2104;p26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5" name="Google Shape;2105;p26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6" name="Google Shape;2106;p26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7" name="Google Shape;2107;p26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8" name="Google Shape;2108;p26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9" name="Google Shape;2109;p26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0" name="Google Shape;2110;p26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1" name="Google Shape;2111;p26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2" name="Google Shape;2112;p26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3" name="Google Shape;2113;p26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4" name="Google Shape;2114;p26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5" name="Google Shape;2115;p26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6" name="Google Shape;2116;p26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7" name="Google Shape;2117;p26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8" name="Google Shape;2118;p26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9" name="Google Shape;2119;p26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0" name="Google Shape;2120;p26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1" name="Google Shape;2121;p26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2" name="Google Shape;2122;p26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3" name="Google Shape;2123;p26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4" name="Google Shape;2124;p26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5" name="Google Shape;2125;p26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6" name="Google Shape;2126;p26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7" name="Google Shape;2127;p26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8" name="Google Shape;2128;p26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9" name="Google Shape;2129;p26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0" name="Google Shape;2130;p26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1" name="Google Shape;2131;p26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2" name="Google Shape;2132;p26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3" name="Google Shape;2133;p26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4" name="Google Shape;2134;p26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5" name="Google Shape;2135;p26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36" name="Google Shape;2136;p26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7" name="Google Shape;2137;p26"/>
          <p:cNvSpPr/>
          <p:nvPr/>
        </p:nvSpPr>
        <p:spPr>
          <a:xfrm>
            <a:off x="800800" y="1352000"/>
            <a:ext cx="53148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38" name="Google Shape;2138;p26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2139" name="Google Shape;2139;p26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140" name="Google Shape;2140;p26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141" name="Google Shape;2141;p26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142" name="Google Shape;2142;p26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143" name="Google Shape;2143;p26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144" name="Google Shape;2144;p26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145" name="Google Shape;2145;p26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146" name="Google Shape;2146;p26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2147" name="Google Shape;2147;p26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148" name="Google Shape;2148;p26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149" name="Google Shape;2149;p26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  <p:grpSp>
          <p:nvGrpSpPr>
            <p:cNvPr id="2150" name="Google Shape;2150;p26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151" name="Google Shape;2151;p26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152" name="Google Shape;2152;p26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153" name="Google Shape;2153;p26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2154" name="Google Shape;2154;p26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155" name="Google Shape;2155;p26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156" name="Google Shape;2156;p26"/>
          <p:cNvSpPr txBox="1">
            <a:spLocks noGrp="1"/>
          </p:cNvSpPr>
          <p:nvPr>
            <p:ph type="title"/>
          </p:nvPr>
        </p:nvSpPr>
        <p:spPr>
          <a:xfrm>
            <a:off x="950967" y="3422351"/>
            <a:ext cx="5145200" cy="103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7" name="Google Shape;2157;p26"/>
          <p:cNvSpPr txBox="1">
            <a:spLocks noGrp="1"/>
          </p:cNvSpPr>
          <p:nvPr>
            <p:ph type="subTitle" idx="1"/>
          </p:nvPr>
        </p:nvSpPr>
        <p:spPr>
          <a:xfrm>
            <a:off x="950967" y="4572983"/>
            <a:ext cx="5145200" cy="7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8" name="Google Shape;2158;p26"/>
          <p:cNvSpPr/>
          <p:nvPr/>
        </p:nvSpPr>
        <p:spPr>
          <a:xfrm>
            <a:off x="800333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59" name="Google Shape;2159;p26"/>
          <p:cNvSpPr txBox="1">
            <a:spLocks noGrp="1"/>
          </p:cNvSpPr>
          <p:nvPr>
            <p:ph type="title" idx="2" hasCustomPrompt="1"/>
          </p:nvPr>
        </p:nvSpPr>
        <p:spPr>
          <a:xfrm>
            <a:off x="2611800" y="1960751"/>
            <a:ext cx="1482000" cy="139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8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160" name="Google Shape;2160;p26"/>
          <p:cNvSpPr txBox="1">
            <a:spLocks noGrp="1"/>
          </p:cNvSpPr>
          <p:nvPr>
            <p:ph type="subTitle" idx="3"/>
          </p:nvPr>
        </p:nvSpPr>
        <p:spPr>
          <a:xfrm>
            <a:off x="6737700" y="1813467"/>
            <a:ext cx="4198800" cy="369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Char char="●"/>
              <a:defRPr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Char char="○"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Char char="■"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Char char="●"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Char char="○"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Char char="■"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Char char="●"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Char char="○"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Char char="■"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61662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27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2163" name="Google Shape;2163;p27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4" name="Google Shape;2164;p27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5" name="Google Shape;2165;p27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6" name="Google Shape;2166;p27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7" name="Google Shape;2167;p27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8" name="Google Shape;2168;p27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9" name="Google Shape;2169;p27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0" name="Google Shape;2170;p27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1" name="Google Shape;2171;p27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2" name="Google Shape;2172;p27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3" name="Google Shape;2173;p27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4" name="Google Shape;2174;p27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5" name="Google Shape;2175;p27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6" name="Google Shape;2176;p27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7" name="Google Shape;2177;p27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8" name="Google Shape;2178;p27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9" name="Google Shape;2179;p27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0" name="Google Shape;2180;p27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1" name="Google Shape;2181;p27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2" name="Google Shape;2182;p27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3" name="Google Shape;2183;p27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4" name="Google Shape;2184;p27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5" name="Google Shape;2185;p27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6" name="Google Shape;2186;p27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7" name="Google Shape;2187;p27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8" name="Google Shape;2188;p27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9" name="Google Shape;2189;p27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0" name="Google Shape;2190;p27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1" name="Google Shape;2191;p27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2" name="Google Shape;2192;p27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3" name="Google Shape;2193;p27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4" name="Google Shape;2194;p27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5" name="Google Shape;2195;p27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6" name="Google Shape;2196;p27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7" name="Google Shape;2197;p27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8" name="Google Shape;2198;p27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9" name="Google Shape;2199;p27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0" name="Google Shape;2200;p27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1" name="Google Shape;2201;p27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2" name="Google Shape;2202;p27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3" name="Google Shape;2203;p27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4" name="Google Shape;2204;p27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5" name="Google Shape;2205;p27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6" name="Google Shape;2206;p27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7" name="Google Shape;2207;p27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8" name="Google Shape;2208;p27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9" name="Google Shape;2209;p27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0" name="Google Shape;2210;p27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1" name="Google Shape;2211;p27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2" name="Google Shape;2212;p27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3" name="Google Shape;2213;p27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4" name="Google Shape;2214;p27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5" name="Google Shape;2215;p27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6" name="Google Shape;2216;p27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7" name="Google Shape;2217;p27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8" name="Google Shape;2218;p27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9" name="Google Shape;2219;p27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0" name="Google Shape;2220;p27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21" name="Google Shape;2221;p27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2" name="Google Shape;2222;p27"/>
          <p:cNvSpPr/>
          <p:nvPr/>
        </p:nvSpPr>
        <p:spPr>
          <a:xfrm>
            <a:off x="7966768" y="5515302"/>
            <a:ext cx="3451467" cy="859433"/>
          </a:xfrm>
          <a:custGeom>
            <a:avLst/>
            <a:gdLst/>
            <a:ahLst/>
            <a:cxnLst/>
            <a:rect l="l" t="t" r="r" b="b"/>
            <a:pathLst>
              <a:path w="103544" h="25783" extrusionOk="0">
                <a:moveTo>
                  <a:pt x="5928" y="25504"/>
                </a:moveTo>
                <a:cubicBezTo>
                  <a:pt x="19744" y="26038"/>
                  <a:pt x="75739" y="25735"/>
                  <a:pt x="91923" y="25183"/>
                </a:cubicBezTo>
                <a:cubicBezTo>
                  <a:pt x="108107" y="24631"/>
                  <a:pt x="101894" y="26323"/>
                  <a:pt x="103033" y="22192"/>
                </a:cubicBezTo>
                <a:cubicBezTo>
                  <a:pt x="104173" y="18061"/>
                  <a:pt x="103674" y="2660"/>
                  <a:pt x="98760" y="399"/>
                </a:cubicBezTo>
                <a:cubicBezTo>
                  <a:pt x="93846" y="-1862"/>
                  <a:pt x="79638" y="6115"/>
                  <a:pt x="73549" y="8625"/>
                </a:cubicBezTo>
                <a:cubicBezTo>
                  <a:pt x="67460" y="11136"/>
                  <a:pt x="68458" y="14981"/>
                  <a:pt x="62226" y="15462"/>
                </a:cubicBezTo>
                <a:cubicBezTo>
                  <a:pt x="55995" y="15943"/>
                  <a:pt x="42944" y="10833"/>
                  <a:pt x="36160" y="11509"/>
                </a:cubicBezTo>
                <a:cubicBezTo>
                  <a:pt x="29377" y="12186"/>
                  <a:pt x="26047" y="17776"/>
                  <a:pt x="21525" y="19521"/>
                </a:cubicBezTo>
                <a:cubicBezTo>
                  <a:pt x="17003" y="21266"/>
                  <a:pt x="11626" y="20981"/>
                  <a:pt x="9026" y="21978"/>
                </a:cubicBezTo>
                <a:cubicBezTo>
                  <a:pt x="6427" y="22975"/>
                  <a:pt x="-7888" y="24970"/>
                  <a:pt x="5928" y="2550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grpSp>
        <p:nvGrpSpPr>
          <p:cNvPr id="2223" name="Google Shape;2223;p27"/>
          <p:cNvGrpSpPr/>
          <p:nvPr/>
        </p:nvGrpSpPr>
        <p:grpSpPr>
          <a:xfrm>
            <a:off x="779500" y="720000"/>
            <a:ext cx="1687383" cy="1874485"/>
            <a:chOff x="600600" y="540000"/>
            <a:chExt cx="1265537" cy="1405864"/>
          </a:xfrm>
        </p:grpSpPr>
        <p:sp>
          <p:nvSpPr>
            <p:cNvPr id="2224" name="Google Shape;2224;p27"/>
            <p:cNvSpPr/>
            <p:nvPr/>
          </p:nvSpPr>
          <p:spPr>
            <a:xfrm>
              <a:off x="702549" y="636668"/>
              <a:ext cx="1059313" cy="1309196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5" name="Google Shape;2225;p27"/>
            <p:cNvSpPr/>
            <p:nvPr/>
          </p:nvSpPr>
          <p:spPr>
            <a:xfrm>
              <a:off x="600600" y="540000"/>
              <a:ext cx="1034250" cy="1287995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6" name="Google Shape;2226;p27"/>
            <p:cNvSpPr/>
            <p:nvPr/>
          </p:nvSpPr>
          <p:spPr>
            <a:xfrm>
              <a:off x="946406" y="780744"/>
              <a:ext cx="919732" cy="1073381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27" name="Google Shape;2227;p27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2228" name="Google Shape;2228;p27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229" name="Google Shape;2229;p27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230" name="Google Shape;2230;p27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231" name="Google Shape;2231;p27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232" name="Google Shape;2232;p27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233" name="Google Shape;2233;p27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234" name="Google Shape;2234;p27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235" name="Google Shape;2235;p27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2236" name="Google Shape;2236;p27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237" name="Google Shape;2237;p27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238" name="Google Shape;2238;p27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  <p:grpSp>
          <p:nvGrpSpPr>
            <p:cNvPr id="2239" name="Google Shape;2239;p27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240" name="Google Shape;2240;p27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241" name="Google Shape;2241;p27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242" name="Google Shape;2242;p27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2243" name="Google Shape;2243;p27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244" name="Google Shape;2244;p27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245" name="Google Shape;2245;p27"/>
          <p:cNvSpPr/>
          <p:nvPr/>
        </p:nvSpPr>
        <p:spPr>
          <a:xfrm>
            <a:off x="9999334" y="5595299"/>
            <a:ext cx="720197" cy="579557"/>
          </a:xfrm>
          <a:custGeom>
            <a:avLst/>
            <a:gdLst/>
            <a:ahLst/>
            <a:cxnLst/>
            <a:rect l="l" t="t" r="r" b="b"/>
            <a:pathLst>
              <a:path w="23956" h="19280" extrusionOk="0">
                <a:moveTo>
                  <a:pt x="14843" y="0"/>
                </a:moveTo>
                <a:lnTo>
                  <a:pt x="10546" y="7402"/>
                </a:lnTo>
                <a:lnTo>
                  <a:pt x="4119" y="995"/>
                </a:lnTo>
                <a:lnTo>
                  <a:pt x="8795" y="7402"/>
                </a:lnTo>
                <a:lnTo>
                  <a:pt x="1" y="7163"/>
                </a:lnTo>
                <a:lnTo>
                  <a:pt x="7999" y="9551"/>
                </a:lnTo>
                <a:lnTo>
                  <a:pt x="637" y="14942"/>
                </a:lnTo>
                <a:lnTo>
                  <a:pt x="8854" y="12356"/>
                </a:lnTo>
                <a:lnTo>
                  <a:pt x="8854" y="12356"/>
                </a:lnTo>
                <a:cubicBezTo>
                  <a:pt x="8854" y="12356"/>
                  <a:pt x="8158" y="19240"/>
                  <a:pt x="8417" y="19280"/>
                </a:cubicBezTo>
                <a:cubicBezTo>
                  <a:pt x="8417" y="19280"/>
                  <a:pt x="8418" y="19280"/>
                  <a:pt x="8418" y="19280"/>
                </a:cubicBezTo>
                <a:cubicBezTo>
                  <a:pt x="8702" y="19280"/>
                  <a:pt x="11063" y="12436"/>
                  <a:pt x="11063" y="12436"/>
                </a:cubicBezTo>
                <a:lnTo>
                  <a:pt x="19220" y="17867"/>
                </a:lnTo>
                <a:lnTo>
                  <a:pt x="19220" y="17867"/>
                </a:lnTo>
                <a:lnTo>
                  <a:pt x="13252" y="10824"/>
                </a:lnTo>
                <a:lnTo>
                  <a:pt x="23956" y="10864"/>
                </a:lnTo>
                <a:lnTo>
                  <a:pt x="13351" y="8337"/>
                </a:lnTo>
                <a:lnTo>
                  <a:pt x="1484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6" name="Google Shape;2246;p27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7" name="Google Shape;2247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451167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9" name="Google Shape;2249;p28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2250" name="Google Shape;2250;p28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1" name="Google Shape;2251;p28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2" name="Google Shape;2252;p28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3" name="Google Shape;2253;p28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4" name="Google Shape;2254;p28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5" name="Google Shape;2255;p28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6" name="Google Shape;2256;p28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7" name="Google Shape;2257;p28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8" name="Google Shape;2258;p28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9" name="Google Shape;2259;p28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0" name="Google Shape;2260;p28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1" name="Google Shape;2261;p28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2" name="Google Shape;2262;p28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3" name="Google Shape;2263;p28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4" name="Google Shape;2264;p28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5" name="Google Shape;2265;p28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6" name="Google Shape;2266;p28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7" name="Google Shape;2267;p28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8" name="Google Shape;2268;p28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9" name="Google Shape;2269;p28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0" name="Google Shape;2270;p28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1" name="Google Shape;2271;p28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2" name="Google Shape;2272;p28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3" name="Google Shape;2273;p28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4" name="Google Shape;2274;p28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5" name="Google Shape;2275;p28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6" name="Google Shape;2276;p28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7" name="Google Shape;2277;p28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8" name="Google Shape;2278;p28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9" name="Google Shape;2279;p28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0" name="Google Shape;2280;p28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1" name="Google Shape;2281;p28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2" name="Google Shape;2282;p28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3" name="Google Shape;2283;p28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4" name="Google Shape;2284;p28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5" name="Google Shape;2285;p28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6" name="Google Shape;2286;p28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7" name="Google Shape;2287;p28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8" name="Google Shape;2288;p28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9" name="Google Shape;2289;p28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0" name="Google Shape;2290;p28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1" name="Google Shape;2291;p28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2" name="Google Shape;2292;p28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3" name="Google Shape;2293;p28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4" name="Google Shape;2294;p28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5" name="Google Shape;2295;p28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6" name="Google Shape;2296;p28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7" name="Google Shape;2297;p28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8" name="Google Shape;2298;p28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9" name="Google Shape;2299;p28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0" name="Google Shape;2300;p28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1" name="Google Shape;2301;p28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2" name="Google Shape;2302;p28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3" name="Google Shape;2303;p28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4" name="Google Shape;2304;p28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5" name="Google Shape;2305;p28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6" name="Google Shape;2306;p28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7" name="Google Shape;2307;p28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08" name="Google Shape;2308;p28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9" name="Google Shape;2309;p28"/>
          <p:cNvSpPr/>
          <p:nvPr/>
        </p:nvSpPr>
        <p:spPr>
          <a:xfrm>
            <a:off x="960000" y="5175834"/>
            <a:ext cx="810312" cy="962161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10" name="Google Shape;2310;p28"/>
          <p:cNvGrpSpPr/>
          <p:nvPr/>
        </p:nvGrpSpPr>
        <p:grpSpPr>
          <a:xfrm rot="239783">
            <a:off x="7553169" y="5333596"/>
            <a:ext cx="2101264" cy="1070392"/>
            <a:chOff x="2094425" y="748900"/>
            <a:chExt cx="887900" cy="452300"/>
          </a:xfrm>
        </p:grpSpPr>
        <p:sp>
          <p:nvSpPr>
            <p:cNvPr id="2311" name="Google Shape;2311;p28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2" name="Google Shape;2312;p28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3" name="Google Shape;2313;p28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4" name="Google Shape;2314;p28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15" name="Google Shape;2315;p28"/>
          <p:cNvSpPr/>
          <p:nvPr/>
        </p:nvSpPr>
        <p:spPr>
          <a:xfrm>
            <a:off x="1836101" y="887450"/>
            <a:ext cx="3645983" cy="2852108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6" name="Google Shape;2316;p28"/>
          <p:cNvSpPr/>
          <p:nvPr/>
        </p:nvSpPr>
        <p:spPr>
          <a:xfrm rot="1471467">
            <a:off x="10038379" y="1111360"/>
            <a:ext cx="1248720" cy="1076513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17" name="Google Shape;2317;p28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2318" name="Google Shape;2318;p28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19" name="Google Shape;2319;p28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320" name="Google Shape;2320;p28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321" name="Google Shape;2321;p28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322" name="Google Shape;2322;p28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323" name="Google Shape;2323;p28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324" name="Google Shape;2324;p28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325" name="Google Shape;2325;p28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2326" name="Google Shape;2326;p28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327" name="Google Shape;2327;p28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328" name="Google Shape;2328;p28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  <p:grpSp>
          <p:nvGrpSpPr>
            <p:cNvPr id="2329" name="Google Shape;2329;p28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330" name="Google Shape;2330;p28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331" name="Google Shape;2331;p28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332" name="Google Shape;2332;p28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2333" name="Google Shape;2333;p28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334" name="Google Shape;2334;p28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335" name="Google Shape;2335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36" name="Google Shape;2336;p28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37" name="Google Shape;2337;p28"/>
          <p:cNvSpPr txBox="1">
            <a:spLocks noGrp="1"/>
          </p:cNvSpPr>
          <p:nvPr>
            <p:ph type="subTitle" idx="1"/>
          </p:nvPr>
        </p:nvSpPr>
        <p:spPr>
          <a:xfrm>
            <a:off x="1500929" y="4170400"/>
            <a:ext cx="24996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38" name="Google Shape;2338;p28"/>
          <p:cNvSpPr txBox="1">
            <a:spLocks noGrp="1"/>
          </p:cNvSpPr>
          <p:nvPr>
            <p:ph type="subTitle" idx="2"/>
          </p:nvPr>
        </p:nvSpPr>
        <p:spPr>
          <a:xfrm>
            <a:off x="1500933" y="4830500"/>
            <a:ext cx="24996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39" name="Google Shape;2339;p28"/>
          <p:cNvSpPr txBox="1">
            <a:spLocks noGrp="1"/>
          </p:cNvSpPr>
          <p:nvPr>
            <p:ph type="subTitle" idx="3"/>
          </p:nvPr>
        </p:nvSpPr>
        <p:spPr>
          <a:xfrm>
            <a:off x="4846196" y="4170400"/>
            <a:ext cx="24996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0" name="Google Shape;2340;p28"/>
          <p:cNvSpPr txBox="1">
            <a:spLocks noGrp="1"/>
          </p:cNvSpPr>
          <p:nvPr>
            <p:ph type="subTitle" idx="4"/>
          </p:nvPr>
        </p:nvSpPr>
        <p:spPr>
          <a:xfrm>
            <a:off x="4846200" y="4830500"/>
            <a:ext cx="24996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1" name="Google Shape;2341;p28"/>
          <p:cNvSpPr txBox="1">
            <a:spLocks noGrp="1"/>
          </p:cNvSpPr>
          <p:nvPr>
            <p:ph type="subTitle" idx="5"/>
          </p:nvPr>
        </p:nvSpPr>
        <p:spPr>
          <a:xfrm>
            <a:off x="8191463" y="4170400"/>
            <a:ext cx="24996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2" name="Google Shape;2342;p28"/>
          <p:cNvSpPr txBox="1">
            <a:spLocks noGrp="1"/>
          </p:cNvSpPr>
          <p:nvPr>
            <p:ph type="subTitle" idx="6"/>
          </p:nvPr>
        </p:nvSpPr>
        <p:spPr>
          <a:xfrm>
            <a:off x="8191467" y="4830500"/>
            <a:ext cx="24996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3" name="Google Shape;2343;p28"/>
          <p:cNvSpPr txBox="1">
            <a:spLocks noGrp="1"/>
          </p:cNvSpPr>
          <p:nvPr>
            <p:ph type="subTitle" idx="7"/>
          </p:nvPr>
        </p:nvSpPr>
        <p:spPr>
          <a:xfrm>
            <a:off x="1500929" y="1964581"/>
            <a:ext cx="24996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4" name="Google Shape;2344;p28"/>
          <p:cNvSpPr txBox="1">
            <a:spLocks noGrp="1"/>
          </p:cNvSpPr>
          <p:nvPr>
            <p:ph type="subTitle" idx="8"/>
          </p:nvPr>
        </p:nvSpPr>
        <p:spPr>
          <a:xfrm>
            <a:off x="1500933" y="2617771"/>
            <a:ext cx="24996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5" name="Google Shape;2345;p28"/>
          <p:cNvSpPr txBox="1">
            <a:spLocks noGrp="1"/>
          </p:cNvSpPr>
          <p:nvPr>
            <p:ph type="subTitle" idx="9"/>
          </p:nvPr>
        </p:nvSpPr>
        <p:spPr>
          <a:xfrm>
            <a:off x="4846196" y="1964567"/>
            <a:ext cx="24996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6" name="Google Shape;2346;p28"/>
          <p:cNvSpPr txBox="1">
            <a:spLocks noGrp="1"/>
          </p:cNvSpPr>
          <p:nvPr>
            <p:ph type="subTitle" idx="13"/>
          </p:nvPr>
        </p:nvSpPr>
        <p:spPr>
          <a:xfrm>
            <a:off x="4846200" y="2626700"/>
            <a:ext cx="24996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7" name="Google Shape;2347;p28"/>
          <p:cNvSpPr txBox="1">
            <a:spLocks noGrp="1"/>
          </p:cNvSpPr>
          <p:nvPr>
            <p:ph type="subTitle" idx="14"/>
          </p:nvPr>
        </p:nvSpPr>
        <p:spPr>
          <a:xfrm>
            <a:off x="8191463" y="1964567"/>
            <a:ext cx="24996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8" name="Google Shape;2348;p28"/>
          <p:cNvSpPr txBox="1">
            <a:spLocks noGrp="1"/>
          </p:cNvSpPr>
          <p:nvPr>
            <p:ph type="subTitle" idx="15"/>
          </p:nvPr>
        </p:nvSpPr>
        <p:spPr>
          <a:xfrm>
            <a:off x="8191467" y="2626700"/>
            <a:ext cx="24996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49179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0" name="Google Shape;2350;p29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2351" name="Google Shape;2351;p29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2" name="Google Shape;2352;p29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3" name="Google Shape;2353;p29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4" name="Google Shape;2354;p29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5" name="Google Shape;2355;p29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6" name="Google Shape;2356;p29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7" name="Google Shape;2357;p29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8" name="Google Shape;2358;p29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9" name="Google Shape;2359;p29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0" name="Google Shape;2360;p29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1" name="Google Shape;2361;p29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2" name="Google Shape;2362;p29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3" name="Google Shape;2363;p29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4" name="Google Shape;2364;p29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5" name="Google Shape;2365;p29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6" name="Google Shape;2366;p29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7" name="Google Shape;2367;p29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8" name="Google Shape;2368;p29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9" name="Google Shape;2369;p29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0" name="Google Shape;2370;p29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1" name="Google Shape;2371;p29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2" name="Google Shape;2372;p29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3" name="Google Shape;2373;p29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4" name="Google Shape;2374;p29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5" name="Google Shape;2375;p29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6" name="Google Shape;2376;p29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7" name="Google Shape;2377;p29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8" name="Google Shape;2378;p29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9" name="Google Shape;2379;p29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0" name="Google Shape;2380;p29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1" name="Google Shape;2381;p29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2" name="Google Shape;2382;p29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3" name="Google Shape;2383;p29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4" name="Google Shape;2384;p29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5" name="Google Shape;2385;p29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6" name="Google Shape;2386;p29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7" name="Google Shape;2387;p29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8" name="Google Shape;2388;p29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9" name="Google Shape;2389;p29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0" name="Google Shape;2390;p29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1" name="Google Shape;2391;p29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2" name="Google Shape;2392;p29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3" name="Google Shape;2393;p29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4" name="Google Shape;2394;p29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5" name="Google Shape;2395;p29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6" name="Google Shape;2396;p29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7" name="Google Shape;2397;p29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8" name="Google Shape;2398;p29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9" name="Google Shape;2399;p29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0" name="Google Shape;2400;p29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1" name="Google Shape;2401;p29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2" name="Google Shape;2402;p29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3" name="Google Shape;2403;p29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4" name="Google Shape;2404;p29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5" name="Google Shape;2405;p29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6" name="Google Shape;2406;p29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7" name="Google Shape;2407;p29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8" name="Google Shape;2408;p29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09" name="Google Shape;2409;p29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10" name="Google Shape;2410;p29"/>
          <p:cNvGrpSpPr/>
          <p:nvPr/>
        </p:nvGrpSpPr>
        <p:grpSpPr>
          <a:xfrm rot="-5400000">
            <a:off x="10131741" y="1098552"/>
            <a:ext cx="491332" cy="565965"/>
            <a:chOff x="3150425" y="3024575"/>
            <a:chExt cx="130350" cy="150150"/>
          </a:xfrm>
        </p:grpSpPr>
        <p:sp>
          <p:nvSpPr>
            <p:cNvPr id="2411" name="Google Shape;2411;p29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2" name="Google Shape;2412;p29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3" name="Google Shape;2413;p29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4" name="Google Shape;2414;p29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5" name="Google Shape;2415;p29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6" name="Google Shape;2416;p29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7" name="Google Shape;2417;p29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8" name="Google Shape;2418;p29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19" name="Google Shape;2419;p29"/>
          <p:cNvGrpSpPr/>
          <p:nvPr/>
        </p:nvGrpSpPr>
        <p:grpSpPr>
          <a:xfrm rot="9715366" flipH="1">
            <a:off x="10846058" y="1111191"/>
            <a:ext cx="771857" cy="1319388"/>
            <a:chOff x="478350" y="474400"/>
            <a:chExt cx="344250" cy="588450"/>
          </a:xfrm>
        </p:grpSpPr>
        <p:sp>
          <p:nvSpPr>
            <p:cNvPr id="2420" name="Google Shape;2420;p29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1" name="Google Shape;2421;p29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22" name="Google Shape;2422;p29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2423" name="Google Shape;2423;p29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424" name="Google Shape;2424;p29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425" name="Google Shape;2425;p29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426" name="Google Shape;2426;p29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427" name="Google Shape;2427;p29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428" name="Google Shape;2428;p29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429" name="Google Shape;2429;p29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430" name="Google Shape;2430;p29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2431" name="Google Shape;2431;p29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432" name="Google Shape;2432;p29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433" name="Google Shape;2433;p29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  <p:grpSp>
          <p:nvGrpSpPr>
            <p:cNvPr id="2434" name="Google Shape;2434;p29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435" name="Google Shape;2435;p29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436" name="Google Shape;2436;p29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437" name="Google Shape;2437;p29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2438" name="Google Shape;2438;p29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439" name="Google Shape;2439;p29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2440" name="Google Shape;2440;p29"/>
          <p:cNvGrpSpPr/>
          <p:nvPr/>
        </p:nvGrpSpPr>
        <p:grpSpPr>
          <a:xfrm>
            <a:off x="7497147" y="5690425"/>
            <a:ext cx="1294795" cy="659575"/>
            <a:chOff x="2094425" y="748900"/>
            <a:chExt cx="887900" cy="452300"/>
          </a:xfrm>
        </p:grpSpPr>
        <p:sp>
          <p:nvSpPr>
            <p:cNvPr id="2441" name="Google Shape;2441;p29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2" name="Google Shape;2442;p29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3" name="Google Shape;2443;p29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4" name="Google Shape;2444;p29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45" name="Google Shape;2445;p2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46" name="Google Shape;2446;p29"/>
          <p:cNvSpPr/>
          <p:nvPr/>
        </p:nvSpPr>
        <p:spPr>
          <a:xfrm>
            <a:off x="960000" y="5603932"/>
            <a:ext cx="524341" cy="622600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7" name="Google Shape;2447;p29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850999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9" name="Google Shape;2449;p30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2450" name="Google Shape;2450;p30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1" name="Google Shape;2451;p30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2" name="Google Shape;2452;p30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3" name="Google Shape;2453;p30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4" name="Google Shape;2454;p30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5" name="Google Shape;2455;p30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6" name="Google Shape;2456;p30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7" name="Google Shape;2457;p30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8" name="Google Shape;2458;p30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9" name="Google Shape;2459;p30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0" name="Google Shape;2460;p30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1" name="Google Shape;2461;p30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2" name="Google Shape;2462;p30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3" name="Google Shape;2463;p30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4" name="Google Shape;2464;p30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5" name="Google Shape;2465;p30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6" name="Google Shape;2466;p30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7" name="Google Shape;2467;p30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8" name="Google Shape;2468;p30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9" name="Google Shape;2469;p30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0" name="Google Shape;2470;p30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1" name="Google Shape;2471;p30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2" name="Google Shape;2472;p30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3" name="Google Shape;2473;p30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4" name="Google Shape;2474;p30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5" name="Google Shape;2475;p30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6" name="Google Shape;2476;p30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7" name="Google Shape;2477;p30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8" name="Google Shape;2478;p30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9" name="Google Shape;2479;p30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0" name="Google Shape;2480;p30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1" name="Google Shape;2481;p30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2" name="Google Shape;2482;p30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3" name="Google Shape;2483;p30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4" name="Google Shape;2484;p30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5" name="Google Shape;2485;p30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6" name="Google Shape;2486;p30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7" name="Google Shape;2487;p30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8" name="Google Shape;2488;p30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9" name="Google Shape;2489;p30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0" name="Google Shape;2490;p30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1" name="Google Shape;2491;p30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2" name="Google Shape;2492;p30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3" name="Google Shape;2493;p30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4" name="Google Shape;2494;p30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5" name="Google Shape;2495;p30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6" name="Google Shape;2496;p30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7" name="Google Shape;2497;p30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8" name="Google Shape;2498;p30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9" name="Google Shape;2499;p30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0" name="Google Shape;2500;p30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1" name="Google Shape;2501;p30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2" name="Google Shape;2502;p30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3" name="Google Shape;2503;p30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4" name="Google Shape;2504;p30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5" name="Google Shape;2505;p30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6" name="Google Shape;2506;p30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7" name="Google Shape;2507;p30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08" name="Google Shape;2508;p30"/>
          <p:cNvSpPr/>
          <p:nvPr/>
        </p:nvSpPr>
        <p:spPr>
          <a:xfrm>
            <a:off x="1261400" y="1452233"/>
            <a:ext cx="9669200" cy="450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9" name="Google Shape;2509;p30"/>
          <p:cNvSpPr/>
          <p:nvPr/>
        </p:nvSpPr>
        <p:spPr>
          <a:xfrm>
            <a:off x="1261400" y="1452235"/>
            <a:ext cx="9669200" cy="4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0" name="Google Shape;2510;p30"/>
          <p:cNvSpPr/>
          <p:nvPr/>
        </p:nvSpPr>
        <p:spPr>
          <a:xfrm rot="2513567">
            <a:off x="5734424" y="1188943"/>
            <a:ext cx="1267573" cy="1092767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11" name="Google Shape;2511;p30"/>
          <p:cNvGrpSpPr/>
          <p:nvPr/>
        </p:nvGrpSpPr>
        <p:grpSpPr>
          <a:xfrm>
            <a:off x="1261400" y="896217"/>
            <a:ext cx="9669200" cy="556000"/>
            <a:chOff x="946050" y="672163"/>
            <a:chExt cx="7251900" cy="417000"/>
          </a:xfrm>
        </p:grpSpPr>
        <p:sp>
          <p:nvSpPr>
            <p:cNvPr id="2512" name="Google Shape;2512;p30"/>
            <p:cNvSpPr/>
            <p:nvPr/>
          </p:nvSpPr>
          <p:spPr>
            <a:xfrm>
              <a:off x="946050" y="672163"/>
              <a:ext cx="7251900" cy="4170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513" name="Google Shape;2513;p30"/>
            <p:cNvGrpSpPr/>
            <p:nvPr/>
          </p:nvGrpSpPr>
          <p:grpSpPr>
            <a:xfrm>
              <a:off x="7209519" y="794061"/>
              <a:ext cx="789243" cy="171052"/>
              <a:chOff x="733775" y="310686"/>
              <a:chExt cx="789243" cy="171052"/>
            </a:xfrm>
          </p:grpSpPr>
          <p:sp>
            <p:nvSpPr>
              <p:cNvPr id="2514" name="Google Shape;2514;p30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515" name="Google Shape;2515;p30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516" name="Google Shape;2516;p30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517" name="Google Shape;2517;p30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518" name="Google Shape;2518;p30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519" name="Google Shape;2519;p30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2520" name="Google Shape;2520;p30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521" name="Google Shape;2521;p30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522" name="Google Shape;2522;p30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  <p:grpSp>
          <p:nvGrpSpPr>
            <p:cNvPr id="2523" name="Google Shape;2523;p30"/>
            <p:cNvGrpSpPr/>
            <p:nvPr/>
          </p:nvGrpSpPr>
          <p:grpSpPr>
            <a:xfrm>
              <a:off x="1145239" y="777487"/>
              <a:ext cx="800559" cy="204209"/>
              <a:chOff x="747420" y="664537"/>
              <a:chExt cx="800559" cy="204209"/>
            </a:xfrm>
          </p:grpSpPr>
          <p:grpSp>
            <p:nvGrpSpPr>
              <p:cNvPr id="2524" name="Google Shape;2524;p30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525" name="Google Shape;2525;p30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26" name="Google Shape;2526;p30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2527" name="Google Shape;2527;p30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528" name="Google Shape;2528;p30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529" name="Google Shape;2529;p30"/>
          <p:cNvSpPr/>
          <p:nvPr/>
        </p:nvSpPr>
        <p:spPr>
          <a:xfrm>
            <a:off x="1261333" y="1452567"/>
            <a:ext cx="9669200" cy="45092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0" name="Google Shape;2530;p30"/>
          <p:cNvSpPr txBox="1">
            <a:spLocks noGrp="1"/>
          </p:cNvSpPr>
          <p:nvPr>
            <p:ph type="title" hasCustomPrompt="1"/>
          </p:nvPr>
        </p:nvSpPr>
        <p:spPr>
          <a:xfrm>
            <a:off x="2304684" y="2276500"/>
            <a:ext cx="7621200" cy="20540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1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531" name="Google Shape;2531;p30"/>
          <p:cNvSpPr txBox="1">
            <a:spLocks noGrp="1"/>
          </p:cNvSpPr>
          <p:nvPr>
            <p:ph type="subTitle" idx="1"/>
          </p:nvPr>
        </p:nvSpPr>
        <p:spPr>
          <a:xfrm>
            <a:off x="2266117" y="4566067"/>
            <a:ext cx="7620000" cy="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0819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4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198" name="Google Shape;198;p4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6" name="Google Shape;256;p4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" name="Google Shape;257;p4"/>
          <p:cNvSpPr/>
          <p:nvPr/>
        </p:nvSpPr>
        <p:spPr>
          <a:xfrm>
            <a:off x="701934" y="720000"/>
            <a:ext cx="2389567" cy="1751133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8" name="Google Shape;258;p4"/>
          <p:cNvGrpSpPr/>
          <p:nvPr/>
        </p:nvGrpSpPr>
        <p:grpSpPr>
          <a:xfrm>
            <a:off x="9404043" y="4622217"/>
            <a:ext cx="1983715" cy="1679792"/>
            <a:chOff x="478350" y="433625"/>
            <a:chExt cx="811800" cy="687425"/>
          </a:xfrm>
        </p:grpSpPr>
        <p:sp>
          <p:nvSpPr>
            <p:cNvPr id="259" name="Google Shape;259;p4"/>
            <p:cNvSpPr/>
            <p:nvPr/>
          </p:nvSpPr>
          <p:spPr>
            <a:xfrm>
              <a:off x="505225" y="57985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20" y="200"/>
                  </a:moveTo>
                  <a:cubicBezTo>
                    <a:pt x="140" y="140"/>
                    <a:pt x="199" y="41"/>
                    <a:pt x="120" y="1"/>
                  </a:cubicBezTo>
                  <a:cubicBezTo>
                    <a:pt x="40" y="41"/>
                    <a:pt x="0" y="140"/>
                    <a:pt x="120" y="2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19650" y="58930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99" y="140"/>
                  </a:moveTo>
                  <a:cubicBezTo>
                    <a:pt x="179" y="120"/>
                    <a:pt x="159" y="100"/>
                    <a:pt x="179" y="41"/>
                  </a:cubicBezTo>
                  <a:lnTo>
                    <a:pt x="40" y="1"/>
                  </a:lnTo>
                  <a:lnTo>
                    <a:pt x="0" y="120"/>
                  </a:lnTo>
                  <a:cubicBezTo>
                    <a:pt x="80" y="140"/>
                    <a:pt x="179" y="200"/>
                    <a:pt x="199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618625" y="433625"/>
              <a:ext cx="671525" cy="687425"/>
            </a:xfrm>
            <a:custGeom>
              <a:avLst/>
              <a:gdLst/>
              <a:ahLst/>
              <a:cxnLst/>
              <a:rect l="l" t="t" r="r" b="b"/>
              <a:pathLst>
                <a:path w="26861" h="27497" extrusionOk="0">
                  <a:moveTo>
                    <a:pt x="26781" y="15479"/>
                  </a:moveTo>
                  <a:cubicBezTo>
                    <a:pt x="26721" y="14823"/>
                    <a:pt x="26701" y="14186"/>
                    <a:pt x="26582" y="13629"/>
                  </a:cubicBezTo>
                  <a:cubicBezTo>
                    <a:pt x="26542" y="13430"/>
                    <a:pt x="26443" y="13251"/>
                    <a:pt x="26403" y="13052"/>
                  </a:cubicBezTo>
                  <a:cubicBezTo>
                    <a:pt x="26224" y="12236"/>
                    <a:pt x="26164" y="11401"/>
                    <a:pt x="25945" y="10605"/>
                  </a:cubicBezTo>
                  <a:cubicBezTo>
                    <a:pt x="25866" y="10346"/>
                    <a:pt x="25726" y="10088"/>
                    <a:pt x="25647" y="9829"/>
                  </a:cubicBezTo>
                  <a:cubicBezTo>
                    <a:pt x="25567" y="9570"/>
                    <a:pt x="25567" y="9292"/>
                    <a:pt x="25488" y="9013"/>
                  </a:cubicBezTo>
                  <a:cubicBezTo>
                    <a:pt x="25408" y="8735"/>
                    <a:pt x="25289" y="8476"/>
                    <a:pt x="25189" y="8217"/>
                  </a:cubicBezTo>
                  <a:cubicBezTo>
                    <a:pt x="25070" y="7819"/>
                    <a:pt x="24851" y="7422"/>
                    <a:pt x="24712" y="7183"/>
                  </a:cubicBezTo>
                  <a:cubicBezTo>
                    <a:pt x="24592" y="6964"/>
                    <a:pt x="24553" y="6765"/>
                    <a:pt x="24473" y="6606"/>
                  </a:cubicBezTo>
                  <a:cubicBezTo>
                    <a:pt x="24334" y="6248"/>
                    <a:pt x="24095" y="5929"/>
                    <a:pt x="23896" y="5611"/>
                  </a:cubicBezTo>
                  <a:cubicBezTo>
                    <a:pt x="23836" y="5511"/>
                    <a:pt x="23856" y="5372"/>
                    <a:pt x="23797" y="5293"/>
                  </a:cubicBezTo>
                  <a:cubicBezTo>
                    <a:pt x="23737" y="5193"/>
                    <a:pt x="23598" y="5133"/>
                    <a:pt x="23538" y="5034"/>
                  </a:cubicBezTo>
                  <a:cubicBezTo>
                    <a:pt x="23538" y="5034"/>
                    <a:pt x="23538" y="4934"/>
                    <a:pt x="23498" y="4895"/>
                  </a:cubicBezTo>
                  <a:cubicBezTo>
                    <a:pt x="23319" y="4636"/>
                    <a:pt x="23160" y="4338"/>
                    <a:pt x="22961" y="4119"/>
                  </a:cubicBezTo>
                  <a:cubicBezTo>
                    <a:pt x="22881" y="4019"/>
                    <a:pt x="22782" y="3940"/>
                    <a:pt x="22702" y="3840"/>
                  </a:cubicBezTo>
                  <a:cubicBezTo>
                    <a:pt x="22603" y="3721"/>
                    <a:pt x="22523" y="3582"/>
                    <a:pt x="22503" y="3562"/>
                  </a:cubicBezTo>
                  <a:cubicBezTo>
                    <a:pt x="22424" y="3442"/>
                    <a:pt x="22284" y="3422"/>
                    <a:pt x="22185" y="3323"/>
                  </a:cubicBezTo>
                  <a:cubicBezTo>
                    <a:pt x="22145" y="3263"/>
                    <a:pt x="22165" y="3204"/>
                    <a:pt x="22145" y="3164"/>
                  </a:cubicBezTo>
                  <a:cubicBezTo>
                    <a:pt x="22105" y="3124"/>
                    <a:pt x="22006" y="3104"/>
                    <a:pt x="21966" y="3044"/>
                  </a:cubicBezTo>
                  <a:cubicBezTo>
                    <a:pt x="21707" y="2746"/>
                    <a:pt x="21409" y="2388"/>
                    <a:pt x="21051" y="2129"/>
                  </a:cubicBezTo>
                  <a:cubicBezTo>
                    <a:pt x="20951" y="2069"/>
                    <a:pt x="20832" y="2050"/>
                    <a:pt x="20752" y="1990"/>
                  </a:cubicBezTo>
                  <a:cubicBezTo>
                    <a:pt x="20633" y="1910"/>
                    <a:pt x="20553" y="1811"/>
                    <a:pt x="20454" y="1731"/>
                  </a:cubicBezTo>
                  <a:cubicBezTo>
                    <a:pt x="20255" y="1592"/>
                    <a:pt x="20056" y="1492"/>
                    <a:pt x="19837" y="1373"/>
                  </a:cubicBezTo>
                  <a:cubicBezTo>
                    <a:pt x="19419" y="1134"/>
                    <a:pt x="19002" y="955"/>
                    <a:pt x="18584" y="756"/>
                  </a:cubicBezTo>
                  <a:cubicBezTo>
                    <a:pt x="17768" y="398"/>
                    <a:pt x="16912" y="140"/>
                    <a:pt x="16077" y="40"/>
                  </a:cubicBezTo>
                  <a:cubicBezTo>
                    <a:pt x="15321" y="40"/>
                    <a:pt x="14604" y="0"/>
                    <a:pt x="13928" y="40"/>
                  </a:cubicBezTo>
                  <a:cubicBezTo>
                    <a:pt x="13829" y="40"/>
                    <a:pt x="13749" y="0"/>
                    <a:pt x="13649" y="20"/>
                  </a:cubicBezTo>
                  <a:cubicBezTo>
                    <a:pt x="13590" y="20"/>
                    <a:pt x="13510" y="80"/>
                    <a:pt x="13451" y="100"/>
                  </a:cubicBezTo>
                  <a:cubicBezTo>
                    <a:pt x="13271" y="120"/>
                    <a:pt x="13072" y="100"/>
                    <a:pt x="12913" y="120"/>
                  </a:cubicBezTo>
                  <a:cubicBezTo>
                    <a:pt x="12754" y="159"/>
                    <a:pt x="12595" y="219"/>
                    <a:pt x="12436" y="279"/>
                  </a:cubicBezTo>
                  <a:cubicBezTo>
                    <a:pt x="12356" y="299"/>
                    <a:pt x="12277" y="299"/>
                    <a:pt x="12197" y="319"/>
                  </a:cubicBezTo>
                  <a:cubicBezTo>
                    <a:pt x="12197" y="319"/>
                    <a:pt x="12157" y="418"/>
                    <a:pt x="12137" y="418"/>
                  </a:cubicBezTo>
                  <a:cubicBezTo>
                    <a:pt x="12098" y="458"/>
                    <a:pt x="12018" y="398"/>
                    <a:pt x="11978" y="418"/>
                  </a:cubicBezTo>
                  <a:cubicBezTo>
                    <a:pt x="11401" y="617"/>
                    <a:pt x="10765" y="756"/>
                    <a:pt x="10168" y="876"/>
                  </a:cubicBezTo>
                  <a:cubicBezTo>
                    <a:pt x="9790" y="955"/>
                    <a:pt x="9451" y="1055"/>
                    <a:pt x="9113" y="1174"/>
                  </a:cubicBezTo>
                  <a:cubicBezTo>
                    <a:pt x="6944" y="1393"/>
                    <a:pt x="5034" y="2030"/>
                    <a:pt x="3284" y="3960"/>
                  </a:cubicBezTo>
                  <a:cubicBezTo>
                    <a:pt x="3204" y="4039"/>
                    <a:pt x="3124" y="4139"/>
                    <a:pt x="3065" y="4238"/>
                  </a:cubicBezTo>
                  <a:cubicBezTo>
                    <a:pt x="3045" y="4218"/>
                    <a:pt x="3025" y="4198"/>
                    <a:pt x="3025" y="4198"/>
                  </a:cubicBezTo>
                  <a:cubicBezTo>
                    <a:pt x="2925" y="4079"/>
                    <a:pt x="2826" y="4159"/>
                    <a:pt x="2746" y="4178"/>
                  </a:cubicBezTo>
                  <a:cubicBezTo>
                    <a:pt x="2707" y="4198"/>
                    <a:pt x="2647" y="4238"/>
                    <a:pt x="2607" y="4278"/>
                  </a:cubicBezTo>
                  <a:cubicBezTo>
                    <a:pt x="2408" y="4417"/>
                    <a:pt x="2209" y="4636"/>
                    <a:pt x="2070" y="4895"/>
                  </a:cubicBezTo>
                  <a:cubicBezTo>
                    <a:pt x="2010" y="5034"/>
                    <a:pt x="2010" y="5153"/>
                    <a:pt x="1950" y="5293"/>
                  </a:cubicBezTo>
                  <a:cubicBezTo>
                    <a:pt x="1692" y="5790"/>
                    <a:pt x="1294" y="6287"/>
                    <a:pt x="1135" y="6765"/>
                  </a:cubicBezTo>
                  <a:cubicBezTo>
                    <a:pt x="1095" y="6964"/>
                    <a:pt x="1214" y="7262"/>
                    <a:pt x="956" y="7322"/>
                  </a:cubicBezTo>
                  <a:cubicBezTo>
                    <a:pt x="1055" y="7501"/>
                    <a:pt x="916" y="7800"/>
                    <a:pt x="816" y="8018"/>
                  </a:cubicBezTo>
                  <a:cubicBezTo>
                    <a:pt x="737" y="8138"/>
                    <a:pt x="677" y="8217"/>
                    <a:pt x="598" y="8277"/>
                  </a:cubicBezTo>
                  <a:cubicBezTo>
                    <a:pt x="538" y="9033"/>
                    <a:pt x="239" y="9789"/>
                    <a:pt x="160" y="10545"/>
                  </a:cubicBezTo>
                  <a:cubicBezTo>
                    <a:pt x="80" y="11301"/>
                    <a:pt x="1" y="12018"/>
                    <a:pt x="1" y="12674"/>
                  </a:cubicBezTo>
                  <a:cubicBezTo>
                    <a:pt x="21" y="13768"/>
                    <a:pt x="40" y="14743"/>
                    <a:pt x="200" y="15798"/>
                  </a:cubicBezTo>
                  <a:cubicBezTo>
                    <a:pt x="239" y="15957"/>
                    <a:pt x="319" y="16136"/>
                    <a:pt x="359" y="16315"/>
                  </a:cubicBezTo>
                  <a:cubicBezTo>
                    <a:pt x="418" y="16494"/>
                    <a:pt x="458" y="16673"/>
                    <a:pt x="518" y="16872"/>
                  </a:cubicBezTo>
                  <a:cubicBezTo>
                    <a:pt x="478" y="16912"/>
                    <a:pt x="498" y="16912"/>
                    <a:pt x="538" y="16932"/>
                  </a:cubicBezTo>
                  <a:cubicBezTo>
                    <a:pt x="598" y="17151"/>
                    <a:pt x="677" y="17370"/>
                    <a:pt x="757" y="17569"/>
                  </a:cubicBezTo>
                  <a:cubicBezTo>
                    <a:pt x="757" y="17608"/>
                    <a:pt x="757" y="17648"/>
                    <a:pt x="737" y="17688"/>
                  </a:cubicBezTo>
                  <a:cubicBezTo>
                    <a:pt x="777" y="17728"/>
                    <a:pt x="816" y="17768"/>
                    <a:pt x="836" y="17807"/>
                  </a:cubicBezTo>
                  <a:cubicBezTo>
                    <a:pt x="916" y="17986"/>
                    <a:pt x="1015" y="18185"/>
                    <a:pt x="1095" y="18364"/>
                  </a:cubicBezTo>
                  <a:cubicBezTo>
                    <a:pt x="1095" y="18364"/>
                    <a:pt x="1095" y="18384"/>
                    <a:pt x="1135" y="18424"/>
                  </a:cubicBezTo>
                  <a:cubicBezTo>
                    <a:pt x="1175" y="18504"/>
                    <a:pt x="1214" y="18583"/>
                    <a:pt x="1254" y="18683"/>
                  </a:cubicBezTo>
                  <a:cubicBezTo>
                    <a:pt x="1254" y="18742"/>
                    <a:pt x="1294" y="18802"/>
                    <a:pt x="1354" y="18842"/>
                  </a:cubicBezTo>
                  <a:cubicBezTo>
                    <a:pt x="1473" y="19041"/>
                    <a:pt x="1592" y="19220"/>
                    <a:pt x="1732" y="19419"/>
                  </a:cubicBezTo>
                  <a:cubicBezTo>
                    <a:pt x="3264" y="21588"/>
                    <a:pt x="5850" y="22841"/>
                    <a:pt x="8476" y="23299"/>
                  </a:cubicBezTo>
                  <a:cubicBezTo>
                    <a:pt x="10327" y="23637"/>
                    <a:pt x="12197" y="23617"/>
                    <a:pt x="14087" y="23518"/>
                  </a:cubicBezTo>
                  <a:cubicBezTo>
                    <a:pt x="13988" y="23537"/>
                    <a:pt x="13888" y="23557"/>
                    <a:pt x="13789" y="23577"/>
                  </a:cubicBezTo>
                  <a:cubicBezTo>
                    <a:pt x="13709" y="23597"/>
                    <a:pt x="13530" y="23617"/>
                    <a:pt x="13451" y="23657"/>
                  </a:cubicBezTo>
                  <a:cubicBezTo>
                    <a:pt x="13431" y="23657"/>
                    <a:pt x="13411" y="23756"/>
                    <a:pt x="13391" y="23756"/>
                  </a:cubicBezTo>
                  <a:cubicBezTo>
                    <a:pt x="13331" y="23776"/>
                    <a:pt x="13252" y="23717"/>
                    <a:pt x="13172" y="23717"/>
                  </a:cubicBezTo>
                  <a:cubicBezTo>
                    <a:pt x="12913" y="23717"/>
                    <a:pt x="12734" y="23736"/>
                    <a:pt x="12535" y="23736"/>
                  </a:cubicBezTo>
                  <a:cubicBezTo>
                    <a:pt x="12376" y="23736"/>
                    <a:pt x="12217" y="23796"/>
                    <a:pt x="12078" y="23677"/>
                  </a:cubicBezTo>
                  <a:cubicBezTo>
                    <a:pt x="11899" y="23717"/>
                    <a:pt x="11640" y="23796"/>
                    <a:pt x="11381" y="23836"/>
                  </a:cubicBezTo>
                  <a:cubicBezTo>
                    <a:pt x="11302" y="23856"/>
                    <a:pt x="11123" y="23876"/>
                    <a:pt x="11123" y="23876"/>
                  </a:cubicBezTo>
                  <a:cubicBezTo>
                    <a:pt x="11083" y="23876"/>
                    <a:pt x="11083" y="23836"/>
                    <a:pt x="11063" y="23836"/>
                  </a:cubicBezTo>
                  <a:cubicBezTo>
                    <a:pt x="10944" y="23856"/>
                    <a:pt x="10824" y="23915"/>
                    <a:pt x="10705" y="23915"/>
                  </a:cubicBezTo>
                  <a:cubicBezTo>
                    <a:pt x="10148" y="23955"/>
                    <a:pt x="9272" y="23537"/>
                    <a:pt x="9093" y="24194"/>
                  </a:cubicBezTo>
                  <a:cubicBezTo>
                    <a:pt x="9014" y="24492"/>
                    <a:pt x="9073" y="24711"/>
                    <a:pt x="9193" y="24851"/>
                  </a:cubicBezTo>
                  <a:cubicBezTo>
                    <a:pt x="9213" y="24890"/>
                    <a:pt x="9332" y="24871"/>
                    <a:pt x="9412" y="24930"/>
                  </a:cubicBezTo>
                  <a:cubicBezTo>
                    <a:pt x="9491" y="24970"/>
                    <a:pt x="9571" y="25010"/>
                    <a:pt x="9611" y="25109"/>
                  </a:cubicBezTo>
                  <a:cubicBezTo>
                    <a:pt x="10148" y="25109"/>
                    <a:pt x="10745" y="24990"/>
                    <a:pt x="11322" y="24950"/>
                  </a:cubicBezTo>
                  <a:cubicBezTo>
                    <a:pt x="11381" y="24930"/>
                    <a:pt x="11461" y="24890"/>
                    <a:pt x="11521" y="24890"/>
                  </a:cubicBezTo>
                  <a:cubicBezTo>
                    <a:pt x="11580" y="24890"/>
                    <a:pt x="11640" y="24950"/>
                    <a:pt x="11720" y="24950"/>
                  </a:cubicBezTo>
                  <a:cubicBezTo>
                    <a:pt x="11859" y="24930"/>
                    <a:pt x="12018" y="24851"/>
                    <a:pt x="12157" y="24851"/>
                  </a:cubicBezTo>
                  <a:cubicBezTo>
                    <a:pt x="12197" y="24831"/>
                    <a:pt x="12297" y="24890"/>
                    <a:pt x="12356" y="24890"/>
                  </a:cubicBezTo>
                  <a:cubicBezTo>
                    <a:pt x="12436" y="24890"/>
                    <a:pt x="12495" y="24851"/>
                    <a:pt x="12575" y="24831"/>
                  </a:cubicBezTo>
                  <a:cubicBezTo>
                    <a:pt x="12655" y="24831"/>
                    <a:pt x="12714" y="24890"/>
                    <a:pt x="12774" y="24890"/>
                  </a:cubicBezTo>
                  <a:cubicBezTo>
                    <a:pt x="13013" y="24871"/>
                    <a:pt x="13192" y="24751"/>
                    <a:pt x="13371" y="24910"/>
                  </a:cubicBezTo>
                  <a:cubicBezTo>
                    <a:pt x="13590" y="24811"/>
                    <a:pt x="13829" y="24771"/>
                    <a:pt x="14027" y="24731"/>
                  </a:cubicBezTo>
                  <a:cubicBezTo>
                    <a:pt x="14127" y="24691"/>
                    <a:pt x="14127" y="24731"/>
                    <a:pt x="14226" y="24711"/>
                  </a:cubicBezTo>
                  <a:cubicBezTo>
                    <a:pt x="14525" y="24652"/>
                    <a:pt x="14843" y="24532"/>
                    <a:pt x="15142" y="24492"/>
                  </a:cubicBezTo>
                  <a:cubicBezTo>
                    <a:pt x="15261" y="24473"/>
                    <a:pt x="15380" y="24532"/>
                    <a:pt x="15500" y="24512"/>
                  </a:cubicBezTo>
                  <a:cubicBezTo>
                    <a:pt x="15599" y="24512"/>
                    <a:pt x="15679" y="24413"/>
                    <a:pt x="15778" y="24393"/>
                  </a:cubicBezTo>
                  <a:cubicBezTo>
                    <a:pt x="16534" y="24154"/>
                    <a:pt x="17310" y="24274"/>
                    <a:pt x="18126" y="24055"/>
                  </a:cubicBezTo>
                  <a:cubicBezTo>
                    <a:pt x="18285" y="24015"/>
                    <a:pt x="18444" y="23935"/>
                    <a:pt x="18604" y="23876"/>
                  </a:cubicBezTo>
                  <a:cubicBezTo>
                    <a:pt x="18604" y="23876"/>
                    <a:pt x="18663" y="23935"/>
                    <a:pt x="18703" y="23915"/>
                  </a:cubicBezTo>
                  <a:cubicBezTo>
                    <a:pt x="18822" y="23896"/>
                    <a:pt x="19002" y="23836"/>
                    <a:pt x="19141" y="23796"/>
                  </a:cubicBezTo>
                  <a:cubicBezTo>
                    <a:pt x="20215" y="23458"/>
                    <a:pt x="21230" y="22960"/>
                    <a:pt x="22066" y="22264"/>
                  </a:cubicBezTo>
                  <a:cubicBezTo>
                    <a:pt x="22125" y="22204"/>
                    <a:pt x="22185" y="22165"/>
                    <a:pt x="22245" y="22105"/>
                  </a:cubicBezTo>
                  <a:cubicBezTo>
                    <a:pt x="22563" y="21806"/>
                    <a:pt x="22861" y="21448"/>
                    <a:pt x="23100" y="21170"/>
                  </a:cubicBezTo>
                  <a:cubicBezTo>
                    <a:pt x="23319" y="20931"/>
                    <a:pt x="23558" y="20414"/>
                    <a:pt x="23797" y="20175"/>
                  </a:cubicBezTo>
                  <a:cubicBezTo>
                    <a:pt x="23816" y="20155"/>
                    <a:pt x="23777" y="20115"/>
                    <a:pt x="23777" y="20076"/>
                  </a:cubicBezTo>
                  <a:cubicBezTo>
                    <a:pt x="24015" y="19598"/>
                    <a:pt x="24155" y="19041"/>
                    <a:pt x="24254" y="18782"/>
                  </a:cubicBezTo>
                  <a:cubicBezTo>
                    <a:pt x="24413" y="18364"/>
                    <a:pt x="24433" y="17867"/>
                    <a:pt x="24533" y="17390"/>
                  </a:cubicBezTo>
                  <a:cubicBezTo>
                    <a:pt x="24612" y="16872"/>
                    <a:pt x="24771" y="16375"/>
                    <a:pt x="24732" y="15798"/>
                  </a:cubicBezTo>
                  <a:cubicBezTo>
                    <a:pt x="24712" y="15559"/>
                    <a:pt x="24712" y="15440"/>
                    <a:pt x="24712" y="15320"/>
                  </a:cubicBezTo>
                  <a:cubicBezTo>
                    <a:pt x="24712" y="15082"/>
                    <a:pt x="24632" y="14843"/>
                    <a:pt x="24612" y="14604"/>
                  </a:cubicBezTo>
                  <a:cubicBezTo>
                    <a:pt x="24592" y="14505"/>
                    <a:pt x="24652" y="14425"/>
                    <a:pt x="24632" y="14326"/>
                  </a:cubicBezTo>
                  <a:cubicBezTo>
                    <a:pt x="24573" y="13589"/>
                    <a:pt x="24493" y="12833"/>
                    <a:pt x="24354" y="12097"/>
                  </a:cubicBezTo>
                  <a:cubicBezTo>
                    <a:pt x="24194" y="11361"/>
                    <a:pt x="24015" y="10665"/>
                    <a:pt x="23797" y="9988"/>
                  </a:cubicBezTo>
                  <a:cubicBezTo>
                    <a:pt x="23757" y="9909"/>
                    <a:pt x="23816" y="9809"/>
                    <a:pt x="23777" y="9749"/>
                  </a:cubicBezTo>
                  <a:cubicBezTo>
                    <a:pt x="23757" y="9670"/>
                    <a:pt x="23657" y="9630"/>
                    <a:pt x="23617" y="9550"/>
                  </a:cubicBezTo>
                  <a:cubicBezTo>
                    <a:pt x="23598" y="9511"/>
                    <a:pt x="23657" y="9471"/>
                    <a:pt x="23637" y="9431"/>
                  </a:cubicBezTo>
                  <a:cubicBezTo>
                    <a:pt x="23617" y="9312"/>
                    <a:pt x="23419" y="8954"/>
                    <a:pt x="23379" y="8914"/>
                  </a:cubicBezTo>
                  <a:cubicBezTo>
                    <a:pt x="23339" y="8874"/>
                    <a:pt x="23419" y="8854"/>
                    <a:pt x="23399" y="8834"/>
                  </a:cubicBezTo>
                  <a:cubicBezTo>
                    <a:pt x="23379" y="8774"/>
                    <a:pt x="23339" y="8774"/>
                    <a:pt x="23319" y="8755"/>
                  </a:cubicBezTo>
                  <a:cubicBezTo>
                    <a:pt x="23299" y="8695"/>
                    <a:pt x="23359" y="8655"/>
                    <a:pt x="23319" y="8615"/>
                  </a:cubicBezTo>
                  <a:cubicBezTo>
                    <a:pt x="23279" y="8456"/>
                    <a:pt x="23140" y="8337"/>
                    <a:pt x="23080" y="8197"/>
                  </a:cubicBezTo>
                  <a:cubicBezTo>
                    <a:pt x="23060" y="8158"/>
                    <a:pt x="23100" y="8118"/>
                    <a:pt x="23100" y="8098"/>
                  </a:cubicBezTo>
                  <a:cubicBezTo>
                    <a:pt x="23080" y="8058"/>
                    <a:pt x="23021" y="8058"/>
                    <a:pt x="23001" y="8018"/>
                  </a:cubicBezTo>
                  <a:cubicBezTo>
                    <a:pt x="22941" y="7879"/>
                    <a:pt x="22842" y="7740"/>
                    <a:pt x="22782" y="7581"/>
                  </a:cubicBezTo>
                  <a:cubicBezTo>
                    <a:pt x="22742" y="7501"/>
                    <a:pt x="22762" y="7402"/>
                    <a:pt x="22722" y="7322"/>
                  </a:cubicBezTo>
                  <a:cubicBezTo>
                    <a:pt x="22643" y="7163"/>
                    <a:pt x="22503" y="7043"/>
                    <a:pt x="22404" y="6884"/>
                  </a:cubicBezTo>
                  <a:cubicBezTo>
                    <a:pt x="22245" y="6626"/>
                    <a:pt x="22066" y="6307"/>
                    <a:pt x="21887" y="5969"/>
                  </a:cubicBezTo>
                  <a:cubicBezTo>
                    <a:pt x="21767" y="5790"/>
                    <a:pt x="21727" y="5591"/>
                    <a:pt x="21648" y="5472"/>
                  </a:cubicBezTo>
                  <a:cubicBezTo>
                    <a:pt x="21608" y="5412"/>
                    <a:pt x="21469" y="5392"/>
                    <a:pt x="21429" y="5332"/>
                  </a:cubicBezTo>
                  <a:cubicBezTo>
                    <a:pt x="21389" y="5273"/>
                    <a:pt x="21369" y="5153"/>
                    <a:pt x="21329" y="5094"/>
                  </a:cubicBezTo>
                  <a:cubicBezTo>
                    <a:pt x="21310" y="5054"/>
                    <a:pt x="21250" y="5094"/>
                    <a:pt x="21230" y="5034"/>
                  </a:cubicBezTo>
                  <a:cubicBezTo>
                    <a:pt x="21230" y="5014"/>
                    <a:pt x="21270" y="4915"/>
                    <a:pt x="21270" y="4895"/>
                  </a:cubicBezTo>
                  <a:cubicBezTo>
                    <a:pt x="21210" y="4815"/>
                    <a:pt x="21111" y="4775"/>
                    <a:pt x="21071" y="4716"/>
                  </a:cubicBezTo>
                  <a:cubicBezTo>
                    <a:pt x="20852" y="4457"/>
                    <a:pt x="20534" y="4298"/>
                    <a:pt x="20295" y="4079"/>
                  </a:cubicBezTo>
                  <a:cubicBezTo>
                    <a:pt x="20156" y="3960"/>
                    <a:pt x="20036" y="3840"/>
                    <a:pt x="19897" y="3721"/>
                  </a:cubicBezTo>
                  <a:cubicBezTo>
                    <a:pt x="19857" y="3701"/>
                    <a:pt x="19797" y="3701"/>
                    <a:pt x="19797" y="3701"/>
                  </a:cubicBezTo>
                  <a:cubicBezTo>
                    <a:pt x="19738" y="3661"/>
                    <a:pt x="19758" y="3601"/>
                    <a:pt x="19738" y="3582"/>
                  </a:cubicBezTo>
                  <a:cubicBezTo>
                    <a:pt x="19698" y="3542"/>
                    <a:pt x="19579" y="3422"/>
                    <a:pt x="19579" y="3422"/>
                  </a:cubicBezTo>
                  <a:cubicBezTo>
                    <a:pt x="19081" y="3005"/>
                    <a:pt x="18564" y="2666"/>
                    <a:pt x="18106" y="2189"/>
                  </a:cubicBezTo>
                  <a:cubicBezTo>
                    <a:pt x="18345" y="2209"/>
                    <a:pt x="18524" y="2328"/>
                    <a:pt x="18723" y="2447"/>
                  </a:cubicBezTo>
                  <a:cubicBezTo>
                    <a:pt x="19141" y="2706"/>
                    <a:pt x="19559" y="2925"/>
                    <a:pt x="19937" y="3184"/>
                  </a:cubicBezTo>
                  <a:cubicBezTo>
                    <a:pt x="20016" y="3243"/>
                    <a:pt x="20116" y="3323"/>
                    <a:pt x="20215" y="3383"/>
                  </a:cubicBezTo>
                  <a:cubicBezTo>
                    <a:pt x="20315" y="3422"/>
                    <a:pt x="20454" y="3422"/>
                    <a:pt x="20534" y="3482"/>
                  </a:cubicBezTo>
                  <a:cubicBezTo>
                    <a:pt x="20573" y="3522"/>
                    <a:pt x="20633" y="3562"/>
                    <a:pt x="20693" y="3601"/>
                  </a:cubicBezTo>
                  <a:cubicBezTo>
                    <a:pt x="20733" y="3641"/>
                    <a:pt x="20792" y="3681"/>
                    <a:pt x="20792" y="3681"/>
                  </a:cubicBezTo>
                  <a:cubicBezTo>
                    <a:pt x="20792" y="3701"/>
                    <a:pt x="20772" y="3761"/>
                    <a:pt x="20812" y="3800"/>
                  </a:cubicBezTo>
                  <a:cubicBezTo>
                    <a:pt x="20852" y="3820"/>
                    <a:pt x="20971" y="3820"/>
                    <a:pt x="21011" y="3860"/>
                  </a:cubicBezTo>
                  <a:cubicBezTo>
                    <a:pt x="21031" y="3880"/>
                    <a:pt x="20991" y="3920"/>
                    <a:pt x="21011" y="3940"/>
                  </a:cubicBezTo>
                  <a:cubicBezTo>
                    <a:pt x="21031" y="3979"/>
                    <a:pt x="21071" y="3960"/>
                    <a:pt x="21111" y="3999"/>
                  </a:cubicBezTo>
                  <a:cubicBezTo>
                    <a:pt x="21310" y="4198"/>
                    <a:pt x="21389" y="4497"/>
                    <a:pt x="21668" y="4656"/>
                  </a:cubicBezTo>
                  <a:cubicBezTo>
                    <a:pt x="21707" y="5133"/>
                    <a:pt x="22105" y="5492"/>
                    <a:pt x="22404" y="5949"/>
                  </a:cubicBezTo>
                  <a:cubicBezTo>
                    <a:pt x="22503" y="6069"/>
                    <a:pt x="22603" y="6208"/>
                    <a:pt x="22682" y="6347"/>
                  </a:cubicBezTo>
                  <a:cubicBezTo>
                    <a:pt x="22702" y="6407"/>
                    <a:pt x="22643" y="6486"/>
                    <a:pt x="22662" y="6546"/>
                  </a:cubicBezTo>
                  <a:cubicBezTo>
                    <a:pt x="22682" y="6606"/>
                    <a:pt x="22782" y="6665"/>
                    <a:pt x="22802" y="6725"/>
                  </a:cubicBezTo>
                  <a:cubicBezTo>
                    <a:pt x="22921" y="6984"/>
                    <a:pt x="23060" y="7223"/>
                    <a:pt x="23200" y="7481"/>
                  </a:cubicBezTo>
                  <a:cubicBezTo>
                    <a:pt x="23419" y="7939"/>
                    <a:pt x="23498" y="8317"/>
                    <a:pt x="23677" y="8655"/>
                  </a:cubicBezTo>
                  <a:cubicBezTo>
                    <a:pt x="23856" y="9013"/>
                    <a:pt x="24035" y="9332"/>
                    <a:pt x="24155" y="9670"/>
                  </a:cubicBezTo>
                  <a:cubicBezTo>
                    <a:pt x="24155" y="9729"/>
                    <a:pt x="24115" y="9809"/>
                    <a:pt x="24135" y="9849"/>
                  </a:cubicBezTo>
                  <a:cubicBezTo>
                    <a:pt x="24155" y="9928"/>
                    <a:pt x="24214" y="9948"/>
                    <a:pt x="24234" y="10008"/>
                  </a:cubicBezTo>
                  <a:cubicBezTo>
                    <a:pt x="24274" y="10127"/>
                    <a:pt x="24234" y="10267"/>
                    <a:pt x="24274" y="10366"/>
                  </a:cubicBezTo>
                  <a:cubicBezTo>
                    <a:pt x="24274" y="10426"/>
                    <a:pt x="24374" y="10426"/>
                    <a:pt x="24393" y="10486"/>
                  </a:cubicBezTo>
                  <a:cubicBezTo>
                    <a:pt x="24433" y="10525"/>
                    <a:pt x="24374" y="10605"/>
                    <a:pt x="24393" y="10645"/>
                  </a:cubicBezTo>
                  <a:cubicBezTo>
                    <a:pt x="24393" y="10704"/>
                    <a:pt x="24413" y="10724"/>
                    <a:pt x="24413" y="10784"/>
                  </a:cubicBezTo>
                  <a:cubicBezTo>
                    <a:pt x="24433" y="11102"/>
                    <a:pt x="24672" y="11202"/>
                    <a:pt x="24752" y="11421"/>
                  </a:cubicBezTo>
                  <a:cubicBezTo>
                    <a:pt x="24831" y="11659"/>
                    <a:pt x="24851" y="11898"/>
                    <a:pt x="24891" y="12157"/>
                  </a:cubicBezTo>
                  <a:cubicBezTo>
                    <a:pt x="24931" y="12475"/>
                    <a:pt x="25030" y="12853"/>
                    <a:pt x="24970" y="13072"/>
                  </a:cubicBezTo>
                  <a:cubicBezTo>
                    <a:pt x="24871" y="13410"/>
                    <a:pt x="25070" y="13729"/>
                    <a:pt x="25130" y="14047"/>
                  </a:cubicBezTo>
                  <a:cubicBezTo>
                    <a:pt x="25189" y="14266"/>
                    <a:pt x="25150" y="14524"/>
                    <a:pt x="25150" y="14664"/>
                  </a:cubicBezTo>
                  <a:cubicBezTo>
                    <a:pt x="25150" y="14723"/>
                    <a:pt x="25209" y="14783"/>
                    <a:pt x="25209" y="14863"/>
                  </a:cubicBezTo>
                  <a:cubicBezTo>
                    <a:pt x="25209" y="14982"/>
                    <a:pt x="25229" y="15101"/>
                    <a:pt x="25229" y="15221"/>
                  </a:cubicBezTo>
                  <a:cubicBezTo>
                    <a:pt x="25249" y="15360"/>
                    <a:pt x="25309" y="15499"/>
                    <a:pt x="25249" y="15639"/>
                  </a:cubicBezTo>
                  <a:cubicBezTo>
                    <a:pt x="25269" y="15778"/>
                    <a:pt x="25408" y="15838"/>
                    <a:pt x="25428" y="15977"/>
                  </a:cubicBezTo>
                  <a:cubicBezTo>
                    <a:pt x="25309" y="16136"/>
                    <a:pt x="25468" y="16335"/>
                    <a:pt x="25468" y="16474"/>
                  </a:cubicBezTo>
                  <a:cubicBezTo>
                    <a:pt x="25468" y="16534"/>
                    <a:pt x="25408" y="16594"/>
                    <a:pt x="25408" y="16653"/>
                  </a:cubicBezTo>
                  <a:cubicBezTo>
                    <a:pt x="25428" y="16852"/>
                    <a:pt x="25488" y="17071"/>
                    <a:pt x="25488" y="17230"/>
                  </a:cubicBezTo>
                  <a:cubicBezTo>
                    <a:pt x="25488" y="17270"/>
                    <a:pt x="25428" y="17350"/>
                    <a:pt x="25428" y="17390"/>
                  </a:cubicBezTo>
                  <a:cubicBezTo>
                    <a:pt x="25408" y="17668"/>
                    <a:pt x="25428" y="17947"/>
                    <a:pt x="25388" y="18245"/>
                  </a:cubicBezTo>
                  <a:cubicBezTo>
                    <a:pt x="25368" y="18524"/>
                    <a:pt x="25329" y="18862"/>
                    <a:pt x="25249" y="19160"/>
                  </a:cubicBezTo>
                  <a:cubicBezTo>
                    <a:pt x="25150" y="19598"/>
                    <a:pt x="24970" y="19996"/>
                    <a:pt x="24851" y="20394"/>
                  </a:cubicBezTo>
                  <a:cubicBezTo>
                    <a:pt x="24851" y="20394"/>
                    <a:pt x="24771" y="20414"/>
                    <a:pt x="24752" y="20473"/>
                  </a:cubicBezTo>
                  <a:cubicBezTo>
                    <a:pt x="24712" y="20613"/>
                    <a:pt x="24712" y="20812"/>
                    <a:pt x="24652" y="20931"/>
                  </a:cubicBezTo>
                  <a:cubicBezTo>
                    <a:pt x="24592" y="21110"/>
                    <a:pt x="24433" y="21229"/>
                    <a:pt x="24453" y="21428"/>
                  </a:cubicBezTo>
                  <a:cubicBezTo>
                    <a:pt x="24354" y="21627"/>
                    <a:pt x="24155" y="21747"/>
                    <a:pt x="24075" y="21906"/>
                  </a:cubicBezTo>
                  <a:cubicBezTo>
                    <a:pt x="24035" y="21966"/>
                    <a:pt x="24055" y="22045"/>
                    <a:pt x="23996" y="22105"/>
                  </a:cubicBezTo>
                  <a:cubicBezTo>
                    <a:pt x="23916" y="22165"/>
                    <a:pt x="23836" y="22165"/>
                    <a:pt x="23757" y="22224"/>
                  </a:cubicBezTo>
                  <a:cubicBezTo>
                    <a:pt x="23578" y="22324"/>
                    <a:pt x="23518" y="22463"/>
                    <a:pt x="23419" y="22582"/>
                  </a:cubicBezTo>
                  <a:cubicBezTo>
                    <a:pt x="23339" y="22722"/>
                    <a:pt x="23200" y="22881"/>
                    <a:pt x="23040" y="23000"/>
                  </a:cubicBezTo>
                  <a:cubicBezTo>
                    <a:pt x="22643" y="23319"/>
                    <a:pt x="22105" y="23557"/>
                    <a:pt x="21747" y="23756"/>
                  </a:cubicBezTo>
                  <a:cubicBezTo>
                    <a:pt x="21688" y="23816"/>
                    <a:pt x="21648" y="23816"/>
                    <a:pt x="21568" y="23856"/>
                  </a:cubicBezTo>
                  <a:cubicBezTo>
                    <a:pt x="21409" y="23935"/>
                    <a:pt x="21270" y="24055"/>
                    <a:pt x="21130" y="24114"/>
                  </a:cubicBezTo>
                  <a:cubicBezTo>
                    <a:pt x="20772" y="24254"/>
                    <a:pt x="20414" y="24274"/>
                    <a:pt x="20096" y="24373"/>
                  </a:cubicBezTo>
                  <a:cubicBezTo>
                    <a:pt x="19897" y="24433"/>
                    <a:pt x="19718" y="24572"/>
                    <a:pt x="19519" y="24612"/>
                  </a:cubicBezTo>
                  <a:cubicBezTo>
                    <a:pt x="19280" y="24691"/>
                    <a:pt x="19021" y="24691"/>
                    <a:pt x="18803" y="24711"/>
                  </a:cubicBezTo>
                  <a:cubicBezTo>
                    <a:pt x="18743" y="24771"/>
                    <a:pt x="18624" y="24791"/>
                    <a:pt x="18584" y="24910"/>
                  </a:cubicBezTo>
                  <a:cubicBezTo>
                    <a:pt x="18504" y="24930"/>
                    <a:pt x="18484" y="24811"/>
                    <a:pt x="18405" y="24831"/>
                  </a:cubicBezTo>
                  <a:cubicBezTo>
                    <a:pt x="18405" y="24831"/>
                    <a:pt x="18345" y="24930"/>
                    <a:pt x="18345" y="24930"/>
                  </a:cubicBezTo>
                  <a:cubicBezTo>
                    <a:pt x="18305" y="24950"/>
                    <a:pt x="18246" y="24950"/>
                    <a:pt x="18206" y="24950"/>
                  </a:cubicBezTo>
                  <a:cubicBezTo>
                    <a:pt x="18007" y="24990"/>
                    <a:pt x="17768" y="24930"/>
                    <a:pt x="17629" y="25030"/>
                  </a:cubicBezTo>
                  <a:cubicBezTo>
                    <a:pt x="16912" y="25408"/>
                    <a:pt x="16077" y="25308"/>
                    <a:pt x="15420" y="25646"/>
                  </a:cubicBezTo>
                  <a:cubicBezTo>
                    <a:pt x="15042" y="25706"/>
                    <a:pt x="14425" y="25786"/>
                    <a:pt x="14067" y="26044"/>
                  </a:cubicBezTo>
                  <a:cubicBezTo>
                    <a:pt x="13709" y="25945"/>
                    <a:pt x="13351" y="26124"/>
                    <a:pt x="12993" y="26204"/>
                  </a:cubicBezTo>
                  <a:cubicBezTo>
                    <a:pt x="12774" y="26243"/>
                    <a:pt x="12555" y="26223"/>
                    <a:pt x="12336" y="26263"/>
                  </a:cubicBezTo>
                  <a:cubicBezTo>
                    <a:pt x="12297" y="26263"/>
                    <a:pt x="12177" y="26363"/>
                    <a:pt x="12157" y="26363"/>
                  </a:cubicBezTo>
                  <a:cubicBezTo>
                    <a:pt x="12137" y="26363"/>
                    <a:pt x="12137" y="26303"/>
                    <a:pt x="12098" y="26323"/>
                  </a:cubicBezTo>
                  <a:cubicBezTo>
                    <a:pt x="11978" y="26343"/>
                    <a:pt x="11899" y="26403"/>
                    <a:pt x="11779" y="26422"/>
                  </a:cubicBezTo>
                  <a:cubicBezTo>
                    <a:pt x="11620" y="26442"/>
                    <a:pt x="11441" y="26422"/>
                    <a:pt x="11282" y="26422"/>
                  </a:cubicBezTo>
                  <a:cubicBezTo>
                    <a:pt x="11083" y="26403"/>
                    <a:pt x="10904" y="26343"/>
                    <a:pt x="10725" y="26343"/>
                  </a:cubicBezTo>
                  <a:cubicBezTo>
                    <a:pt x="10347" y="26363"/>
                    <a:pt x="9949" y="26661"/>
                    <a:pt x="9571" y="26482"/>
                  </a:cubicBezTo>
                  <a:cubicBezTo>
                    <a:pt x="9412" y="26582"/>
                    <a:pt x="9292" y="26522"/>
                    <a:pt x="9173" y="26442"/>
                  </a:cubicBezTo>
                  <a:cubicBezTo>
                    <a:pt x="8874" y="26582"/>
                    <a:pt x="8576" y="26522"/>
                    <a:pt x="8297" y="26522"/>
                  </a:cubicBezTo>
                  <a:cubicBezTo>
                    <a:pt x="8118" y="26522"/>
                    <a:pt x="7979" y="26562"/>
                    <a:pt x="7820" y="26562"/>
                  </a:cubicBezTo>
                  <a:cubicBezTo>
                    <a:pt x="7661" y="26542"/>
                    <a:pt x="7621" y="26462"/>
                    <a:pt x="7502" y="26502"/>
                  </a:cubicBezTo>
                  <a:cubicBezTo>
                    <a:pt x="7362" y="26542"/>
                    <a:pt x="6885" y="26403"/>
                    <a:pt x="6765" y="26383"/>
                  </a:cubicBezTo>
                  <a:cubicBezTo>
                    <a:pt x="6686" y="26383"/>
                    <a:pt x="6626" y="26403"/>
                    <a:pt x="6586" y="26383"/>
                  </a:cubicBezTo>
                  <a:cubicBezTo>
                    <a:pt x="6566" y="26383"/>
                    <a:pt x="6566" y="26323"/>
                    <a:pt x="6566" y="26323"/>
                  </a:cubicBezTo>
                  <a:cubicBezTo>
                    <a:pt x="6328" y="26303"/>
                    <a:pt x="5890" y="26243"/>
                    <a:pt x="5790" y="26263"/>
                  </a:cubicBezTo>
                  <a:cubicBezTo>
                    <a:pt x="5651" y="26323"/>
                    <a:pt x="5512" y="26184"/>
                    <a:pt x="5412" y="26144"/>
                  </a:cubicBezTo>
                  <a:cubicBezTo>
                    <a:pt x="4935" y="25965"/>
                    <a:pt x="4636" y="25925"/>
                    <a:pt x="4219" y="25925"/>
                  </a:cubicBezTo>
                  <a:cubicBezTo>
                    <a:pt x="4119" y="25885"/>
                    <a:pt x="4079" y="25845"/>
                    <a:pt x="4040" y="25786"/>
                  </a:cubicBezTo>
                  <a:cubicBezTo>
                    <a:pt x="3980" y="25686"/>
                    <a:pt x="3841" y="25925"/>
                    <a:pt x="3861" y="25766"/>
                  </a:cubicBezTo>
                  <a:cubicBezTo>
                    <a:pt x="3662" y="25746"/>
                    <a:pt x="3642" y="25666"/>
                    <a:pt x="3443" y="25567"/>
                  </a:cubicBezTo>
                  <a:cubicBezTo>
                    <a:pt x="3343" y="25746"/>
                    <a:pt x="3204" y="25487"/>
                    <a:pt x="3204" y="25487"/>
                  </a:cubicBezTo>
                  <a:cubicBezTo>
                    <a:pt x="3144" y="25447"/>
                    <a:pt x="3085" y="25507"/>
                    <a:pt x="3065" y="25487"/>
                  </a:cubicBezTo>
                  <a:cubicBezTo>
                    <a:pt x="2905" y="25388"/>
                    <a:pt x="2806" y="25209"/>
                    <a:pt x="2647" y="25129"/>
                  </a:cubicBezTo>
                  <a:cubicBezTo>
                    <a:pt x="2527" y="25089"/>
                    <a:pt x="2408" y="25109"/>
                    <a:pt x="2269" y="25089"/>
                  </a:cubicBezTo>
                  <a:cubicBezTo>
                    <a:pt x="1931" y="25030"/>
                    <a:pt x="1493" y="24791"/>
                    <a:pt x="1075" y="24552"/>
                  </a:cubicBezTo>
                  <a:cubicBezTo>
                    <a:pt x="916" y="24691"/>
                    <a:pt x="1155" y="24751"/>
                    <a:pt x="1214" y="24831"/>
                  </a:cubicBezTo>
                  <a:cubicBezTo>
                    <a:pt x="1354" y="25010"/>
                    <a:pt x="1473" y="25109"/>
                    <a:pt x="1592" y="25169"/>
                  </a:cubicBezTo>
                  <a:cubicBezTo>
                    <a:pt x="1672" y="25189"/>
                    <a:pt x="1692" y="25288"/>
                    <a:pt x="1712" y="25308"/>
                  </a:cubicBezTo>
                  <a:cubicBezTo>
                    <a:pt x="2030" y="25567"/>
                    <a:pt x="2508" y="25865"/>
                    <a:pt x="2806" y="25945"/>
                  </a:cubicBezTo>
                  <a:cubicBezTo>
                    <a:pt x="3284" y="26104"/>
                    <a:pt x="3681" y="26343"/>
                    <a:pt x="4139" y="26522"/>
                  </a:cubicBezTo>
                  <a:cubicBezTo>
                    <a:pt x="4378" y="26601"/>
                    <a:pt x="4676" y="26701"/>
                    <a:pt x="4855" y="26721"/>
                  </a:cubicBezTo>
                  <a:cubicBezTo>
                    <a:pt x="4935" y="26741"/>
                    <a:pt x="4955" y="26820"/>
                    <a:pt x="4995" y="26840"/>
                  </a:cubicBezTo>
                  <a:cubicBezTo>
                    <a:pt x="5174" y="26900"/>
                    <a:pt x="5412" y="26940"/>
                    <a:pt x="5611" y="26980"/>
                  </a:cubicBezTo>
                  <a:cubicBezTo>
                    <a:pt x="5850" y="27039"/>
                    <a:pt x="6089" y="27099"/>
                    <a:pt x="6228" y="27119"/>
                  </a:cubicBezTo>
                  <a:cubicBezTo>
                    <a:pt x="6268" y="27119"/>
                    <a:pt x="6268" y="27178"/>
                    <a:pt x="6268" y="27178"/>
                  </a:cubicBezTo>
                  <a:cubicBezTo>
                    <a:pt x="6507" y="27258"/>
                    <a:pt x="6606" y="27159"/>
                    <a:pt x="6765" y="27198"/>
                  </a:cubicBezTo>
                  <a:cubicBezTo>
                    <a:pt x="6765" y="27198"/>
                    <a:pt x="6825" y="27258"/>
                    <a:pt x="6885" y="27278"/>
                  </a:cubicBezTo>
                  <a:cubicBezTo>
                    <a:pt x="6964" y="27298"/>
                    <a:pt x="7024" y="27258"/>
                    <a:pt x="7064" y="27258"/>
                  </a:cubicBezTo>
                  <a:cubicBezTo>
                    <a:pt x="7322" y="27298"/>
                    <a:pt x="7581" y="27397"/>
                    <a:pt x="7820" y="27417"/>
                  </a:cubicBezTo>
                  <a:cubicBezTo>
                    <a:pt x="8019" y="27417"/>
                    <a:pt x="8258" y="27338"/>
                    <a:pt x="8437" y="27358"/>
                  </a:cubicBezTo>
                  <a:cubicBezTo>
                    <a:pt x="8556" y="27358"/>
                    <a:pt x="8596" y="27417"/>
                    <a:pt x="8636" y="27437"/>
                  </a:cubicBezTo>
                  <a:cubicBezTo>
                    <a:pt x="8656" y="27437"/>
                    <a:pt x="8675" y="27377"/>
                    <a:pt x="8675" y="27377"/>
                  </a:cubicBezTo>
                  <a:cubicBezTo>
                    <a:pt x="9034" y="27417"/>
                    <a:pt x="9451" y="27457"/>
                    <a:pt x="9670" y="27497"/>
                  </a:cubicBezTo>
                  <a:cubicBezTo>
                    <a:pt x="9730" y="27497"/>
                    <a:pt x="9750" y="27457"/>
                    <a:pt x="9790" y="27457"/>
                  </a:cubicBezTo>
                  <a:cubicBezTo>
                    <a:pt x="10008" y="27417"/>
                    <a:pt x="10148" y="27437"/>
                    <a:pt x="10367" y="27437"/>
                  </a:cubicBezTo>
                  <a:cubicBezTo>
                    <a:pt x="10585" y="27437"/>
                    <a:pt x="10904" y="27377"/>
                    <a:pt x="11162" y="27358"/>
                  </a:cubicBezTo>
                  <a:cubicBezTo>
                    <a:pt x="11222" y="27358"/>
                    <a:pt x="11302" y="27377"/>
                    <a:pt x="11381" y="27377"/>
                  </a:cubicBezTo>
                  <a:cubicBezTo>
                    <a:pt x="12018" y="27318"/>
                    <a:pt x="12973" y="27318"/>
                    <a:pt x="13649" y="27178"/>
                  </a:cubicBezTo>
                  <a:cubicBezTo>
                    <a:pt x="14346" y="27039"/>
                    <a:pt x="14983" y="26860"/>
                    <a:pt x="15599" y="26741"/>
                  </a:cubicBezTo>
                  <a:cubicBezTo>
                    <a:pt x="15957" y="26661"/>
                    <a:pt x="16256" y="26562"/>
                    <a:pt x="16554" y="26502"/>
                  </a:cubicBezTo>
                  <a:cubicBezTo>
                    <a:pt x="16952" y="26422"/>
                    <a:pt x="17390" y="26442"/>
                    <a:pt x="17828" y="26323"/>
                  </a:cubicBezTo>
                  <a:cubicBezTo>
                    <a:pt x="17967" y="26283"/>
                    <a:pt x="18106" y="26223"/>
                    <a:pt x="18246" y="26164"/>
                  </a:cubicBezTo>
                  <a:cubicBezTo>
                    <a:pt x="18763" y="26005"/>
                    <a:pt x="19101" y="25905"/>
                    <a:pt x="19539" y="25806"/>
                  </a:cubicBezTo>
                  <a:lnTo>
                    <a:pt x="20116" y="25666"/>
                  </a:lnTo>
                  <a:cubicBezTo>
                    <a:pt x="20315" y="25607"/>
                    <a:pt x="20534" y="25547"/>
                    <a:pt x="20733" y="25487"/>
                  </a:cubicBezTo>
                  <a:cubicBezTo>
                    <a:pt x="21130" y="25348"/>
                    <a:pt x="21528" y="25209"/>
                    <a:pt x="21906" y="25030"/>
                  </a:cubicBezTo>
                  <a:cubicBezTo>
                    <a:pt x="22583" y="24751"/>
                    <a:pt x="23220" y="24333"/>
                    <a:pt x="23797" y="23856"/>
                  </a:cubicBezTo>
                  <a:cubicBezTo>
                    <a:pt x="24433" y="23279"/>
                    <a:pt x="25010" y="22602"/>
                    <a:pt x="25468" y="21866"/>
                  </a:cubicBezTo>
                  <a:cubicBezTo>
                    <a:pt x="26105" y="20891"/>
                    <a:pt x="26542" y="19697"/>
                    <a:pt x="26662" y="18563"/>
                  </a:cubicBezTo>
                  <a:cubicBezTo>
                    <a:pt x="26761" y="17608"/>
                    <a:pt x="26861" y="16474"/>
                    <a:pt x="26781" y="1547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4" name="Google Shape;264;p4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" name="Google Shape;265;p4"/>
          <p:cNvSpPr txBox="1">
            <a:spLocks noGrp="1"/>
          </p:cNvSpPr>
          <p:nvPr>
            <p:ph type="body" idx="1"/>
          </p:nvPr>
        </p:nvSpPr>
        <p:spPr>
          <a:xfrm>
            <a:off x="1148400" y="1657400"/>
            <a:ext cx="9895200" cy="438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6" name="Google Shape;266;p4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267" name="Google Shape;267;p4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68" name="Google Shape;268;p4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69" name="Google Shape;269;p4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70" name="Google Shape;270;p4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71" name="Google Shape;271;p4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72" name="Google Shape;272;p4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73" name="Google Shape;273;p4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74" name="Google Shape;274;p4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275" name="Google Shape;275;p4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76" name="Google Shape;276;p4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77" name="Google Shape;277;p4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  <p:grpSp>
          <p:nvGrpSpPr>
            <p:cNvPr id="278" name="Google Shape;278;p4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79" name="Google Shape;279;p4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80" name="Google Shape;280;p4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81" name="Google Shape;281;p4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282" name="Google Shape;282;p4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83" name="Google Shape;283;p4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84" name="Google Shape;284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23381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3" name="Google Shape;2533;p31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2534" name="Google Shape;2534;p31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5" name="Google Shape;2535;p31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6" name="Google Shape;2536;p31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7" name="Google Shape;2537;p31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8" name="Google Shape;2538;p31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9" name="Google Shape;2539;p31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0" name="Google Shape;2540;p31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1" name="Google Shape;2541;p31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2" name="Google Shape;2542;p31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3" name="Google Shape;2543;p31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4" name="Google Shape;2544;p31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5" name="Google Shape;2545;p31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6" name="Google Shape;2546;p31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7" name="Google Shape;2547;p31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8" name="Google Shape;2548;p31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9" name="Google Shape;2549;p31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0" name="Google Shape;2550;p31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1" name="Google Shape;2551;p31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2" name="Google Shape;2552;p31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3" name="Google Shape;2553;p31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4" name="Google Shape;2554;p31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5" name="Google Shape;2555;p31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6" name="Google Shape;2556;p31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7" name="Google Shape;2557;p31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8" name="Google Shape;2558;p31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9" name="Google Shape;2559;p31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0" name="Google Shape;2560;p31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1" name="Google Shape;2561;p31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2" name="Google Shape;2562;p31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3" name="Google Shape;2563;p31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4" name="Google Shape;2564;p31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5" name="Google Shape;2565;p31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6" name="Google Shape;2566;p31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7" name="Google Shape;2567;p31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8" name="Google Shape;2568;p31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9" name="Google Shape;2569;p31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0" name="Google Shape;2570;p31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1" name="Google Shape;2571;p31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2" name="Google Shape;2572;p31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3" name="Google Shape;2573;p31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4" name="Google Shape;2574;p31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5" name="Google Shape;2575;p31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6" name="Google Shape;2576;p31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7" name="Google Shape;2577;p31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8" name="Google Shape;2578;p31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9" name="Google Shape;2579;p31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0" name="Google Shape;2580;p31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1" name="Google Shape;2581;p31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2" name="Google Shape;2582;p31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3" name="Google Shape;2583;p31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4" name="Google Shape;2584;p31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5" name="Google Shape;2585;p31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6" name="Google Shape;2586;p31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7" name="Google Shape;2587;p31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8" name="Google Shape;2588;p31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9" name="Google Shape;2589;p31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0" name="Google Shape;2590;p31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1" name="Google Shape;2591;p31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92" name="Google Shape;2592;p31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3" name="Google Shape;2593;p31"/>
          <p:cNvSpPr/>
          <p:nvPr/>
        </p:nvSpPr>
        <p:spPr>
          <a:xfrm>
            <a:off x="800801" y="4251143"/>
            <a:ext cx="2050300" cy="2098847"/>
          </a:xfrm>
          <a:custGeom>
            <a:avLst/>
            <a:gdLst/>
            <a:ahLst/>
            <a:cxnLst/>
            <a:rect l="l" t="t" r="r" b="b"/>
            <a:pathLst>
              <a:path w="26861" h="27497" extrusionOk="0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4" name="Google Shape;2594;p31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95" name="Google Shape;2595;p31"/>
          <p:cNvGrpSpPr/>
          <p:nvPr/>
        </p:nvGrpSpPr>
        <p:grpSpPr>
          <a:xfrm rot="10800000">
            <a:off x="3913757" y="1115848"/>
            <a:ext cx="1499012" cy="763603"/>
            <a:chOff x="2094425" y="748900"/>
            <a:chExt cx="887900" cy="452300"/>
          </a:xfrm>
        </p:grpSpPr>
        <p:sp>
          <p:nvSpPr>
            <p:cNvPr id="2596" name="Google Shape;2596;p31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7" name="Google Shape;2597;p31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8" name="Google Shape;2598;p31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9" name="Google Shape;2599;p31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00" name="Google Shape;2600;p31"/>
          <p:cNvSpPr/>
          <p:nvPr/>
        </p:nvSpPr>
        <p:spPr>
          <a:xfrm rot="-927999">
            <a:off x="7980971" y="1049077"/>
            <a:ext cx="3463823" cy="2709611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01" name="Google Shape;2601;p31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2602" name="Google Shape;2602;p31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603" name="Google Shape;2603;p31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604" name="Google Shape;2604;p31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605" name="Google Shape;2605;p31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606" name="Google Shape;2606;p31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607" name="Google Shape;2607;p31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608" name="Google Shape;2608;p31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609" name="Google Shape;2609;p31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2610" name="Google Shape;2610;p31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611" name="Google Shape;2611;p31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612" name="Google Shape;2612;p31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  <p:grpSp>
          <p:nvGrpSpPr>
            <p:cNvPr id="2613" name="Google Shape;2613;p31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614" name="Google Shape;2614;p31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615" name="Google Shape;2615;p31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16" name="Google Shape;2616;p31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2617" name="Google Shape;2617;p31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618" name="Google Shape;2618;p31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619" name="Google Shape;2619;p3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620" name="Google Shape;2620;p31"/>
          <p:cNvGrpSpPr/>
          <p:nvPr/>
        </p:nvGrpSpPr>
        <p:grpSpPr>
          <a:xfrm rot="2700000">
            <a:off x="8083129" y="5635301"/>
            <a:ext cx="437483" cy="503935"/>
            <a:chOff x="3150425" y="3024575"/>
            <a:chExt cx="130350" cy="150150"/>
          </a:xfrm>
        </p:grpSpPr>
        <p:sp>
          <p:nvSpPr>
            <p:cNvPr id="2621" name="Google Shape;2621;p31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2" name="Google Shape;2622;p31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3" name="Google Shape;2623;p31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4" name="Google Shape;2624;p31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5" name="Google Shape;2625;p31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6" name="Google Shape;2626;p31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7" name="Google Shape;2627;p31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8" name="Google Shape;2628;p31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29" name="Google Shape;2629;p31"/>
          <p:cNvSpPr txBox="1">
            <a:spLocks noGrp="1"/>
          </p:cNvSpPr>
          <p:nvPr>
            <p:ph type="subTitle" idx="1"/>
          </p:nvPr>
        </p:nvSpPr>
        <p:spPr>
          <a:xfrm>
            <a:off x="1633200" y="4084217"/>
            <a:ext cx="27564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30" name="Google Shape;2630;p31"/>
          <p:cNvSpPr txBox="1">
            <a:spLocks noGrp="1"/>
          </p:cNvSpPr>
          <p:nvPr>
            <p:ph type="subTitle" idx="2"/>
          </p:nvPr>
        </p:nvSpPr>
        <p:spPr>
          <a:xfrm>
            <a:off x="1633200" y="4710617"/>
            <a:ext cx="27564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31" name="Google Shape;2631;p31"/>
          <p:cNvSpPr txBox="1">
            <a:spLocks noGrp="1"/>
          </p:cNvSpPr>
          <p:nvPr>
            <p:ph type="subTitle" idx="3"/>
          </p:nvPr>
        </p:nvSpPr>
        <p:spPr>
          <a:xfrm>
            <a:off x="7802400" y="4084217"/>
            <a:ext cx="27564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32" name="Google Shape;2632;p31"/>
          <p:cNvSpPr txBox="1">
            <a:spLocks noGrp="1"/>
          </p:cNvSpPr>
          <p:nvPr>
            <p:ph type="subTitle" idx="4"/>
          </p:nvPr>
        </p:nvSpPr>
        <p:spPr>
          <a:xfrm>
            <a:off x="7802400" y="4710617"/>
            <a:ext cx="27564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33" name="Google Shape;2633;p31"/>
          <p:cNvSpPr txBox="1">
            <a:spLocks noGrp="1"/>
          </p:cNvSpPr>
          <p:nvPr>
            <p:ph type="subTitle" idx="5"/>
          </p:nvPr>
        </p:nvSpPr>
        <p:spPr>
          <a:xfrm>
            <a:off x="1633200" y="2065400"/>
            <a:ext cx="27564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34" name="Google Shape;2634;p31"/>
          <p:cNvSpPr txBox="1">
            <a:spLocks noGrp="1"/>
          </p:cNvSpPr>
          <p:nvPr>
            <p:ph type="subTitle" idx="6"/>
          </p:nvPr>
        </p:nvSpPr>
        <p:spPr>
          <a:xfrm>
            <a:off x="1633200" y="2691800"/>
            <a:ext cx="27564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35" name="Google Shape;2635;p31"/>
          <p:cNvSpPr txBox="1">
            <a:spLocks noGrp="1"/>
          </p:cNvSpPr>
          <p:nvPr>
            <p:ph type="subTitle" idx="7"/>
          </p:nvPr>
        </p:nvSpPr>
        <p:spPr>
          <a:xfrm>
            <a:off x="7802400" y="2065400"/>
            <a:ext cx="27564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36" name="Google Shape;2636;p31"/>
          <p:cNvSpPr txBox="1">
            <a:spLocks noGrp="1"/>
          </p:cNvSpPr>
          <p:nvPr>
            <p:ph type="subTitle" idx="8"/>
          </p:nvPr>
        </p:nvSpPr>
        <p:spPr>
          <a:xfrm>
            <a:off x="7802400" y="2691800"/>
            <a:ext cx="27564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274812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8" name="Google Shape;2638;p32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2639" name="Google Shape;2639;p32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0" name="Google Shape;2640;p32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1" name="Google Shape;2641;p32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2" name="Google Shape;2642;p32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3" name="Google Shape;2643;p32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4" name="Google Shape;2644;p32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5" name="Google Shape;2645;p32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6" name="Google Shape;2646;p32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7" name="Google Shape;2647;p32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8" name="Google Shape;2648;p32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9" name="Google Shape;2649;p32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0" name="Google Shape;2650;p32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1" name="Google Shape;2651;p32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2" name="Google Shape;2652;p32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3" name="Google Shape;2653;p32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4" name="Google Shape;2654;p32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5" name="Google Shape;2655;p32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6" name="Google Shape;2656;p32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7" name="Google Shape;2657;p32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8" name="Google Shape;2658;p32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9" name="Google Shape;2659;p32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0" name="Google Shape;2660;p32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1" name="Google Shape;2661;p32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2" name="Google Shape;2662;p32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3" name="Google Shape;2663;p32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4" name="Google Shape;2664;p32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5" name="Google Shape;2665;p32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6" name="Google Shape;2666;p32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7" name="Google Shape;2667;p32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8" name="Google Shape;2668;p32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9" name="Google Shape;2669;p32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0" name="Google Shape;2670;p32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1" name="Google Shape;2671;p32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2" name="Google Shape;2672;p32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3" name="Google Shape;2673;p32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4" name="Google Shape;2674;p32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5" name="Google Shape;2675;p32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6" name="Google Shape;2676;p32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7" name="Google Shape;2677;p32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8" name="Google Shape;2678;p32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9" name="Google Shape;2679;p32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0" name="Google Shape;2680;p32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1" name="Google Shape;2681;p32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2" name="Google Shape;2682;p32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3" name="Google Shape;2683;p32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4" name="Google Shape;2684;p32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5" name="Google Shape;2685;p32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6" name="Google Shape;2686;p32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7" name="Google Shape;2687;p32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8" name="Google Shape;2688;p32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9" name="Google Shape;2689;p32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0" name="Google Shape;2690;p32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1" name="Google Shape;2691;p32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2" name="Google Shape;2692;p32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3" name="Google Shape;2693;p32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4" name="Google Shape;2694;p32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5" name="Google Shape;2695;p32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6" name="Google Shape;2696;p32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97" name="Google Shape;2697;p32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8" name="Google Shape;2698;p32"/>
          <p:cNvSpPr/>
          <p:nvPr/>
        </p:nvSpPr>
        <p:spPr>
          <a:xfrm>
            <a:off x="693833" y="1029367"/>
            <a:ext cx="2444192" cy="1841165"/>
          </a:xfrm>
          <a:custGeom>
            <a:avLst/>
            <a:gdLst/>
            <a:ahLst/>
            <a:cxnLst/>
            <a:rect l="l" t="t" r="r" b="b"/>
            <a:pathLst>
              <a:path w="13789" h="10387" extrusionOk="0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99" name="Google Shape;2699;p32"/>
          <p:cNvGrpSpPr/>
          <p:nvPr/>
        </p:nvGrpSpPr>
        <p:grpSpPr>
          <a:xfrm rot="-4591891">
            <a:off x="8924158" y="790580"/>
            <a:ext cx="859429" cy="1469157"/>
            <a:chOff x="478350" y="474400"/>
            <a:chExt cx="344250" cy="588450"/>
          </a:xfrm>
        </p:grpSpPr>
        <p:sp>
          <p:nvSpPr>
            <p:cNvPr id="2700" name="Google Shape;2700;p32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1" name="Google Shape;2701;p32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02" name="Google Shape;2702;p32"/>
          <p:cNvGrpSpPr/>
          <p:nvPr/>
        </p:nvGrpSpPr>
        <p:grpSpPr>
          <a:xfrm rot="-915198">
            <a:off x="9266402" y="5528272"/>
            <a:ext cx="720193" cy="833347"/>
            <a:chOff x="5167900" y="2089900"/>
            <a:chExt cx="177100" cy="204925"/>
          </a:xfrm>
        </p:grpSpPr>
        <p:sp>
          <p:nvSpPr>
            <p:cNvPr id="2703" name="Google Shape;2703;p32"/>
            <p:cNvSpPr/>
            <p:nvPr/>
          </p:nvSpPr>
          <p:spPr>
            <a:xfrm>
              <a:off x="5167900" y="2089900"/>
              <a:ext cx="177100" cy="204925"/>
            </a:xfrm>
            <a:custGeom>
              <a:avLst/>
              <a:gdLst/>
              <a:ahLst/>
              <a:cxnLst/>
              <a:rect l="l" t="t" r="r" b="b"/>
              <a:pathLst>
                <a:path w="7084" h="8197" extrusionOk="0">
                  <a:moveTo>
                    <a:pt x="3520" y="0"/>
                  </a:moveTo>
                  <a:cubicBezTo>
                    <a:pt x="3475" y="0"/>
                    <a:pt x="3429" y="1"/>
                    <a:pt x="3383" y="4"/>
                  </a:cubicBezTo>
                  <a:cubicBezTo>
                    <a:pt x="2508" y="4"/>
                    <a:pt x="1851" y="382"/>
                    <a:pt x="1374" y="959"/>
                  </a:cubicBezTo>
                  <a:cubicBezTo>
                    <a:pt x="1314" y="1018"/>
                    <a:pt x="1254" y="1078"/>
                    <a:pt x="1195" y="1158"/>
                  </a:cubicBezTo>
                  <a:cubicBezTo>
                    <a:pt x="976" y="1456"/>
                    <a:pt x="797" y="1774"/>
                    <a:pt x="637" y="2113"/>
                  </a:cubicBezTo>
                  <a:cubicBezTo>
                    <a:pt x="598" y="2232"/>
                    <a:pt x="558" y="2351"/>
                    <a:pt x="518" y="2451"/>
                  </a:cubicBezTo>
                  <a:cubicBezTo>
                    <a:pt x="339" y="2928"/>
                    <a:pt x="200" y="3406"/>
                    <a:pt x="140" y="3824"/>
                  </a:cubicBezTo>
                  <a:cubicBezTo>
                    <a:pt x="100" y="3983"/>
                    <a:pt x="80" y="4122"/>
                    <a:pt x="60" y="4261"/>
                  </a:cubicBezTo>
                  <a:cubicBezTo>
                    <a:pt x="41" y="4341"/>
                    <a:pt x="41" y="4421"/>
                    <a:pt x="21" y="4500"/>
                  </a:cubicBezTo>
                  <a:cubicBezTo>
                    <a:pt x="1" y="4779"/>
                    <a:pt x="1" y="5057"/>
                    <a:pt x="21" y="5296"/>
                  </a:cubicBezTo>
                  <a:cubicBezTo>
                    <a:pt x="21" y="5415"/>
                    <a:pt x="41" y="5535"/>
                    <a:pt x="60" y="5654"/>
                  </a:cubicBezTo>
                  <a:cubicBezTo>
                    <a:pt x="100" y="5953"/>
                    <a:pt x="160" y="6211"/>
                    <a:pt x="259" y="6470"/>
                  </a:cubicBezTo>
                  <a:cubicBezTo>
                    <a:pt x="299" y="6549"/>
                    <a:pt x="319" y="6629"/>
                    <a:pt x="359" y="6709"/>
                  </a:cubicBezTo>
                  <a:cubicBezTo>
                    <a:pt x="777" y="7544"/>
                    <a:pt x="1592" y="8082"/>
                    <a:pt x="2945" y="8181"/>
                  </a:cubicBezTo>
                  <a:cubicBezTo>
                    <a:pt x="3087" y="8191"/>
                    <a:pt x="3242" y="8196"/>
                    <a:pt x="3407" y="8196"/>
                  </a:cubicBezTo>
                  <a:cubicBezTo>
                    <a:pt x="4237" y="8196"/>
                    <a:pt x="5295" y="8056"/>
                    <a:pt x="5910" y="7624"/>
                  </a:cubicBezTo>
                  <a:cubicBezTo>
                    <a:pt x="6208" y="7405"/>
                    <a:pt x="6447" y="7126"/>
                    <a:pt x="6626" y="6828"/>
                  </a:cubicBezTo>
                  <a:cubicBezTo>
                    <a:pt x="6666" y="6748"/>
                    <a:pt x="6706" y="6669"/>
                    <a:pt x="6746" y="6589"/>
                  </a:cubicBezTo>
                  <a:cubicBezTo>
                    <a:pt x="6865" y="6331"/>
                    <a:pt x="6945" y="6072"/>
                    <a:pt x="7004" y="5793"/>
                  </a:cubicBezTo>
                  <a:cubicBezTo>
                    <a:pt x="7024" y="5694"/>
                    <a:pt x="7024" y="5594"/>
                    <a:pt x="7044" y="5495"/>
                  </a:cubicBezTo>
                  <a:cubicBezTo>
                    <a:pt x="7084" y="5137"/>
                    <a:pt x="7084" y="4799"/>
                    <a:pt x="7064" y="4480"/>
                  </a:cubicBezTo>
                  <a:cubicBezTo>
                    <a:pt x="7064" y="4460"/>
                    <a:pt x="7064" y="4460"/>
                    <a:pt x="7044" y="4440"/>
                  </a:cubicBezTo>
                  <a:cubicBezTo>
                    <a:pt x="7044" y="4321"/>
                    <a:pt x="7024" y="4202"/>
                    <a:pt x="7024" y="4082"/>
                  </a:cubicBezTo>
                  <a:cubicBezTo>
                    <a:pt x="6945" y="3605"/>
                    <a:pt x="6845" y="3127"/>
                    <a:pt x="6686" y="2710"/>
                  </a:cubicBezTo>
                  <a:lnTo>
                    <a:pt x="6666" y="2710"/>
                  </a:lnTo>
                  <a:cubicBezTo>
                    <a:pt x="6606" y="2530"/>
                    <a:pt x="6547" y="2371"/>
                    <a:pt x="6467" y="2212"/>
                  </a:cubicBezTo>
                  <a:cubicBezTo>
                    <a:pt x="6248" y="1735"/>
                    <a:pt x="5950" y="1317"/>
                    <a:pt x="5631" y="979"/>
                  </a:cubicBezTo>
                  <a:cubicBezTo>
                    <a:pt x="5572" y="919"/>
                    <a:pt x="5512" y="859"/>
                    <a:pt x="5472" y="819"/>
                  </a:cubicBezTo>
                  <a:cubicBezTo>
                    <a:pt x="4911" y="295"/>
                    <a:pt x="4244" y="0"/>
                    <a:pt x="35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4" name="Google Shape;2704;p32"/>
            <p:cNvSpPr/>
            <p:nvPr/>
          </p:nvSpPr>
          <p:spPr>
            <a:xfrm>
              <a:off x="5180850" y="2140025"/>
              <a:ext cx="153725" cy="33025"/>
            </a:xfrm>
            <a:custGeom>
              <a:avLst/>
              <a:gdLst/>
              <a:ahLst/>
              <a:cxnLst/>
              <a:rect l="l" t="t" r="r" b="b"/>
              <a:pathLst>
                <a:path w="6149" h="1321" extrusionOk="0">
                  <a:moveTo>
                    <a:pt x="5417" y="0"/>
                  </a:moveTo>
                  <a:cubicBezTo>
                    <a:pt x="5249" y="0"/>
                    <a:pt x="5074" y="67"/>
                    <a:pt x="4895" y="227"/>
                  </a:cubicBezTo>
                  <a:cubicBezTo>
                    <a:pt x="4715" y="406"/>
                    <a:pt x="4616" y="665"/>
                    <a:pt x="4457" y="844"/>
                  </a:cubicBezTo>
                  <a:cubicBezTo>
                    <a:pt x="4349" y="958"/>
                    <a:pt x="4262" y="1003"/>
                    <a:pt x="4185" y="1003"/>
                  </a:cubicBezTo>
                  <a:cubicBezTo>
                    <a:pt x="4020" y="1003"/>
                    <a:pt x="3903" y="795"/>
                    <a:pt x="3741" y="605"/>
                  </a:cubicBezTo>
                  <a:cubicBezTo>
                    <a:pt x="3522" y="366"/>
                    <a:pt x="3283" y="28"/>
                    <a:pt x="2925" y="8"/>
                  </a:cubicBezTo>
                  <a:cubicBezTo>
                    <a:pt x="2904" y="6"/>
                    <a:pt x="2884" y="6"/>
                    <a:pt x="2864" y="6"/>
                  </a:cubicBezTo>
                  <a:cubicBezTo>
                    <a:pt x="2442" y="6"/>
                    <a:pt x="2177" y="400"/>
                    <a:pt x="1930" y="685"/>
                  </a:cubicBezTo>
                  <a:cubicBezTo>
                    <a:pt x="1797" y="858"/>
                    <a:pt x="1672" y="1004"/>
                    <a:pt x="1521" y="1004"/>
                  </a:cubicBezTo>
                  <a:cubicBezTo>
                    <a:pt x="1446" y="1004"/>
                    <a:pt x="1365" y="969"/>
                    <a:pt x="1273" y="884"/>
                  </a:cubicBezTo>
                  <a:cubicBezTo>
                    <a:pt x="1154" y="764"/>
                    <a:pt x="1074" y="605"/>
                    <a:pt x="975" y="466"/>
                  </a:cubicBezTo>
                  <a:cubicBezTo>
                    <a:pt x="741" y="185"/>
                    <a:pt x="519" y="87"/>
                    <a:pt x="300" y="87"/>
                  </a:cubicBezTo>
                  <a:cubicBezTo>
                    <a:pt x="239" y="87"/>
                    <a:pt x="179" y="95"/>
                    <a:pt x="119" y="108"/>
                  </a:cubicBezTo>
                  <a:cubicBezTo>
                    <a:pt x="80" y="227"/>
                    <a:pt x="40" y="346"/>
                    <a:pt x="0" y="446"/>
                  </a:cubicBezTo>
                  <a:cubicBezTo>
                    <a:pt x="99" y="388"/>
                    <a:pt x="201" y="351"/>
                    <a:pt x="305" y="351"/>
                  </a:cubicBezTo>
                  <a:cubicBezTo>
                    <a:pt x="452" y="351"/>
                    <a:pt x="604" y="426"/>
                    <a:pt x="756" y="625"/>
                  </a:cubicBezTo>
                  <a:cubicBezTo>
                    <a:pt x="915" y="804"/>
                    <a:pt x="1035" y="1083"/>
                    <a:pt x="1254" y="1222"/>
                  </a:cubicBezTo>
                  <a:cubicBezTo>
                    <a:pt x="1352" y="1282"/>
                    <a:pt x="1441" y="1308"/>
                    <a:pt x="1524" y="1308"/>
                  </a:cubicBezTo>
                  <a:cubicBezTo>
                    <a:pt x="2050" y="1308"/>
                    <a:pt x="2317" y="259"/>
                    <a:pt x="2867" y="259"/>
                  </a:cubicBezTo>
                  <a:cubicBezTo>
                    <a:pt x="2917" y="259"/>
                    <a:pt x="2969" y="268"/>
                    <a:pt x="3024" y="287"/>
                  </a:cubicBezTo>
                  <a:cubicBezTo>
                    <a:pt x="3452" y="429"/>
                    <a:pt x="3752" y="1321"/>
                    <a:pt x="4238" y="1321"/>
                  </a:cubicBezTo>
                  <a:cubicBezTo>
                    <a:pt x="4295" y="1321"/>
                    <a:pt x="4354" y="1309"/>
                    <a:pt x="4417" y="1282"/>
                  </a:cubicBezTo>
                  <a:cubicBezTo>
                    <a:pt x="4815" y="1102"/>
                    <a:pt x="4855" y="346"/>
                    <a:pt x="5332" y="247"/>
                  </a:cubicBezTo>
                  <a:cubicBezTo>
                    <a:pt x="5358" y="241"/>
                    <a:pt x="5384" y="238"/>
                    <a:pt x="5410" y="238"/>
                  </a:cubicBezTo>
                  <a:cubicBezTo>
                    <a:pt x="5653" y="238"/>
                    <a:pt x="5933" y="471"/>
                    <a:pt x="6148" y="705"/>
                  </a:cubicBezTo>
                  <a:cubicBezTo>
                    <a:pt x="6088" y="525"/>
                    <a:pt x="6029" y="366"/>
                    <a:pt x="5949" y="207"/>
                  </a:cubicBezTo>
                  <a:cubicBezTo>
                    <a:pt x="5782" y="82"/>
                    <a:pt x="5603" y="0"/>
                    <a:pt x="5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5" name="Google Shape;2705;p32"/>
            <p:cNvSpPr/>
            <p:nvPr/>
          </p:nvSpPr>
          <p:spPr>
            <a:xfrm>
              <a:off x="5197750" y="2105375"/>
              <a:ext cx="110950" cy="32875"/>
            </a:xfrm>
            <a:custGeom>
              <a:avLst/>
              <a:gdLst/>
              <a:ahLst/>
              <a:cxnLst/>
              <a:rect l="l" t="t" r="r" b="b"/>
              <a:pathLst>
                <a:path w="4438" h="1315" extrusionOk="0">
                  <a:moveTo>
                    <a:pt x="2216" y="1"/>
                  </a:moveTo>
                  <a:cubicBezTo>
                    <a:pt x="1778" y="1"/>
                    <a:pt x="1507" y="387"/>
                    <a:pt x="1274" y="698"/>
                  </a:cubicBezTo>
                  <a:cubicBezTo>
                    <a:pt x="1128" y="857"/>
                    <a:pt x="1000" y="998"/>
                    <a:pt x="848" y="998"/>
                  </a:cubicBezTo>
                  <a:cubicBezTo>
                    <a:pt x="772" y="998"/>
                    <a:pt x="690" y="963"/>
                    <a:pt x="597" y="877"/>
                  </a:cubicBezTo>
                  <a:cubicBezTo>
                    <a:pt x="478" y="777"/>
                    <a:pt x="398" y="598"/>
                    <a:pt x="299" y="479"/>
                  </a:cubicBezTo>
                  <a:cubicBezTo>
                    <a:pt x="259" y="419"/>
                    <a:pt x="219" y="379"/>
                    <a:pt x="180" y="340"/>
                  </a:cubicBezTo>
                  <a:cubicBezTo>
                    <a:pt x="120" y="399"/>
                    <a:pt x="60" y="459"/>
                    <a:pt x="1" y="539"/>
                  </a:cubicBezTo>
                  <a:cubicBezTo>
                    <a:pt x="40" y="559"/>
                    <a:pt x="60" y="598"/>
                    <a:pt x="80" y="618"/>
                  </a:cubicBezTo>
                  <a:cubicBezTo>
                    <a:pt x="239" y="817"/>
                    <a:pt x="359" y="1076"/>
                    <a:pt x="578" y="1215"/>
                  </a:cubicBezTo>
                  <a:cubicBezTo>
                    <a:pt x="676" y="1275"/>
                    <a:pt x="765" y="1301"/>
                    <a:pt x="848" y="1301"/>
                  </a:cubicBezTo>
                  <a:cubicBezTo>
                    <a:pt x="1371" y="1301"/>
                    <a:pt x="1638" y="268"/>
                    <a:pt x="2181" y="268"/>
                  </a:cubicBezTo>
                  <a:cubicBezTo>
                    <a:pt x="2234" y="268"/>
                    <a:pt x="2290" y="278"/>
                    <a:pt x="2348" y="300"/>
                  </a:cubicBezTo>
                  <a:cubicBezTo>
                    <a:pt x="2776" y="425"/>
                    <a:pt x="3076" y="1314"/>
                    <a:pt x="3562" y="1314"/>
                  </a:cubicBezTo>
                  <a:cubicBezTo>
                    <a:pt x="3619" y="1314"/>
                    <a:pt x="3678" y="1302"/>
                    <a:pt x="3741" y="1275"/>
                  </a:cubicBezTo>
                  <a:cubicBezTo>
                    <a:pt x="4079" y="1136"/>
                    <a:pt x="4159" y="618"/>
                    <a:pt x="4437" y="360"/>
                  </a:cubicBezTo>
                  <a:cubicBezTo>
                    <a:pt x="4378" y="300"/>
                    <a:pt x="4318" y="240"/>
                    <a:pt x="4278" y="200"/>
                  </a:cubicBezTo>
                  <a:cubicBezTo>
                    <a:pt x="4258" y="220"/>
                    <a:pt x="4238" y="220"/>
                    <a:pt x="4219" y="240"/>
                  </a:cubicBezTo>
                  <a:cubicBezTo>
                    <a:pt x="4039" y="419"/>
                    <a:pt x="3940" y="658"/>
                    <a:pt x="3781" y="837"/>
                  </a:cubicBezTo>
                  <a:cubicBezTo>
                    <a:pt x="3673" y="951"/>
                    <a:pt x="3586" y="997"/>
                    <a:pt x="3509" y="997"/>
                  </a:cubicBezTo>
                  <a:cubicBezTo>
                    <a:pt x="3344" y="997"/>
                    <a:pt x="3227" y="788"/>
                    <a:pt x="3065" y="598"/>
                  </a:cubicBezTo>
                  <a:cubicBezTo>
                    <a:pt x="2846" y="360"/>
                    <a:pt x="2607" y="21"/>
                    <a:pt x="2249" y="1"/>
                  </a:cubicBezTo>
                  <a:cubicBezTo>
                    <a:pt x="2238" y="1"/>
                    <a:pt x="2227" y="1"/>
                    <a:pt x="2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6" name="Google Shape;2706;p32"/>
            <p:cNvSpPr/>
            <p:nvPr/>
          </p:nvSpPr>
          <p:spPr>
            <a:xfrm>
              <a:off x="5169400" y="2174525"/>
              <a:ext cx="174625" cy="32875"/>
            </a:xfrm>
            <a:custGeom>
              <a:avLst/>
              <a:gdLst/>
              <a:ahLst/>
              <a:cxnLst/>
              <a:rect l="l" t="t" r="r" b="b"/>
              <a:pathLst>
                <a:path w="6985" h="1315" extrusionOk="0">
                  <a:moveTo>
                    <a:pt x="3350" y="0"/>
                  </a:moveTo>
                  <a:cubicBezTo>
                    <a:pt x="2912" y="0"/>
                    <a:pt x="2640" y="387"/>
                    <a:pt x="2388" y="697"/>
                  </a:cubicBezTo>
                  <a:cubicBezTo>
                    <a:pt x="2255" y="871"/>
                    <a:pt x="2130" y="1008"/>
                    <a:pt x="1979" y="1008"/>
                  </a:cubicBezTo>
                  <a:cubicBezTo>
                    <a:pt x="1904" y="1008"/>
                    <a:pt x="1823" y="975"/>
                    <a:pt x="1731" y="896"/>
                  </a:cubicBezTo>
                  <a:cubicBezTo>
                    <a:pt x="1612" y="777"/>
                    <a:pt x="1532" y="598"/>
                    <a:pt x="1413" y="479"/>
                  </a:cubicBezTo>
                  <a:cubicBezTo>
                    <a:pt x="1198" y="208"/>
                    <a:pt x="984" y="99"/>
                    <a:pt x="773" y="99"/>
                  </a:cubicBezTo>
                  <a:cubicBezTo>
                    <a:pt x="535" y="99"/>
                    <a:pt x="302" y="238"/>
                    <a:pt x="80" y="439"/>
                  </a:cubicBezTo>
                  <a:cubicBezTo>
                    <a:pt x="40" y="598"/>
                    <a:pt x="20" y="737"/>
                    <a:pt x="0" y="876"/>
                  </a:cubicBezTo>
                  <a:cubicBezTo>
                    <a:pt x="219" y="606"/>
                    <a:pt x="480" y="353"/>
                    <a:pt x="755" y="353"/>
                  </a:cubicBezTo>
                  <a:cubicBezTo>
                    <a:pt x="905" y="353"/>
                    <a:pt x="1060" y="428"/>
                    <a:pt x="1214" y="618"/>
                  </a:cubicBezTo>
                  <a:cubicBezTo>
                    <a:pt x="1373" y="817"/>
                    <a:pt x="1493" y="1095"/>
                    <a:pt x="1712" y="1215"/>
                  </a:cubicBezTo>
                  <a:cubicBezTo>
                    <a:pt x="1811" y="1276"/>
                    <a:pt x="1901" y="1302"/>
                    <a:pt x="1985" y="1302"/>
                  </a:cubicBezTo>
                  <a:cubicBezTo>
                    <a:pt x="2509" y="1302"/>
                    <a:pt x="2776" y="272"/>
                    <a:pt x="3324" y="272"/>
                  </a:cubicBezTo>
                  <a:cubicBezTo>
                    <a:pt x="3374" y="272"/>
                    <a:pt x="3427" y="280"/>
                    <a:pt x="3482" y="299"/>
                  </a:cubicBezTo>
                  <a:cubicBezTo>
                    <a:pt x="3891" y="442"/>
                    <a:pt x="4205" y="1314"/>
                    <a:pt x="4693" y="1314"/>
                  </a:cubicBezTo>
                  <a:cubicBezTo>
                    <a:pt x="4751" y="1314"/>
                    <a:pt x="4811" y="1302"/>
                    <a:pt x="4875" y="1274"/>
                  </a:cubicBezTo>
                  <a:cubicBezTo>
                    <a:pt x="5273" y="1115"/>
                    <a:pt x="5313" y="359"/>
                    <a:pt x="5790" y="240"/>
                  </a:cubicBezTo>
                  <a:cubicBezTo>
                    <a:pt x="5812" y="235"/>
                    <a:pt x="5835" y="233"/>
                    <a:pt x="5857" y="233"/>
                  </a:cubicBezTo>
                  <a:cubicBezTo>
                    <a:pt x="6225" y="233"/>
                    <a:pt x="6681" y="810"/>
                    <a:pt x="6924" y="1016"/>
                  </a:cubicBezTo>
                  <a:cubicBezTo>
                    <a:pt x="6944" y="1036"/>
                    <a:pt x="6964" y="1055"/>
                    <a:pt x="6984" y="1055"/>
                  </a:cubicBezTo>
                  <a:cubicBezTo>
                    <a:pt x="6984" y="936"/>
                    <a:pt x="6964" y="817"/>
                    <a:pt x="6964" y="697"/>
                  </a:cubicBezTo>
                  <a:cubicBezTo>
                    <a:pt x="6629" y="376"/>
                    <a:pt x="6265" y="6"/>
                    <a:pt x="5871" y="6"/>
                  </a:cubicBezTo>
                  <a:cubicBezTo>
                    <a:pt x="5704" y="6"/>
                    <a:pt x="5531" y="73"/>
                    <a:pt x="5353" y="240"/>
                  </a:cubicBezTo>
                  <a:cubicBezTo>
                    <a:pt x="5173" y="419"/>
                    <a:pt x="5074" y="658"/>
                    <a:pt x="4895" y="857"/>
                  </a:cubicBezTo>
                  <a:cubicBezTo>
                    <a:pt x="4796" y="968"/>
                    <a:pt x="4714" y="1012"/>
                    <a:pt x="4641" y="1012"/>
                  </a:cubicBezTo>
                  <a:cubicBezTo>
                    <a:pt x="4480" y="1012"/>
                    <a:pt x="4363" y="796"/>
                    <a:pt x="4199" y="618"/>
                  </a:cubicBezTo>
                  <a:cubicBezTo>
                    <a:pt x="3980" y="379"/>
                    <a:pt x="3741" y="41"/>
                    <a:pt x="3383" y="1"/>
                  </a:cubicBezTo>
                  <a:cubicBezTo>
                    <a:pt x="3372" y="1"/>
                    <a:pt x="3361" y="0"/>
                    <a:pt x="3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7" name="Google Shape;2707;p32"/>
            <p:cNvSpPr/>
            <p:nvPr/>
          </p:nvSpPr>
          <p:spPr>
            <a:xfrm>
              <a:off x="5168400" y="2209150"/>
              <a:ext cx="175625" cy="33050"/>
            </a:xfrm>
            <a:custGeom>
              <a:avLst/>
              <a:gdLst/>
              <a:ahLst/>
              <a:cxnLst/>
              <a:rect l="l" t="t" r="r" b="b"/>
              <a:pathLst>
                <a:path w="7025" h="1322" extrusionOk="0">
                  <a:moveTo>
                    <a:pt x="5910" y="1"/>
                  </a:moveTo>
                  <a:cubicBezTo>
                    <a:pt x="5741" y="1"/>
                    <a:pt x="5569" y="71"/>
                    <a:pt x="5393" y="247"/>
                  </a:cubicBezTo>
                  <a:cubicBezTo>
                    <a:pt x="5213" y="427"/>
                    <a:pt x="5114" y="665"/>
                    <a:pt x="4935" y="844"/>
                  </a:cubicBezTo>
                  <a:cubicBezTo>
                    <a:pt x="4834" y="958"/>
                    <a:pt x="4750" y="1004"/>
                    <a:pt x="4676" y="1004"/>
                  </a:cubicBezTo>
                  <a:cubicBezTo>
                    <a:pt x="4518" y="1004"/>
                    <a:pt x="4401" y="795"/>
                    <a:pt x="4239" y="606"/>
                  </a:cubicBezTo>
                  <a:cubicBezTo>
                    <a:pt x="4020" y="367"/>
                    <a:pt x="3781" y="29"/>
                    <a:pt x="3423" y="9"/>
                  </a:cubicBezTo>
                  <a:cubicBezTo>
                    <a:pt x="3402" y="7"/>
                    <a:pt x="3382" y="6"/>
                    <a:pt x="3362" y="6"/>
                  </a:cubicBezTo>
                  <a:cubicBezTo>
                    <a:pt x="2940" y="6"/>
                    <a:pt x="2675" y="400"/>
                    <a:pt x="2428" y="685"/>
                  </a:cubicBezTo>
                  <a:cubicBezTo>
                    <a:pt x="2295" y="859"/>
                    <a:pt x="2170" y="1005"/>
                    <a:pt x="2019" y="1005"/>
                  </a:cubicBezTo>
                  <a:cubicBezTo>
                    <a:pt x="1944" y="1005"/>
                    <a:pt x="1863" y="970"/>
                    <a:pt x="1771" y="884"/>
                  </a:cubicBezTo>
                  <a:cubicBezTo>
                    <a:pt x="1632" y="785"/>
                    <a:pt x="1553" y="606"/>
                    <a:pt x="1453" y="486"/>
                  </a:cubicBezTo>
                  <a:cubicBezTo>
                    <a:pt x="1235" y="208"/>
                    <a:pt x="1014" y="97"/>
                    <a:pt x="797" y="97"/>
                  </a:cubicBezTo>
                  <a:cubicBezTo>
                    <a:pt x="518" y="97"/>
                    <a:pt x="247" y="280"/>
                    <a:pt x="1" y="526"/>
                  </a:cubicBezTo>
                  <a:cubicBezTo>
                    <a:pt x="1" y="645"/>
                    <a:pt x="21" y="765"/>
                    <a:pt x="40" y="884"/>
                  </a:cubicBezTo>
                  <a:cubicBezTo>
                    <a:pt x="259" y="614"/>
                    <a:pt x="520" y="360"/>
                    <a:pt x="795" y="360"/>
                  </a:cubicBezTo>
                  <a:cubicBezTo>
                    <a:pt x="945" y="360"/>
                    <a:pt x="1100" y="436"/>
                    <a:pt x="1254" y="626"/>
                  </a:cubicBezTo>
                  <a:cubicBezTo>
                    <a:pt x="1413" y="824"/>
                    <a:pt x="1513" y="1083"/>
                    <a:pt x="1752" y="1222"/>
                  </a:cubicBezTo>
                  <a:cubicBezTo>
                    <a:pt x="1850" y="1283"/>
                    <a:pt x="1939" y="1309"/>
                    <a:pt x="2021" y="1309"/>
                  </a:cubicBezTo>
                  <a:cubicBezTo>
                    <a:pt x="2544" y="1309"/>
                    <a:pt x="2800" y="260"/>
                    <a:pt x="3362" y="260"/>
                  </a:cubicBezTo>
                  <a:cubicBezTo>
                    <a:pt x="3413" y="260"/>
                    <a:pt x="3466" y="269"/>
                    <a:pt x="3522" y="287"/>
                  </a:cubicBezTo>
                  <a:cubicBezTo>
                    <a:pt x="3932" y="430"/>
                    <a:pt x="4230" y="1321"/>
                    <a:pt x="4730" y="1321"/>
                  </a:cubicBezTo>
                  <a:cubicBezTo>
                    <a:pt x="4789" y="1321"/>
                    <a:pt x="4850" y="1309"/>
                    <a:pt x="4915" y="1282"/>
                  </a:cubicBezTo>
                  <a:cubicBezTo>
                    <a:pt x="5313" y="1103"/>
                    <a:pt x="5333" y="367"/>
                    <a:pt x="5810" y="247"/>
                  </a:cubicBezTo>
                  <a:cubicBezTo>
                    <a:pt x="5839" y="240"/>
                    <a:pt x="5868" y="237"/>
                    <a:pt x="5897" y="237"/>
                  </a:cubicBezTo>
                  <a:cubicBezTo>
                    <a:pt x="6278" y="237"/>
                    <a:pt x="6724" y="802"/>
                    <a:pt x="6964" y="1023"/>
                  </a:cubicBezTo>
                  <a:lnTo>
                    <a:pt x="6984" y="1023"/>
                  </a:lnTo>
                  <a:cubicBezTo>
                    <a:pt x="7004" y="924"/>
                    <a:pt x="7004" y="824"/>
                    <a:pt x="7024" y="725"/>
                  </a:cubicBezTo>
                  <a:cubicBezTo>
                    <a:pt x="6687" y="402"/>
                    <a:pt x="6311" y="1"/>
                    <a:pt x="59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8" name="Google Shape;2708;p32"/>
            <p:cNvSpPr/>
            <p:nvPr/>
          </p:nvSpPr>
          <p:spPr>
            <a:xfrm>
              <a:off x="5174375" y="2243825"/>
              <a:ext cx="162175" cy="33200"/>
            </a:xfrm>
            <a:custGeom>
              <a:avLst/>
              <a:gdLst/>
              <a:ahLst/>
              <a:cxnLst/>
              <a:rect l="l" t="t" r="r" b="b"/>
              <a:pathLst>
                <a:path w="6487" h="1328" extrusionOk="0">
                  <a:moveTo>
                    <a:pt x="5659" y="1"/>
                  </a:moveTo>
                  <a:cubicBezTo>
                    <a:pt x="5495" y="1"/>
                    <a:pt x="5327" y="67"/>
                    <a:pt x="5154" y="233"/>
                  </a:cubicBezTo>
                  <a:cubicBezTo>
                    <a:pt x="4955" y="412"/>
                    <a:pt x="4855" y="651"/>
                    <a:pt x="4696" y="850"/>
                  </a:cubicBezTo>
                  <a:cubicBezTo>
                    <a:pt x="4595" y="964"/>
                    <a:pt x="4511" y="1010"/>
                    <a:pt x="4437" y="1010"/>
                  </a:cubicBezTo>
                  <a:cubicBezTo>
                    <a:pt x="4277" y="1010"/>
                    <a:pt x="4156" y="801"/>
                    <a:pt x="3980" y="611"/>
                  </a:cubicBezTo>
                  <a:cubicBezTo>
                    <a:pt x="3761" y="373"/>
                    <a:pt x="3522" y="34"/>
                    <a:pt x="3184" y="14"/>
                  </a:cubicBezTo>
                  <a:cubicBezTo>
                    <a:pt x="3163" y="13"/>
                    <a:pt x="3143" y="12"/>
                    <a:pt x="3123" y="12"/>
                  </a:cubicBezTo>
                  <a:cubicBezTo>
                    <a:pt x="2701" y="12"/>
                    <a:pt x="2436" y="406"/>
                    <a:pt x="2189" y="691"/>
                  </a:cubicBezTo>
                  <a:cubicBezTo>
                    <a:pt x="2042" y="864"/>
                    <a:pt x="1922" y="1002"/>
                    <a:pt x="1769" y="1002"/>
                  </a:cubicBezTo>
                  <a:cubicBezTo>
                    <a:pt x="1694" y="1002"/>
                    <a:pt x="1611" y="969"/>
                    <a:pt x="1513" y="890"/>
                  </a:cubicBezTo>
                  <a:cubicBezTo>
                    <a:pt x="1393" y="771"/>
                    <a:pt x="1314" y="611"/>
                    <a:pt x="1214" y="472"/>
                  </a:cubicBezTo>
                  <a:cubicBezTo>
                    <a:pt x="995" y="200"/>
                    <a:pt x="775" y="93"/>
                    <a:pt x="561" y="93"/>
                  </a:cubicBezTo>
                  <a:cubicBezTo>
                    <a:pt x="368" y="93"/>
                    <a:pt x="180" y="181"/>
                    <a:pt x="0" y="313"/>
                  </a:cubicBezTo>
                  <a:cubicBezTo>
                    <a:pt x="40" y="392"/>
                    <a:pt x="60" y="472"/>
                    <a:pt x="100" y="552"/>
                  </a:cubicBezTo>
                  <a:cubicBezTo>
                    <a:pt x="239" y="432"/>
                    <a:pt x="388" y="353"/>
                    <a:pt x="543" y="353"/>
                  </a:cubicBezTo>
                  <a:cubicBezTo>
                    <a:pt x="697" y="353"/>
                    <a:pt x="856" y="432"/>
                    <a:pt x="1015" y="631"/>
                  </a:cubicBezTo>
                  <a:cubicBezTo>
                    <a:pt x="1154" y="810"/>
                    <a:pt x="1274" y="1089"/>
                    <a:pt x="1493" y="1208"/>
                  </a:cubicBezTo>
                  <a:cubicBezTo>
                    <a:pt x="1597" y="1273"/>
                    <a:pt x="1691" y="1301"/>
                    <a:pt x="1778" y="1301"/>
                  </a:cubicBezTo>
                  <a:cubicBezTo>
                    <a:pt x="2307" y="1301"/>
                    <a:pt x="2564" y="266"/>
                    <a:pt x="3123" y="266"/>
                  </a:cubicBezTo>
                  <a:cubicBezTo>
                    <a:pt x="3174" y="266"/>
                    <a:pt x="3227" y="274"/>
                    <a:pt x="3283" y="293"/>
                  </a:cubicBezTo>
                  <a:cubicBezTo>
                    <a:pt x="3693" y="435"/>
                    <a:pt x="3991" y="1327"/>
                    <a:pt x="4491" y="1327"/>
                  </a:cubicBezTo>
                  <a:cubicBezTo>
                    <a:pt x="4550" y="1327"/>
                    <a:pt x="4611" y="1315"/>
                    <a:pt x="4676" y="1288"/>
                  </a:cubicBezTo>
                  <a:cubicBezTo>
                    <a:pt x="5074" y="1109"/>
                    <a:pt x="5094" y="353"/>
                    <a:pt x="5571" y="253"/>
                  </a:cubicBezTo>
                  <a:cubicBezTo>
                    <a:pt x="5599" y="247"/>
                    <a:pt x="5626" y="244"/>
                    <a:pt x="5655" y="244"/>
                  </a:cubicBezTo>
                  <a:cubicBezTo>
                    <a:pt x="5892" y="244"/>
                    <a:pt x="6154" y="457"/>
                    <a:pt x="6367" y="671"/>
                  </a:cubicBezTo>
                  <a:cubicBezTo>
                    <a:pt x="6407" y="591"/>
                    <a:pt x="6447" y="512"/>
                    <a:pt x="6487" y="432"/>
                  </a:cubicBezTo>
                  <a:cubicBezTo>
                    <a:pt x="6221" y="204"/>
                    <a:pt x="5947" y="1"/>
                    <a:pt x="56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09" name="Google Shape;2709;p32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2710" name="Google Shape;2710;p32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711" name="Google Shape;2711;p32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712" name="Google Shape;2712;p32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713" name="Google Shape;2713;p32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714" name="Google Shape;2714;p32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715" name="Google Shape;2715;p32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716" name="Google Shape;2716;p32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717" name="Google Shape;2717;p32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2718" name="Google Shape;2718;p32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719" name="Google Shape;2719;p32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720" name="Google Shape;2720;p32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  <p:grpSp>
          <p:nvGrpSpPr>
            <p:cNvPr id="2721" name="Google Shape;2721;p32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722" name="Google Shape;2722;p32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723" name="Google Shape;2723;p32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724" name="Google Shape;2724;p32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2725" name="Google Shape;2725;p32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726" name="Google Shape;2726;p32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727" name="Google Shape;2727;p32"/>
          <p:cNvSpPr/>
          <p:nvPr/>
        </p:nvSpPr>
        <p:spPr>
          <a:xfrm>
            <a:off x="7966768" y="5515302"/>
            <a:ext cx="3451467" cy="859433"/>
          </a:xfrm>
          <a:custGeom>
            <a:avLst/>
            <a:gdLst/>
            <a:ahLst/>
            <a:cxnLst/>
            <a:rect l="l" t="t" r="r" b="b"/>
            <a:pathLst>
              <a:path w="103544" h="25783" extrusionOk="0">
                <a:moveTo>
                  <a:pt x="5928" y="25504"/>
                </a:moveTo>
                <a:cubicBezTo>
                  <a:pt x="19744" y="26038"/>
                  <a:pt x="75739" y="25735"/>
                  <a:pt x="91923" y="25183"/>
                </a:cubicBezTo>
                <a:cubicBezTo>
                  <a:pt x="108107" y="24631"/>
                  <a:pt x="101894" y="26323"/>
                  <a:pt x="103033" y="22192"/>
                </a:cubicBezTo>
                <a:cubicBezTo>
                  <a:pt x="104173" y="18061"/>
                  <a:pt x="103674" y="2660"/>
                  <a:pt x="98760" y="399"/>
                </a:cubicBezTo>
                <a:cubicBezTo>
                  <a:pt x="93846" y="-1862"/>
                  <a:pt x="79638" y="6115"/>
                  <a:pt x="73549" y="8625"/>
                </a:cubicBezTo>
                <a:cubicBezTo>
                  <a:pt x="67460" y="11136"/>
                  <a:pt x="68458" y="14981"/>
                  <a:pt x="62226" y="15462"/>
                </a:cubicBezTo>
                <a:cubicBezTo>
                  <a:pt x="55995" y="15943"/>
                  <a:pt x="42944" y="10833"/>
                  <a:pt x="36160" y="11509"/>
                </a:cubicBezTo>
                <a:cubicBezTo>
                  <a:pt x="29377" y="12186"/>
                  <a:pt x="26047" y="17776"/>
                  <a:pt x="21525" y="19521"/>
                </a:cubicBezTo>
                <a:cubicBezTo>
                  <a:pt x="17003" y="21266"/>
                  <a:pt x="11626" y="20981"/>
                  <a:pt x="9026" y="21978"/>
                </a:cubicBezTo>
                <a:cubicBezTo>
                  <a:pt x="6427" y="22975"/>
                  <a:pt x="-7888" y="24970"/>
                  <a:pt x="5928" y="2550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2728" name="Google Shape;2728;p32"/>
          <p:cNvSpPr/>
          <p:nvPr/>
        </p:nvSpPr>
        <p:spPr>
          <a:xfrm>
            <a:off x="2553134" y="1351999"/>
            <a:ext cx="720197" cy="579557"/>
          </a:xfrm>
          <a:custGeom>
            <a:avLst/>
            <a:gdLst/>
            <a:ahLst/>
            <a:cxnLst/>
            <a:rect l="l" t="t" r="r" b="b"/>
            <a:pathLst>
              <a:path w="23956" h="19280" extrusionOk="0">
                <a:moveTo>
                  <a:pt x="14843" y="0"/>
                </a:moveTo>
                <a:lnTo>
                  <a:pt x="10546" y="7402"/>
                </a:lnTo>
                <a:lnTo>
                  <a:pt x="4119" y="995"/>
                </a:lnTo>
                <a:lnTo>
                  <a:pt x="8795" y="7402"/>
                </a:lnTo>
                <a:lnTo>
                  <a:pt x="1" y="7163"/>
                </a:lnTo>
                <a:lnTo>
                  <a:pt x="7999" y="9551"/>
                </a:lnTo>
                <a:lnTo>
                  <a:pt x="637" y="14942"/>
                </a:lnTo>
                <a:lnTo>
                  <a:pt x="8854" y="12356"/>
                </a:lnTo>
                <a:lnTo>
                  <a:pt x="8854" y="12356"/>
                </a:lnTo>
                <a:cubicBezTo>
                  <a:pt x="8854" y="12356"/>
                  <a:pt x="8158" y="19240"/>
                  <a:pt x="8417" y="19280"/>
                </a:cubicBezTo>
                <a:cubicBezTo>
                  <a:pt x="8417" y="19280"/>
                  <a:pt x="8418" y="19280"/>
                  <a:pt x="8418" y="19280"/>
                </a:cubicBezTo>
                <a:cubicBezTo>
                  <a:pt x="8702" y="19280"/>
                  <a:pt x="11063" y="12436"/>
                  <a:pt x="11063" y="12436"/>
                </a:cubicBezTo>
                <a:lnTo>
                  <a:pt x="19220" y="17867"/>
                </a:lnTo>
                <a:lnTo>
                  <a:pt x="19220" y="17867"/>
                </a:lnTo>
                <a:lnTo>
                  <a:pt x="13252" y="10824"/>
                </a:lnTo>
                <a:lnTo>
                  <a:pt x="23956" y="10864"/>
                </a:lnTo>
                <a:lnTo>
                  <a:pt x="13351" y="8337"/>
                </a:lnTo>
                <a:lnTo>
                  <a:pt x="1484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29" name="Google Shape;2729;p32"/>
          <p:cNvGrpSpPr/>
          <p:nvPr/>
        </p:nvGrpSpPr>
        <p:grpSpPr>
          <a:xfrm>
            <a:off x="10339873" y="5400985"/>
            <a:ext cx="551075" cy="487771"/>
            <a:chOff x="3279750" y="4755375"/>
            <a:chExt cx="144725" cy="128100"/>
          </a:xfrm>
        </p:grpSpPr>
        <p:sp>
          <p:nvSpPr>
            <p:cNvPr id="2730" name="Google Shape;2730;p32"/>
            <p:cNvSpPr/>
            <p:nvPr/>
          </p:nvSpPr>
          <p:spPr>
            <a:xfrm>
              <a:off x="3279750" y="4755375"/>
              <a:ext cx="144725" cy="128100"/>
            </a:xfrm>
            <a:custGeom>
              <a:avLst/>
              <a:gdLst/>
              <a:ahLst/>
              <a:cxnLst/>
              <a:rect l="l" t="t" r="r" b="b"/>
              <a:pathLst>
                <a:path w="5789" h="5124" extrusionOk="0">
                  <a:moveTo>
                    <a:pt x="3097" y="1"/>
                  </a:moveTo>
                  <a:cubicBezTo>
                    <a:pt x="3055" y="1"/>
                    <a:pt x="3011" y="3"/>
                    <a:pt x="2965" y="8"/>
                  </a:cubicBezTo>
                  <a:cubicBezTo>
                    <a:pt x="2030" y="148"/>
                    <a:pt x="2348" y="1302"/>
                    <a:pt x="2567" y="1938"/>
                  </a:cubicBezTo>
                  <a:cubicBezTo>
                    <a:pt x="2378" y="1445"/>
                    <a:pt x="1787" y="877"/>
                    <a:pt x="1272" y="877"/>
                  </a:cubicBezTo>
                  <a:cubicBezTo>
                    <a:pt x="1082" y="877"/>
                    <a:pt x="902" y="954"/>
                    <a:pt x="757" y="1143"/>
                  </a:cubicBezTo>
                  <a:cubicBezTo>
                    <a:pt x="1" y="2137"/>
                    <a:pt x="1533" y="2515"/>
                    <a:pt x="2169" y="2515"/>
                  </a:cubicBezTo>
                  <a:cubicBezTo>
                    <a:pt x="1473" y="2515"/>
                    <a:pt x="200" y="2515"/>
                    <a:pt x="438" y="3530"/>
                  </a:cubicBezTo>
                  <a:cubicBezTo>
                    <a:pt x="510" y="3845"/>
                    <a:pt x="761" y="3969"/>
                    <a:pt x="1065" y="3969"/>
                  </a:cubicBezTo>
                  <a:cubicBezTo>
                    <a:pt x="1519" y="3969"/>
                    <a:pt x="2091" y="3690"/>
                    <a:pt x="2354" y="3352"/>
                  </a:cubicBezTo>
                  <a:lnTo>
                    <a:pt x="2354" y="3352"/>
                  </a:lnTo>
                  <a:cubicBezTo>
                    <a:pt x="1937" y="4109"/>
                    <a:pt x="1599" y="5067"/>
                    <a:pt x="2766" y="5122"/>
                  </a:cubicBezTo>
                  <a:cubicBezTo>
                    <a:pt x="2785" y="5123"/>
                    <a:pt x="2804" y="5123"/>
                    <a:pt x="2823" y="5123"/>
                  </a:cubicBezTo>
                  <a:cubicBezTo>
                    <a:pt x="3696" y="5123"/>
                    <a:pt x="3575" y="4206"/>
                    <a:pt x="3244" y="3212"/>
                  </a:cubicBezTo>
                  <a:lnTo>
                    <a:pt x="3244" y="3212"/>
                  </a:lnTo>
                  <a:cubicBezTo>
                    <a:pt x="3554" y="3899"/>
                    <a:pt x="4083" y="4413"/>
                    <a:pt x="4559" y="4413"/>
                  </a:cubicBezTo>
                  <a:cubicBezTo>
                    <a:pt x="4786" y="4413"/>
                    <a:pt x="5000" y="4297"/>
                    <a:pt x="5174" y="4028"/>
                  </a:cubicBezTo>
                  <a:cubicBezTo>
                    <a:pt x="5609" y="3334"/>
                    <a:pt x="5040" y="2898"/>
                    <a:pt x="3759" y="2697"/>
                  </a:cubicBezTo>
                  <a:lnTo>
                    <a:pt x="3759" y="2697"/>
                  </a:lnTo>
                  <a:cubicBezTo>
                    <a:pt x="3920" y="2722"/>
                    <a:pt x="4078" y="2734"/>
                    <a:pt x="4229" y="2734"/>
                  </a:cubicBezTo>
                  <a:cubicBezTo>
                    <a:pt x="5133" y="2734"/>
                    <a:pt x="5788" y="2301"/>
                    <a:pt x="5432" y="1521"/>
                  </a:cubicBezTo>
                  <a:cubicBezTo>
                    <a:pt x="5295" y="1219"/>
                    <a:pt x="5074" y="1099"/>
                    <a:pt x="4825" y="1099"/>
                  </a:cubicBezTo>
                  <a:cubicBezTo>
                    <a:pt x="4352" y="1099"/>
                    <a:pt x="3783" y="1535"/>
                    <a:pt x="3522" y="1978"/>
                  </a:cubicBezTo>
                  <a:cubicBezTo>
                    <a:pt x="3846" y="1236"/>
                    <a:pt x="4024" y="1"/>
                    <a:pt x="3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1" name="Google Shape;2731;p32"/>
            <p:cNvSpPr/>
            <p:nvPr/>
          </p:nvSpPr>
          <p:spPr>
            <a:xfrm>
              <a:off x="3324800" y="4798525"/>
              <a:ext cx="57975" cy="41975"/>
            </a:xfrm>
            <a:custGeom>
              <a:avLst/>
              <a:gdLst/>
              <a:ahLst/>
              <a:cxnLst/>
              <a:rect l="l" t="t" r="r" b="b"/>
              <a:pathLst>
                <a:path w="2319" h="1679" extrusionOk="0">
                  <a:moveTo>
                    <a:pt x="1142" y="0"/>
                  </a:moveTo>
                  <a:cubicBezTo>
                    <a:pt x="60" y="0"/>
                    <a:pt x="0" y="1533"/>
                    <a:pt x="964" y="1665"/>
                  </a:cubicBezTo>
                  <a:cubicBezTo>
                    <a:pt x="1034" y="1674"/>
                    <a:pt x="1100" y="1678"/>
                    <a:pt x="1162" y="1678"/>
                  </a:cubicBezTo>
                  <a:cubicBezTo>
                    <a:pt x="2318" y="1678"/>
                    <a:pt x="2304" y="183"/>
                    <a:pt x="1322" y="13"/>
                  </a:cubicBezTo>
                  <a:cubicBezTo>
                    <a:pt x="1259" y="4"/>
                    <a:pt x="1199" y="0"/>
                    <a:pt x="1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32" name="Google Shape;2732;p32"/>
          <p:cNvSpPr/>
          <p:nvPr/>
        </p:nvSpPr>
        <p:spPr>
          <a:xfrm rot="3726270">
            <a:off x="1001336" y="5448259"/>
            <a:ext cx="1152429" cy="993503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3" name="Google Shape;2733;p3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34" name="Google Shape;2734;p32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5" name="Google Shape;2735;p32"/>
          <p:cNvSpPr txBox="1">
            <a:spLocks noGrp="1"/>
          </p:cNvSpPr>
          <p:nvPr>
            <p:ph type="title" idx="2" hasCustomPrompt="1"/>
          </p:nvPr>
        </p:nvSpPr>
        <p:spPr>
          <a:xfrm>
            <a:off x="1189800" y="2691733"/>
            <a:ext cx="2956800" cy="1319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736" name="Google Shape;2736;p32"/>
          <p:cNvSpPr txBox="1">
            <a:spLocks noGrp="1"/>
          </p:cNvSpPr>
          <p:nvPr>
            <p:ph type="subTitle" idx="1"/>
          </p:nvPr>
        </p:nvSpPr>
        <p:spPr>
          <a:xfrm>
            <a:off x="1189815" y="4010933"/>
            <a:ext cx="2956800" cy="1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37" name="Google Shape;2737;p32"/>
          <p:cNvSpPr txBox="1">
            <a:spLocks noGrp="1"/>
          </p:cNvSpPr>
          <p:nvPr>
            <p:ph type="title" idx="3" hasCustomPrompt="1"/>
          </p:nvPr>
        </p:nvSpPr>
        <p:spPr>
          <a:xfrm>
            <a:off x="4617593" y="2691733"/>
            <a:ext cx="2956800" cy="1319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738" name="Google Shape;2738;p32"/>
          <p:cNvSpPr txBox="1">
            <a:spLocks noGrp="1"/>
          </p:cNvSpPr>
          <p:nvPr>
            <p:ph type="subTitle" idx="4"/>
          </p:nvPr>
        </p:nvSpPr>
        <p:spPr>
          <a:xfrm>
            <a:off x="4617607" y="4010933"/>
            <a:ext cx="2956800" cy="1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39" name="Google Shape;2739;p32"/>
          <p:cNvSpPr txBox="1">
            <a:spLocks noGrp="1"/>
          </p:cNvSpPr>
          <p:nvPr>
            <p:ph type="title" idx="5" hasCustomPrompt="1"/>
          </p:nvPr>
        </p:nvSpPr>
        <p:spPr>
          <a:xfrm>
            <a:off x="8045533" y="2691733"/>
            <a:ext cx="2956800" cy="1319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740" name="Google Shape;2740;p32"/>
          <p:cNvSpPr txBox="1">
            <a:spLocks noGrp="1"/>
          </p:cNvSpPr>
          <p:nvPr>
            <p:ph type="subTitle" idx="6"/>
          </p:nvPr>
        </p:nvSpPr>
        <p:spPr>
          <a:xfrm>
            <a:off x="8045548" y="4010933"/>
            <a:ext cx="2956800" cy="1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99894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2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2" name="Google Shape;2742;p33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2743" name="Google Shape;2743;p33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4" name="Google Shape;2744;p33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5" name="Google Shape;2745;p33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6" name="Google Shape;2746;p33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7" name="Google Shape;2747;p33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8" name="Google Shape;2748;p33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9" name="Google Shape;2749;p33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0" name="Google Shape;2750;p33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1" name="Google Shape;2751;p33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2" name="Google Shape;2752;p33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3" name="Google Shape;2753;p33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4" name="Google Shape;2754;p33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5" name="Google Shape;2755;p33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6" name="Google Shape;2756;p33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7" name="Google Shape;2757;p33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8" name="Google Shape;2758;p33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9" name="Google Shape;2759;p33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0" name="Google Shape;2760;p33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1" name="Google Shape;2761;p33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2" name="Google Shape;2762;p33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3" name="Google Shape;2763;p33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4" name="Google Shape;2764;p33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5" name="Google Shape;2765;p33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6" name="Google Shape;2766;p33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7" name="Google Shape;2767;p33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8" name="Google Shape;2768;p33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9" name="Google Shape;2769;p33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0" name="Google Shape;2770;p33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1" name="Google Shape;2771;p33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2" name="Google Shape;2772;p33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3" name="Google Shape;2773;p33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4" name="Google Shape;2774;p33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5" name="Google Shape;2775;p33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6" name="Google Shape;2776;p33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7" name="Google Shape;2777;p33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8" name="Google Shape;2778;p33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9" name="Google Shape;2779;p33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0" name="Google Shape;2780;p33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1" name="Google Shape;2781;p33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2" name="Google Shape;2782;p33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3" name="Google Shape;2783;p33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4" name="Google Shape;2784;p33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5" name="Google Shape;2785;p33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6" name="Google Shape;2786;p33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7" name="Google Shape;2787;p33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8" name="Google Shape;2788;p33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9" name="Google Shape;2789;p33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0" name="Google Shape;2790;p33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1" name="Google Shape;2791;p33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2" name="Google Shape;2792;p33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3" name="Google Shape;2793;p33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4" name="Google Shape;2794;p33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5" name="Google Shape;2795;p33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6" name="Google Shape;2796;p33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7" name="Google Shape;2797;p33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8" name="Google Shape;2798;p33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9" name="Google Shape;2799;p33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0" name="Google Shape;2800;p33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01" name="Google Shape;2801;p33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2" name="Google Shape;2802;p33"/>
          <p:cNvSpPr/>
          <p:nvPr/>
        </p:nvSpPr>
        <p:spPr>
          <a:xfrm>
            <a:off x="693833" y="1029367"/>
            <a:ext cx="2444192" cy="1841165"/>
          </a:xfrm>
          <a:custGeom>
            <a:avLst/>
            <a:gdLst/>
            <a:ahLst/>
            <a:cxnLst/>
            <a:rect l="l" t="t" r="r" b="b"/>
            <a:pathLst>
              <a:path w="13789" h="10387" extrusionOk="0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03" name="Google Shape;2803;p33"/>
          <p:cNvGrpSpPr/>
          <p:nvPr/>
        </p:nvGrpSpPr>
        <p:grpSpPr>
          <a:xfrm rot="-4591891">
            <a:off x="8924158" y="790580"/>
            <a:ext cx="859429" cy="1469157"/>
            <a:chOff x="478350" y="474400"/>
            <a:chExt cx="344250" cy="588450"/>
          </a:xfrm>
        </p:grpSpPr>
        <p:sp>
          <p:nvSpPr>
            <p:cNvPr id="2804" name="Google Shape;2804;p33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5" name="Google Shape;2805;p33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06" name="Google Shape;2806;p33"/>
          <p:cNvGrpSpPr/>
          <p:nvPr/>
        </p:nvGrpSpPr>
        <p:grpSpPr>
          <a:xfrm rot="-915198">
            <a:off x="9266402" y="5528272"/>
            <a:ext cx="720193" cy="833347"/>
            <a:chOff x="5167900" y="2089900"/>
            <a:chExt cx="177100" cy="204925"/>
          </a:xfrm>
        </p:grpSpPr>
        <p:sp>
          <p:nvSpPr>
            <p:cNvPr id="2807" name="Google Shape;2807;p33"/>
            <p:cNvSpPr/>
            <p:nvPr/>
          </p:nvSpPr>
          <p:spPr>
            <a:xfrm>
              <a:off x="5167900" y="2089900"/>
              <a:ext cx="177100" cy="204925"/>
            </a:xfrm>
            <a:custGeom>
              <a:avLst/>
              <a:gdLst/>
              <a:ahLst/>
              <a:cxnLst/>
              <a:rect l="l" t="t" r="r" b="b"/>
              <a:pathLst>
                <a:path w="7084" h="8197" extrusionOk="0">
                  <a:moveTo>
                    <a:pt x="3520" y="0"/>
                  </a:moveTo>
                  <a:cubicBezTo>
                    <a:pt x="3475" y="0"/>
                    <a:pt x="3429" y="1"/>
                    <a:pt x="3383" y="4"/>
                  </a:cubicBezTo>
                  <a:cubicBezTo>
                    <a:pt x="2508" y="4"/>
                    <a:pt x="1851" y="382"/>
                    <a:pt x="1374" y="959"/>
                  </a:cubicBezTo>
                  <a:cubicBezTo>
                    <a:pt x="1314" y="1018"/>
                    <a:pt x="1254" y="1078"/>
                    <a:pt x="1195" y="1158"/>
                  </a:cubicBezTo>
                  <a:cubicBezTo>
                    <a:pt x="976" y="1456"/>
                    <a:pt x="797" y="1774"/>
                    <a:pt x="637" y="2113"/>
                  </a:cubicBezTo>
                  <a:cubicBezTo>
                    <a:pt x="598" y="2232"/>
                    <a:pt x="558" y="2351"/>
                    <a:pt x="518" y="2451"/>
                  </a:cubicBezTo>
                  <a:cubicBezTo>
                    <a:pt x="339" y="2928"/>
                    <a:pt x="200" y="3406"/>
                    <a:pt x="140" y="3824"/>
                  </a:cubicBezTo>
                  <a:cubicBezTo>
                    <a:pt x="100" y="3983"/>
                    <a:pt x="80" y="4122"/>
                    <a:pt x="60" y="4261"/>
                  </a:cubicBezTo>
                  <a:cubicBezTo>
                    <a:pt x="41" y="4341"/>
                    <a:pt x="41" y="4421"/>
                    <a:pt x="21" y="4500"/>
                  </a:cubicBezTo>
                  <a:cubicBezTo>
                    <a:pt x="1" y="4779"/>
                    <a:pt x="1" y="5057"/>
                    <a:pt x="21" y="5296"/>
                  </a:cubicBezTo>
                  <a:cubicBezTo>
                    <a:pt x="21" y="5415"/>
                    <a:pt x="41" y="5535"/>
                    <a:pt x="60" y="5654"/>
                  </a:cubicBezTo>
                  <a:cubicBezTo>
                    <a:pt x="100" y="5953"/>
                    <a:pt x="160" y="6211"/>
                    <a:pt x="259" y="6470"/>
                  </a:cubicBezTo>
                  <a:cubicBezTo>
                    <a:pt x="299" y="6549"/>
                    <a:pt x="319" y="6629"/>
                    <a:pt x="359" y="6709"/>
                  </a:cubicBezTo>
                  <a:cubicBezTo>
                    <a:pt x="777" y="7544"/>
                    <a:pt x="1592" y="8082"/>
                    <a:pt x="2945" y="8181"/>
                  </a:cubicBezTo>
                  <a:cubicBezTo>
                    <a:pt x="3087" y="8191"/>
                    <a:pt x="3242" y="8196"/>
                    <a:pt x="3407" y="8196"/>
                  </a:cubicBezTo>
                  <a:cubicBezTo>
                    <a:pt x="4237" y="8196"/>
                    <a:pt x="5295" y="8056"/>
                    <a:pt x="5910" y="7624"/>
                  </a:cubicBezTo>
                  <a:cubicBezTo>
                    <a:pt x="6208" y="7405"/>
                    <a:pt x="6447" y="7126"/>
                    <a:pt x="6626" y="6828"/>
                  </a:cubicBezTo>
                  <a:cubicBezTo>
                    <a:pt x="6666" y="6748"/>
                    <a:pt x="6706" y="6669"/>
                    <a:pt x="6746" y="6589"/>
                  </a:cubicBezTo>
                  <a:cubicBezTo>
                    <a:pt x="6865" y="6331"/>
                    <a:pt x="6945" y="6072"/>
                    <a:pt x="7004" y="5793"/>
                  </a:cubicBezTo>
                  <a:cubicBezTo>
                    <a:pt x="7024" y="5694"/>
                    <a:pt x="7024" y="5594"/>
                    <a:pt x="7044" y="5495"/>
                  </a:cubicBezTo>
                  <a:cubicBezTo>
                    <a:pt x="7084" y="5137"/>
                    <a:pt x="7084" y="4799"/>
                    <a:pt x="7064" y="4480"/>
                  </a:cubicBezTo>
                  <a:cubicBezTo>
                    <a:pt x="7064" y="4460"/>
                    <a:pt x="7064" y="4460"/>
                    <a:pt x="7044" y="4440"/>
                  </a:cubicBezTo>
                  <a:cubicBezTo>
                    <a:pt x="7044" y="4321"/>
                    <a:pt x="7024" y="4202"/>
                    <a:pt x="7024" y="4082"/>
                  </a:cubicBezTo>
                  <a:cubicBezTo>
                    <a:pt x="6945" y="3605"/>
                    <a:pt x="6845" y="3127"/>
                    <a:pt x="6686" y="2710"/>
                  </a:cubicBezTo>
                  <a:lnTo>
                    <a:pt x="6666" y="2710"/>
                  </a:lnTo>
                  <a:cubicBezTo>
                    <a:pt x="6606" y="2530"/>
                    <a:pt x="6547" y="2371"/>
                    <a:pt x="6467" y="2212"/>
                  </a:cubicBezTo>
                  <a:cubicBezTo>
                    <a:pt x="6248" y="1735"/>
                    <a:pt x="5950" y="1317"/>
                    <a:pt x="5631" y="979"/>
                  </a:cubicBezTo>
                  <a:cubicBezTo>
                    <a:pt x="5572" y="919"/>
                    <a:pt x="5512" y="859"/>
                    <a:pt x="5472" y="819"/>
                  </a:cubicBezTo>
                  <a:cubicBezTo>
                    <a:pt x="4911" y="295"/>
                    <a:pt x="4244" y="0"/>
                    <a:pt x="35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8" name="Google Shape;2808;p33"/>
            <p:cNvSpPr/>
            <p:nvPr/>
          </p:nvSpPr>
          <p:spPr>
            <a:xfrm>
              <a:off x="5180850" y="2140025"/>
              <a:ext cx="153725" cy="33025"/>
            </a:xfrm>
            <a:custGeom>
              <a:avLst/>
              <a:gdLst/>
              <a:ahLst/>
              <a:cxnLst/>
              <a:rect l="l" t="t" r="r" b="b"/>
              <a:pathLst>
                <a:path w="6149" h="1321" extrusionOk="0">
                  <a:moveTo>
                    <a:pt x="5417" y="0"/>
                  </a:moveTo>
                  <a:cubicBezTo>
                    <a:pt x="5249" y="0"/>
                    <a:pt x="5074" y="67"/>
                    <a:pt x="4895" y="227"/>
                  </a:cubicBezTo>
                  <a:cubicBezTo>
                    <a:pt x="4715" y="406"/>
                    <a:pt x="4616" y="665"/>
                    <a:pt x="4457" y="844"/>
                  </a:cubicBezTo>
                  <a:cubicBezTo>
                    <a:pt x="4349" y="958"/>
                    <a:pt x="4262" y="1003"/>
                    <a:pt x="4185" y="1003"/>
                  </a:cubicBezTo>
                  <a:cubicBezTo>
                    <a:pt x="4020" y="1003"/>
                    <a:pt x="3903" y="795"/>
                    <a:pt x="3741" y="605"/>
                  </a:cubicBezTo>
                  <a:cubicBezTo>
                    <a:pt x="3522" y="366"/>
                    <a:pt x="3283" y="28"/>
                    <a:pt x="2925" y="8"/>
                  </a:cubicBezTo>
                  <a:cubicBezTo>
                    <a:pt x="2904" y="6"/>
                    <a:pt x="2884" y="6"/>
                    <a:pt x="2864" y="6"/>
                  </a:cubicBezTo>
                  <a:cubicBezTo>
                    <a:pt x="2442" y="6"/>
                    <a:pt x="2177" y="400"/>
                    <a:pt x="1930" y="685"/>
                  </a:cubicBezTo>
                  <a:cubicBezTo>
                    <a:pt x="1797" y="858"/>
                    <a:pt x="1672" y="1004"/>
                    <a:pt x="1521" y="1004"/>
                  </a:cubicBezTo>
                  <a:cubicBezTo>
                    <a:pt x="1446" y="1004"/>
                    <a:pt x="1365" y="969"/>
                    <a:pt x="1273" y="884"/>
                  </a:cubicBezTo>
                  <a:cubicBezTo>
                    <a:pt x="1154" y="764"/>
                    <a:pt x="1074" y="605"/>
                    <a:pt x="975" y="466"/>
                  </a:cubicBezTo>
                  <a:cubicBezTo>
                    <a:pt x="741" y="185"/>
                    <a:pt x="519" y="87"/>
                    <a:pt x="300" y="87"/>
                  </a:cubicBezTo>
                  <a:cubicBezTo>
                    <a:pt x="239" y="87"/>
                    <a:pt x="179" y="95"/>
                    <a:pt x="119" y="108"/>
                  </a:cubicBezTo>
                  <a:cubicBezTo>
                    <a:pt x="80" y="227"/>
                    <a:pt x="40" y="346"/>
                    <a:pt x="0" y="446"/>
                  </a:cubicBezTo>
                  <a:cubicBezTo>
                    <a:pt x="99" y="388"/>
                    <a:pt x="201" y="351"/>
                    <a:pt x="305" y="351"/>
                  </a:cubicBezTo>
                  <a:cubicBezTo>
                    <a:pt x="452" y="351"/>
                    <a:pt x="604" y="426"/>
                    <a:pt x="756" y="625"/>
                  </a:cubicBezTo>
                  <a:cubicBezTo>
                    <a:pt x="915" y="804"/>
                    <a:pt x="1035" y="1083"/>
                    <a:pt x="1254" y="1222"/>
                  </a:cubicBezTo>
                  <a:cubicBezTo>
                    <a:pt x="1352" y="1282"/>
                    <a:pt x="1441" y="1308"/>
                    <a:pt x="1524" y="1308"/>
                  </a:cubicBezTo>
                  <a:cubicBezTo>
                    <a:pt x="2050" y="1308"/>
                    <a:pt x="2317" y="259"/>
                    <a:pt x="2867" y="259"/>
                  </a:cubicBezTo>
                  <a:cubicBezTo>
                    <a:pt x="2917" y="259"/>
                    <a:pt x="2969" y="268"/>
                    <a:pt x="3024" y="287"/>
                  </a:cubicBezTo>
                  <a:cubicBezTo>
                    <a:pt x="3452" y="429"/>
                    <a:pt x="3752" y="1321"/>
                    <a:pt x="4238" y="1321"/>
                  </a:cubicBezTo>
                  <a:cubicBezTo>
                    <a:pt x="4295" y="1321"/>
                    <a:pt x="4354" y="1309"/>
                    <a:pt x="4417" y="1282"/>
                  </a:cubicBezTo>
                  <a:cubicBezTo>
                    <a:pt x="4815" y="1102"/>
                    <a:pt x="4855" y="346"/>
                    <a:pt x="5332" y="247"/>
                  </a:cubicBezTo>
                  <a:cubicBezTo>
                    <a:pt x="5358" y="241"/>
                    <a:pt x="5384" y="238"/>
                    <a:pt x="5410" y="238"/>
                  </a:cubicBezTo>
                  <a:cubicBezTo>
                    <a:pt x="5653" y="238"/>
                    <a:pt x="5933" y="471"/>
                    <a:pt x="6148" y="705"/>
                  </a:cubicBezTo>
                  <a:cubicBezTo>
                    <a:pt x="6088" y="525"/>
                    <a:pt x="6029" y="366"/>
                    <a:pt x="5949" y="207"/>
                  </a:cubicBezTo>
                  <a:cubicBezTo>
                    <a:pt x="5782" y="82"/>
                    <a:pt x="5603" y="0"/>
                    <a:pt x="5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9" name="Google Shape;2809;p33"/>
            <p:cNvSpPr/>
            <p:nvPr/>
          </p:nvSpPr>
          <p:spPr>
            <a:xfrm>
              <a:off x="5197750" y="2105375"/>
              <a:ext cx="110950" cy="32875"/>
            </a:xfrm>
            <a:custGeom>
              <a:avLst/>
              <a:gdLst/>
              <a:ahLst/>
              <a:cxnLst/>
              <a:rect l="l" t="t" r="r" b="b"/>
              <a:pathLst>
                <a:path w="4438" h="1315" extrusionOk="0">
                  <a:moveTo>
                    <a:pt x="2216" y="1"/>
                  </a:moveTo>
                  <a:cubicBezTo>
                    <a:pt x="1778" y="1"/>
                    <a:pt x="1507" y="387"/>
                    <a:pt x="1274" y="698"/>
                  </a:cubicBezTo>
                  <a:cubicBezTo>
                    <a:pt x="1128" y="857"/>
                    <a:pt x="1000" y="998"/>
                    <a:pt x="848" y="998"/>
                  </a:cubicBezTo>
                  <a:cubicBezTo>
                    <a:pt x="772" y="998"/>
                    <a:pt x="690" y="963"/>
                    <a:pt x="597" y="877"/>
                  </a:cubicBezTo>
                  <a:cubicBezTo>
                    <a:pt x="478" y="777"/>
                    <a:pt x="398" y="598"/>
                    <a:pt x="299" y="479"/>
                  </a:cubicBezTo>
                  <a:cubicBezTo>
                    <a:pt x="259" y="419"/>
                    <a:pt x="219" y="379"/>
                    <a:pt x="180" y="340"/>
                  </a:cubicBezTo>
                  <a:cubicBezTo>
                    <a:pt x="120" y="399"/>
                    <a:pt x="60" y="459"/>
                    <a:pt x="1" y="539"/>
                  </a:cubicBezTo>
                  <a:cubicBezTo>
                    <a:pt x="40" y="559"/>
                    <a:pt x="60" y="598"/>
                    <a:pt x="80" y="618"/>
                  </a:cubicBezTo>
                  <a:cubicBezTo>
                    <a:pt x="239" y="817"/>
                    <a:pt x="359" y="1076"/>
                    <a:pt x="578" y="1215"/>
                  </a:cubicBezTo>
                  <a:cubicBezTo>
                    <a:pt x="676" y="1275"/>
                    <a:pt x="765" y="1301"/>
                    <a:pt x="848" y="1301"/>
                  </a:cubicBezTo>
                  <a:cubicBezTo>
                    <a:pt x="1371" y="1301"/>
                    <a:pt x="1638" y="268"/>
                    <a:pt x="2181" y="268"/>
                  </a:cubicBezTo>
                  <a:cubicBezTo>
                    <a:pt x="2234" y="268"/>
                    <a:pt x="2290" y="278"/>
                    <a:pt x="2348" y="300"/>
                  </a:cubicBezTo>
                  <a:cubicBezTo>
                    <a:pt x="2776" y="425"/>
                    <a:pt x="3076" y="1314"/>
                    <a:pt x="3562" y="1314"/>
                  </a:cubicBezTo>
                  <a:cubicBezTo>
                    <a:pt x="3619" y="1314"/>
                    <a:pt x="3678" y="1302"/>
                    <a:pt x="3741" y="1275"/>
                  </a:cubicBezTo>
                  <a:cubicBezTo>
                    <a:pt x="4079" y="1136"/>
                    <a:pt x="4159" y="618"/>
                    <a:pt x="4437" y="360"/>
                  </a:cubicBezTo>
                  <a:cubicBezTo>
                    <a:pt x="4378" y="300"/>
                    <a:pt x="4318" y="240"/>
                    <a:pt x="4278" y="200"/>
                  </a:cubicBezTo>
                  <a:cubicBezTo>
                    <a:pt x="4258" y="220"/>
                    <a:pt x="4238" y="220"/>
                    <a:pt x="4219" y="240"/>
                  </a:cubicBezTo>
                  <a:cubicBezTo>
                    <a:pt x="4039" y="419"/>
                    <a:pt x="3940" y="658"/>
                    <a:pt x="3781" y="837"/>
                  </a:cubicBezTo>
                  <a:cubicBezTo>
                    <a:pt x="3673" y="951"/>
                    <a:pt x="3586" y="997"/>
                    <a:pt x="3509" y="997"/>
                  </a:cubicBezTo>
                  <a:cubicBezTo>
                    <a:pt x="3344" y="997"/>
                    <a:pt x="3227" y="788"/>
                    <a:pt x="3065" y="598"/>
                  </a:cubicBezTo>
                  <a:cubicBezTo>
                    <a:pt x="2846" y="360"/>
                    <a:pt x="2607" y="21"/>
                    <a:pt x="2249" y="1"/>
                  </a:cubicBezTo>
                  <a:cubicBezTo>
                    <a:pt x="2238" y="1"/>
                    <a:pt x="2227" y="1"/>
                    <a:pt x="2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0" name="Google Shape;2810;p33"/>
            <p:cNvSpPr/>
            <p:nvPr/>
          </p:nvSpPr>
          <p:spPr>
            <a:xfrm>
              <a:off x="5169400" y="2174525"/>
              <a:ext cx="174625" cy="32875"/>
            </a:xfrm>
            <a:custGeom>
              <a:avLst/>
              <a:gdLst/>
              <a:ahLst/>
              <a:cxnLst/>
              <a:rect l="l" t="t" r="r" b="b"/>
              <a:pathLst>
                <a:path w="6985" h="1315" extrusionOk="0">
                  <a:moveTo>
                    <a:pt x="3350" y="0"/>
                  </a:moveTo>
                  <a:cubicBezTo>
                    <a:pt x="2912" y="0"/>
                    <a:pt x="2640" y="387"/>
                    <a:pt x="2388" y="697"/>
                  </a:cubicBezTo>
                  <a:cubicBezTo>
                    <a:pt x="2255" y="871"/>
                    <a:pt x="2130" y="1008"/>
                    <a:pt x="1979" y="1008"/>
                  </a:cubicBezTo>
                  <a:cubicBezTo>
                    <a:pt x="1904" y="1008"/>
                    <a:pt x="1823" y="975"/>
                    <a:pt x="1731" y="896"/>
                  </a:cubicBezTo>
                  <a:cubicBezTo>
                    <a:pt x="1612" y="777"/>
                    <a:pt x="1532" y="598"/>
                    <a:pt x="1413" y="479"/>
                  </a:cubicBezTo>
                  <a:cubicBezTo>
                    <a:pt x="1198" y="208"/>
                    <a:pt x="984" y="99"/>
                    <a:pt x="773" y="99"/>
                  </a:cubicBezTo>
                  <a:cubicBezTo>
                    <a:pt x="535" y="99"/>
                    <a:pt x="302" y="238"/>
                    <a:pt x="80" y="439"/>
                  </a:cubicBezTo>
                  <a:cubicBezTo>
                    <a:pt x="40" y="598"/>
                    <a:pt x="20" y="737"/>
                    <a:pt x="0" y="876"/>
                  </a:cubicBezTo>
                  <a:cubicBezTo>
                    <a:pt x="219" y="606"/>
                    <a:pt x="480" y="353"/>
                    <a:pt x="755" y="353"/>
                  </a:cubicBezTo>
                  <a:cubicBezTo>
                    <a:pt x="905" y="353"/>
                    <a:pt x="1060" y="428"/>
                    <a:pt x="1214" y="618"/>
                  </a:cubicBezTo>
                  <a:cubicBezTo>
                    <a:pt x="1373" y="817"/>
                    <a:pt x="1493" y="1095"/>
                    <a:pt x="1712" y="1215"/>
                  </a:cubicBezTo>
                  <a:cubicBezTo>
                    <a:pt x="1811" y="1276"/>
                    <a:pt x="1901" y="1302"/>
                    <a:pt x="1985" y="1302"/>
                  </a:cubicBezTo>
                  <a:cubicBezTo>
                    <a:pt x="2509" y="1302"/>
                    <a:pt x="2776" y="272"/>
                    <a:pt x="3324" y="272"/>
                  </a:cubicBezTo>
                  <a:cubicBezTo>
                    <a:pt x="3374" y="272"/>
                    <a:pt x="3427" y="280"/>
                    <a:pt x="3482" y="299"/>
                  </a:cubicBezTo>
                  <a:cubicBezTo>
                    <a:pt x="3891" y="442"/>
                    <a:pt x="4205" y="1314"/>
                    <a:pt x="4693" y="1314"/>
                  </a:cubicBezTo>
                  <a:cubicBezTo>
                    <a:pt x="4751" y="1314"/>
                    <a:pt x="4811" y="1302"/>
                    <a:pt x="4875" y="1274"/>
                  </a:cubicBezTo>
                  <a:cubicBezTo>
                    <a:pt x="5273" y="1115"/>
                    <a:pt x="5313" y="359"/>
                    <a:pt x="5790" y="240"/>
                  </a:cubicBezTo>
                  <a:cubicBezTo>
                    <a:pt x="5812" y="235"/>
                    <a:pt x="5835" y="233"/>
                    <a:pt x="5857" y="233"/>
                  </a:cubicBezTo>
                  <a:cubicBezTo>
                    <a:pt x="6225" y="233"/>
                    <a:pt x="6681" y="810"/>
                    <a:pt x="6924" y="1016"/>
                  </a:cubicBezTo>
                  <a:cubicBezTo>
                    <a:pt x="6944" y="1036"/>
                    <a:pt x="6964" y="1055"/>
                    <a:pt x="6984" y="1055"/>
                  </a:cubicBezTo>
                  <a:cubicBezTo>
                    <a:pt x="6984" y="936"/>
                    <a:pt x="6964" y="817"/>
                    <a:pt x="6964" y="697"/>
                  </a:cubicBezTo>
                  <a:cubicBezTo>
                    <a:pt x="6629" y="376"/>
                    <a:pt x="6265" y="6"/>
                    <a:pt x="5871" y="6"/>
                  </a:cubicBezTo>
                  <a:cubicBezTo>
                    <a:pt x="5704" y="6"/>
                    <a:pt x="5531" y="73"/>
                    <a:pt x="5353" y="240"/>
                  </a:cubicBezTo>
                  <a:cubicBezTo>
                    <a:pt x="5173" y="419"/>
                    <a:pt x="5074" y="658"/>
                    <a:pt x="4895" y="857"/>
                  </a:cubicBezTo>
                  <a:cubicBezTo>
                    <a:pt x="4796" y="968"/>
                    <a:pt x="4714" y="1012"/>
                    <a:pt x="4641" y="1012"/>
                  </a:cubicBezTo>
                  <a:cubicBezTo>
                    <a:pt x="4480" y="1012"/>
                    <a:pt x="4363" y="796"/>
                    <a:pt x="4199" y="618"/>
                  </a:cubicBezTo>
                  <a:cubicBezTo>
                    <a:pt x="3980" y="379"/>
                    <a:pt x="3741" y="41"/>
                    <a:pt x="3383" y="1"/>
                  </a:cubicBezTo>
                  <a:cubicBezTo>
                    <a:pt x="3372" y="1"/>
                    <a:pt x="3361" y="0"/>
                    <a:pt x="3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1" name="Google Shape;2811;p33"/>
            <p:cNvSpPr/>
            <p:nvPr/>
          </p:nvSpPr>
          <p:spPr>
            <a:xfrm>
              <a:off x="5168400" y="2209150"/>
              <a:ext cx="175625" cy="33050"/>
            </a:xfrm>
            <a:custGeom>
              <a:avLst/>
              <a:gdLst/>
              <a:ahLst/>
              <a:cxnLst/>
              <a:rect l="l" t="t" r="r" b="b"/>
              <a:pathLst>
                <a:path w="7025" h="1322" extrusionOk="0">
                  <a:moveTo>
                    <a:pt x="5910" y="1"/>
                  </a:moveTo>
                  <a:cubicBezTo>
                    <a:pt x="5741" y="1"/>
                    <a:pt x="5569" y="71"/>
                    <a:pt x="5393" y="247"/>
                  </a:cubicBezTo>
                  <a:cubicBezTo>
                    <a:pt x="5213" y="427"/>
                    <a:pt x="5114" y="665"/>
                    <a:pt x="4935" y="844"/>
                  </a:cubicBezTo>
                  <a:cubicBezTo>
                    <a:pt x="4834" y="958"/>
                    <a:pt x="4750" y="1004"/>
                    <a:pt x="4676" y="1004"/>
                  </a:cubicBezTo>
                  <a:cubicBezTo>
                    <a:pt x="4518" y="1004"/>
                    <a:pt x="4401" y="795"/>
                    <a:pt x="4239" y="606"/>
                  </a:cubicBezTo>
                  <a:cubicBezTo>
                    <a:pt x="4020" y="367"/>
                    <a:pt x="3781" y="29"/>
                    <a:pt x="3423" y="9"/>
                  </a:cubicBezTo>
                  <a:cubicBezTo>
                    <a:pt x="3402" y="7"/>
                    <a:pt x="3382" y="6"/>
                    <a:pt x="3362" y="6"/>
                  </a:cubicBezTo>
                  <a:cubicBezTo>
                    <a:pt x="2940" y="6"/>
                    <a:pt x="2675" y="400"/>
                    <a:pt x="2428" y="685"/>
                  </a:cubicBezTo>
                  <a:cubicBezTo>
                    <a:pt x="2295" y="859"/>
                    <a:pt x="2170" y="1005"/>
                    <a:pt x="2019" y="1005"/>
                  </a:cubicBezTo>
                  <a:cubicBezTo>
                    <a:pt x="1944" y="1005"/>
                    <a:pt x="1863" y="970"/>
                    <a:pt x="1771" y="884"/>
                  </a:cubicBezTo>
                  <a:cubicBezTo>
                    <a:pt x="1632" y="785"/>
                    <a:pt x="1553" y="606"/>
                    <a:pt x="1453" y="486"/>
                  </a:cubicBezTo>
                  <a:cubicBezTo>
                    <a:pt x="1235" y="208"/>
                    <a:pt x="1014" y="97"/>
                    <a:pt x="797" y="97"/>
                  </a:cubicBezTo>
                  <a:cubicBezTo>
                    <a:pt x="518" y="97"/>
                    <a:pt x="247" y="280"/>
                    <a:pt x="1" y="526"/>
                  </a:cubicBezTo>
                  <a:cubicBezTo>
                    <a:pt x="1" y="645"/>
                    <a:pt x="21" y="765"/>
                    <a:pt x="40" y="884"/>
                  </a:cubicBezTo>
                  <a:cubicBezTo>
                    <a:pt x="259" y="614"/>
                    <a:pt x="520" y="360"/>
                    <a:pt x="795" y="360"/>
                  </a:cubicBezTo>
                  <a:cubicBezTo>
                    <a:pt x="945" y="360"/>
                    <a:pt x="1100" y="436"/>
                    <a:pt x="1254" y="626"/>
                  </a:cubicBezTo>
                  <a:cubicBezTo>
                    <a:pt x="1413" y="824"/>
                    <a:pt x="1513" y="1083"/>
                    <a:pt x="1752" y="1222"/>
                  </a:cubicBezTo>
                  <a:cubicBezTo>
                    <a:pt x="1850" y="1283"/>
                    <a:pt x="1939" y="1309"/>
                    <a:pt x="2021" y="1309"/>
                  </a:cubicBezTo>
                  <a:cubicBezTo>
                    <a:pt x="2544" y="1309"/>
                    <a:pt x="2800" y="260"/>
                    <a:pt x="3362" y="260"/>
                  </a:cubicBezTo>
                  <a:cubicBezTo>
                    <a:pt x="3413" y="260"/>
                    <a:pt x="3466" y="269"/>
                    <a:pt x="3522" y="287"/>
                  </a:cubicBezTo>
                  <a:cubicBezTo>
                    <a:pt x="3932" y="430"/>
                    <a:pt x="4230" y="1321"/>
                    <a:pt x="4730" y="1321"/>
                  </a:cubicBezTo>
                  <a:cubicBezTo>
                    <a:pt x="4789" y="1321"/>
                    <a:pt x="4850" y="1309"/>
                    <a:pt x="4915" y="1282"/>
                  </a:cubicBezTo>
                  <a:cubicBezTo>
                    <a:pt x="5313" y="1103"/>
                    <a:pt x="5333" y="367"/>
                    <a:pt x="5810" y="247"/>
                  </a:cubicBezTo>
                  <a:cubicBezTo>
                    <a:pt x="5839" y="240"/>
                    <a:pt x="5868" y="237"/>
                    <a:pt x="5897" y="237"/>
                  </a:cubicBezTo>
                  <a:cubicBezTo>
                    <a:pt x="6278" y="237"/>
                    <a:pt x="6724" y="802"/>
                    <a:pt x="6964" y="1023"/>
                  </a:cubicBezTo>
                  <a:lnTo>
                    <a:pt x="6984" y="1023"/>
                  </a:lnTo>
                  <a:cubicBezTo>
                    <a:pt x="7004" y="924"/>
                    <a:pt x="7004" y="824"/>
                    <a:pt x="7024" y="725"/>
                  </a:cubicBezTo>
                  <a:cubicBezTo>
                    <a:pt x="6687" y="402"/>
                    <a:pt x="6311" y="1"/>
                    <a:pt x="59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2" name="Google Shape;2812;p33"/>
            <p:cNvSpPr/>
            <p:nvPr/>
          </p:nvSpPr>
          <p:spPr>
            <a:xfrm>
              <a:off x="5174375" y="2243825"/>
              <a:ext cx="162175" cy="33200"/>
            </a:xfrm>
            <a:custGeom>
              <a:avLst/>
              <a:gdLst/>
              <a:ahLst/>
              <a:cxnLst/>
              <a:rect l="l" t="t" r="r" b="b"/>
              <a:pathLst>
                <a:path w="6487" h="1328" extrusionOk="0">
                  <a:moveTo>
                    <a:pt x="5659" y="1"/>
                  </a:moveTo>
                  <a:cubicBezTo>
                    <a:pt x="5495" y="1"/>
                    <a:pt x="5327" y="67"/>
                    <a:pt x="5154" y="233"/>
                  </a:cubicBezTo>
                  <a:cubicBezTo>
                    <a:pt x="4955" y="412"/>
                    <a:pt x="4855" y="651"/>
                    <a:pt x="4696" y="850"/>
                  </a:cubicBezTo>
                  <a:cubicBezTo>
                    <a:pt x="4595" y="964"/>
                    <a:pt x="4511" y="1010"/>
                    <a:pt x="4437" y="1010"/>
                  </a:cubicBezTo>
                  <a:cubicBezTo>
                    <a:pt x="4277" y="1010"/>
                    <a:pt x="4156" y="801"/>
                    <a:pt x="3980" y="611"/>
                  </a:cubicBezTo>
                  <a:cubicBezTo>
                    <a:pt x="3761" y="373"/>
                    <a:pt x="3522" y="34"/>
                    <a:pt x="3184" y="14"/>
                  </a:cubicBezTo>
                  <a:cubicBezTo>
                    <a:pt x="3163" y="13"/>
                    <a:pt x="3143" y="12"/>
                    <a:pt x="3123" y="12"/>
                  </a:cubicBezTo>
                  <a:cubicBezTo>
                    <a:pt x="2701" y="12"/>
                    <a:pt x="2436" y="406"/>
                    <a:pt x="2189" y="691"/>
                  </a:cubicBezTo>
                  <a:cubicBezTo>
                    <a:pt x="2042" y="864"/>
                    <a:pt x="1922" y="1002"/>
                    <a:pt x="1769" y="1002"/>
                  </a:cubicBezTo>
                  <a:cubicBezTo>
                    <a:pt x="1694" y="1002"/>
                    <a:pt x="1611" y="969"/>
                    <a:pt x="1513" y="890"/>
                  </a:cubicBezTo>
                  <a:cubicBezTo>
                    <a:pt x="1393" y="771"/>
                    <a:pt x="1314" y="611"/>
                    <a:pt x="1214" y="472"/>
                  </a:cubicBezTo>
                  <a:cubicBezTo>
                    <a:pt x="995" y="200"/>
                    <a:pt x="775" y="93"/>
                    <a:pt x="561" y="93"/>
                  </a:cubicBezTo>
                  <a:cubicBezTo>
                    <a:pt x="368" y="93"/>
                    <a:pt x="180" y="181"/>
                    <a:pt x="0" y="313"/>
                  </a:cubicBezTo>
                  <a:cubicBezTo>
                    <a:pt x="40" y="392"/>
                    <a:pt x="60" y="472"/>
                    <a:pt x="100" y="552"/>
                  </a:cubicBezTo>
                  <a:cubicBezTo>
                    <a:pt x="239" y="432"/>
                    <a:pt x="388" y="353"/>
                    <a:pt x="543" y="353"/>
                  </a:cubicBezTo>
                  <a:cubicBezTo>
                    <a:pt x="697" y="353"/>
                    <a:pt x="856" y="432"/>
                    <a:pt x="1015" y="631"/>
                  </a:cubicBezTo>
                  <a:cubicBezTo>
                    <a:pt x="1154" y="810"/>
                    <a:pt x="1274" y="1089"/>
                    <a:pt x="1493" y="1208"/>
                  </a:cubicBezTo>
                  <a:cubicBezTo>
                    <a:pt x="1597" y="1273"/>
                    <a:pt x="1691" y="1301"/>
                    <a:pt x="1778" y="1301"/>
                  </a:cubicBezTo>
                  <a:cubicBezTo>
                    <a:pt x="2307" y="1301"/>
                    <a:pt x="2564" y="266"/>
                    <a:pt x="3123" y="266"/>
                  </a:cubicBezTo>
                  <a:cubicBezTo>
                    <a:pt x="3174" y="266"/>
                    <a:pt x="3227" y="274"/>
                    <a:pt x="3283" y="293"/>
                  </a:cubicBezTo>
                  <a:cubicBezTo>
                    <a:pt x="3693" y="435"/>
                    <a:pt x="3991" y="1327"/>
                    <a:pt x="4491" y="1327"/>
                  </a:cubicBezTo>
                  <a:cubicBezTo>
                    <a:pt x="4550" y="1327"/>
                    <a:pt x="4611" y="1315"/>
                    <a:pt x="4676" y="1288"/>
                  </a:cubicBezTo>
                  <a:cubicBezTo>
                    <a:pt x="5074" y="1109"/>
                    <a:pt x="5094" y="353"/>
                    <a:pt x="5571" y="253"/>
                  </a:cubicBezTo>
                  <a:cubicBezTo>
                    <a:pt x="5599" y="247"/>
                    <a:pt x="5626" y="244"/>
                    <a:pt x="5655" y="244"/>
                  </a:cubicBezTo>
                  <a:cubicBezTo>
                    <a:pt x="5892" y="244"/>
                    <a:pt x="6154" y="457"/>
                    <a:pt x="6367" y="671"/>
                  </a:cubicBezTo>
                  <a:cubicBezTo>
                    <a:pt x="6407" y="591"/>
                    <a:pt x="6447" y="512"/>
                    <a:pt x="6487" y="432"/>
                  </a:cubicBezTo>
                  <a:cubicBezTo>
                    <a:pt x="6221" y="204"/>
                    <a:pt x="5947" y="1"/>
                    <a:pt x="56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13" name="Google Shape;2813;p33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2814" name="Google Shape;2814;p33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815" name="Google Shape;2815;p33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816" name="Google Shape;2816;p33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817" name="Google Shape;2817;p33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818" name="Google Shape;2818;p33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819" name="Google Shape;2819;p33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820" name="Google Shape;2820;p33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821" name="Google Shape;2821;p33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2822" name="Google Shape;2822;p33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823" name="Google Shape;2823;p33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824" name="Google Shape;2824;p33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  <p:grpSp>
          <p:nvGrpSpPr>
            <p:cNvPr id="2825" name="Google Shape;2825;p33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826" name="Google Shape;2826;p33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827" name="Google Shape;2827;p33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828" name="Google Shape;2828;p33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2829" name="Google Shape;2829;p33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830" name="Google Shape;2830;p33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831" name="Google Shape;2831;p33"/>
          <p:cNvSpPr/>
          <p:nvPr/>
        </p:nvSpPr>
        <p:spPr>
          <a:xfrm>
            <a:off x="7966768" y="5515302"/>
            <a:ext cx="3451467" cy="859433"/>
          </a:xfrm>
          <a:custGeom>
            <a:avLst/>
            <a:gdLst/>
            <a:ahLst/>
            <a:cxnLst/>
            <a:rect l="l" t="t" r="r" b="b"/>
            <a:pathLst>
              <a:path w="103544" h="25783" extrusionOk="0">
                <a:moveTo>
                  <a:pt x="5928" y="25504"/>
                </a:moveTo>
                <a:cubicBezTo>
                  <a:pt x="19744" y="26038"/>
                  <a:pt x="75739" y="25735"/>
                  <a:pt x="91923" y="25183"/>
                </a:cubicBezTo>
                <a:cubicBezTo>
                  <a:pt x="108107" y="24631"/>
                  <a:pt x="101894" y="26323"/>
                  <a:pt x="103033" y="22192"/>
                </a:cubicBezTo>
                <a:cubicBezTo>
                  <a:pt x="104173" y="18061"/>
                  <a:pt x="103674" y="2660"/>
                  <a:pt x="98760" y="399"/>
                </a:cubicBezTo>
                <a:cubicBezTo>
                  <a:pt x="93846" y="-1862"/>
                  <a:pt x="79638" y="6115"/>
                  <a:pt x="73549" y="8625"/>
                </a:cubicBezTo>
                <a:cubicBezTo>
                  <a:pt x="67460" y="11136"/>
                  <a:pt x="68458" y="14981"/>
                  <a:pt x="62226" y="15462"/>
                </a:cubicBezTo>
                <a:cubicBezTo>
                  <a:pt x="55995" y="15943"/>
                  <a:pt x="42944" y="10833"/>
                  <a:pt x="36160" y="11509"/>
                </a:cubicBezTo>
                <a:cubicBezTo>
                  <a:pt x="29377" y="12186"/>
                  <a:pt x="26047" y="17776"/>
                  <a:pt x="21525" y="19521"/>
                </a:cubicBezTo>
                <a:cubicBezTo>
                  <a:pt x="17003" y="21266"/>
                  <a:pt x="11626" y="20981"/>
                  <a:pt x="9026" y="21978"/>
                </a:cubicBezTo>
                <a:cubicBezTo>
                  <a:pt x="6427" y="22975"/>
                  <a:pt x="-7888" y="24970"/>
                  <a:pt x="5928" y="2550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2832" name="Google Shape;2832;p33"/>
          <p:cNvSpPr/>
          <p:nvPr/>
        </p:nvSpPr>
        <p:spPr>
          <a:xfrm>
            <a:off x="2553134" y="1351999"/>
            <a:ext cx="720197" cy="579557"/>
          </a:xfrm>
          <a:custGeom>
            <a:avLst/>
            <a:gdLst/>
            <a:ahLst/>
            <a:cxnLst/>
            <a:rect l="l" t="t" r="r" b="b"/>
            <a:pathLst>
              <a:path w="23956" h="19280" extrusionOk="0">
                <a:moveTo>
                  <a:pt x="14843" y="0"/>
                </a:moveTo>
                <a:lnTo>
                  <a:pt x="10546" y="7402"/>
                </a:lnTo>
                <a:lnTo>
                  <a:pt x="4119" y="995"/>
                </a:lnTo>
                <a:lnTo>
                  <a:pt x="8795" y="7402"/>
                </a:lnTo>
                <a:lnTo>
                  <a:pt x="1" y="7163"/>
                </a:lnTo>
                <a:lnTo>
                  <a:pt x="7999" y="9551"/>
                </a:lnTo>
                <a:lnTo>
                  <a:pt x="637" y="14942"/>
                </a:lnTo>
                <a:lnTo>
                  <a:pt x="8854" y="12356"/>
                </a:lnTo>
                <a:lnTo>
                  <a:pt x="8854" y="12356"/>
                </a:lnTo>
                <a:cubicBezTo>
                  <a:pt x="8854" y="12356"/>
                  <a:pt x="8158" y="19240"/>
                  <a:pt x="8417" y="19280"/>
                </a:cubicBezTo>
                <a:cubicBezTo>
                  <a:pt x="8417" y="19280"/>
                  <a:pt x="8418" y="19280"/>
                  <a:pt x="8418" y="19280"/>
                </a:cubicBezTo>
                <a:cubicBezTo>
                  <a:pt x="8702" y="19280"/>
                  <a:pt x="11063" y="12436"/>
                  <a:pt x="11063" y="12436"/>
                </a:cubicBezTo>
                <a:lnTo>
                  <a:pt x="19220" y="17867"/>
                </a:lnTo>
                <a:lnTo>
                  <a:pt x="19220" y="17867"/>
                </a:lnTo>
                <a:lnTo>
                  <a:pt x="13252" y="10824"/>
                </a:lnTo>
                <a:lnTo>
                  <a:pt x="23956" y="10864"/>
                </a:lnTo>
                <a:lnTo>
                  <a:pt x="13351" y="8337"/>
                </a:lnTo>
                <a:lnTo>
                  <a:pt x="1484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33" name="Google Shape;2833;p33"/>
          <p:cNvGrpSpPr/>
          <p:nvPr/>
        </p:nvGrpSpPr>
        <p:grpSpPr>
          <a:xfrm>
            <a:off x="10339873" y="5400985"/>
            <a:ext cx="551075" cy="487771"/>
            <a:chOff x="3279750" y="4755375"/>
            <a:chExt cx="144725" cy="128100"/>
          </a:xfrm>
        </p:grpSpPr>
        <p:sp>
          <p:nvSpPr>
            <p:cNvPr id="2834" name="Google Shape;2834;p33"/>
            <p:cNvSpPr/>
            <p:nvPr/>
          </p:nvSpPr>
          <p:spPr>
            <a:xfrm>
              <a:off x="3279750" y="4755375"/>
              <a:ext cx="144725" cy="128100"/>
            </a:xfrm>
            <a:custGeom>
              <a:avLst/>
              <a:gdLst/>
              <a:ahLst/>
              <a:cxnLst/>
              <a:rect l="l" t="t" r="r" b="b"/>
              <a:pathLst>
                <a:path w="5789" h="5124" extrusionOk="0">
                  <a:moveTo>
                    <a:pt x="3097" y="1"/>
                  </a:moveTo>
                  <a:cubicBezTo>
                    <a:pt x="3055" y="1"/>
                    <a:pt x="3011" y="3"/>
                    <a:pt x="2965" y="8"/>
                  </a:cubicBezTo>
                  <a:cubicBezTo>
                    <a:pt x="2030" y="148"/>
                    <a:pt x="2348" y="1302"/>
                    <a:pt x="2567" y="1938"/>
                  </a:cubicBezTo>
                  <a:cubicBezTo>
                    <a:pt x="2378" y="1445"/>
                    <a:pt x="1787" y="877"/>
                    <a:pt x="1272" y="877"/>
                  </a:cubicBezTo>
                  <a:cubicBezTo>
                    <a:pt x="1082" y="877"/>
                    <a:pt x="902" y="954"/>
                    <a:pt x="757" y="1143"/>
                  </a:cubicBezTo>
                  <a:cubicBezTo>
                    <a:pt x="1" y="2137"/>
                    <a:pt x="1533" y="2515"/>
                    <a:pt x="2169" y="2515"/>
                  </a:cubicBezTo>
                  <a:cubicBezTo>
                    <a:pt x="1473" y="2515"/>
                    <a:pt x="200" y="2515"/>
                    <a:pt x="438" y="3530"/>
                  </a:cubicBezTo>
                  <a:cubicBezTo>
                    <a:pt x="510" y="3845"/>
                    <a:pt x="761" y="3969"/>
                    <a:pt x="1065" y="3969"/>
                  </a:cubicBezTo>
                  <a:cubicBezTo>
                    <a:pt x="1519" y="3969"/>
                    <a:pt x="2091" y="3690"/>
                    <a:pt x="2354" y="3352"/>
                  </a:cubicBezTo>
                  <a:lnTo>
                    <a:pt x="2354" y="3352"/>
                  </a:lnTo>
                  <a:cubicBezTo>
                    <a:pt x="1937" y="4109"/>
                    <a:pt x="1599" y="5067"/>
                    <a:pt x="2766" y="5122"/>
                  </a:cubicBezTo>
                  <a:cubicBezTo>
                    <a:pt x="2785" y="5123"/>
                    <a:pt x="2804" y="5123"/>
                    <a:pt x="2823" y="5123"/>
                  </a:cubicBezTo>
                  <a:cubicBezTo>
                    <a:pt x="3696" y="5123"/>
                    <a:pt x="3575" y="4206"/>
                    <a:pt x="3244" y="3212"/>
                  </a:cubicBezTo>
                  <a:lnTo>
                    <a:pt x="3244" y="3212"/>
                  </a:lnTo>
                  <a:cubicBezTo>
                    <a:pt x="3554" y="3899"/>
                    <a:pt x="4083" y="4413"/>
                    <a:pt x="4559" y="4413"/>
                  </a:cubicBezTo>
                  <a:cubicBezTo>
                    <a:pt x="4786" y="4413"/>
                    <a:pt x="5000" y="4297"/>
                    <a:pt x="5174" y="4028"/>
                  </a:cubicBezTo>
                  <a:cubicBezTo>
                    <a:pt x="5609" y="3334"/>
                    <a:pt x="5040" y="2898"/>
                    <a:pt x="3759" y="2697"/>
                  </a:cubicBezTo>
                  <a:lnTo>
                    <a:pt x="3759" y="2697"/>
                  </a:lnTo>
                  <a:cubicBezTo>
                    <a:pt x="3920" y="2722"/>
                    <a:pt x="4078" y="2734"/>
                    <a:pt x="4229" y="2734"/>
                  </a:cubicBezTo>
                  <a:cubicBezTo>
                    <a:pt x="5133" y="2734"/>
                    <a:pt x="5788" y="2301"/>
                    <a:pt x="5432" y="1521"/>
                  </a:cubicBezTo>
                  <a:cubicBezTo>
                    <a:pt x="5295" y="1219"/>
                    <a:pt x="5074" y="1099"/>
                    <a:pt x="4825" y="1099"/>
                  </a:cubicBezTo>
                  <a:cubicBezTo>
                    <a:pt x="4352" y="1099"/>
                    <a:pt x="3783" y="1535"/>
                    <a:pt x="3522" y="1978"/>
                  </a:cubicBezTo>
                  <a:cubicBezTo>
                    <a:pt x="3846" y="1236"/>
                    <a:pt x="4024" y="1"/>
                    <a:pt x="3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5" name="Google Shape;2835;p33"/>
            <p:cNvSpPr/>
            <p:nvPr/>
          </p:nvSpPr>
          <p:spPr>
            <a:xfrm>
              <a:off x="3324800" y="4798525"/>
              <a:ext cx="57975" cy="41975"/>
            </a:xfrm>
            <a:custGeom>
              <a:avLst/>
              <a:gdLst/>
              <a:ahLst/>
              <a:cxnLst/>
              <a:rect l="l" t="t" r="r" b="b"/>
              <a:pathLst>
                <a:path w="2319" h="1679" extrusionOk="0">
                  <a:moveTo>
                    <a:pt x="1142" y="0"/>
                  </a:moveTo>
                  <a:cubicBezTo>
                    <a:pt x="60" y="0"/>
                    <a:pt x="0" y="1533"/>
                    <a:pt x="964" y="1665"/>
                  </a:cubicBezTo>
                  <a:cubicBezTo>
                    <a:pt x="1034" y="1674"/>
                    <a:pt x="1100" y="1678"/>
                    <a:pt x="1162" y="1678"/>
                  </a:cubicBezTo>
                  <a:cubicBezTo>
                    <a:pt x="2318" y="1678"/>
                    <a:pt x="2304" y="183"/>
                    <a:pt x="1322" y="13"/>
                  </a:cubicBezTo>
                  <a:cubicBezTo>
                    <a:pt x="1259" y="4"/>
                    <a:pt x="1199" y="0"/>
                    <a:pt x="1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36" name="Google Shape;2836;p33"/>
          <p:cNvSpPr/>
          <p:nvPr/>
        </p:nvSpPr>
        <p:spPr>
          <a:xfrm rot="3726270">
            <a:off x="1001336" y="5448259"/>
            <a:ext cx="1152429" cy="993503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7" name="Google Shape;2837;p3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38" name="Google Shape;2838;p33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9" name="Google Shape;2839;p33"/>
          <p:cNvSpPr txBox="1">
            <a:spLocks noGrp="1"/>
          </p:cNvSpPr>
          <p:nvPr>
            <p:ph type="title" idx="2" hasCustomPrompt="1"/>
          </p:nvPr>
        </p:nvSpPr>
        <p:spPr>
          <a:xfrm>
            <a:off x="1189800" y="3415000"/>
            <a:ext cx="4635600" cy="1319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840" name="Google Shape;2840;p33"/>
          <p:cNvSpPr txBox="1">
            <a:spLocks noGrp="1"/>
          </p:cNvSpPr>
          <p:nvPr>
            <p:ph type="subTitle" idx="1"/>
          </p:nvPr>
        </p:nvSpPr>
        <p:spPr>
          <a:xfrm>
            <a:off x="1191200" y="4983000"/>
            <a:ext cx="4632800" cy="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41" name="Google Shape;2841;p33"/>
          <p:cNvSpPr txBox="1">
            <a:spLocks noGrp="1"/>
          </p:cNvSpPr>
          <p:nvPr>
            <p:ph type="subTitle" idx="3"/>
          </p:nvPr>
        </p:nvSpPr>
        <p:spPr>
          <a:xfrm>
            <a:off x="2914800" y="1977000"/>
            <a:ext cx="1185600" cy="101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7066" b="1">
                <a:solidFill>
                  <a:schemeClr val="lt2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42" name="Google Shape;2842;p33"/>
          <p:cNvSpPr txBox="1">
            <a:spLocks noGrp="1"/>
          </p:cNvSpPr>
          <p:nvPr>
            <p:ph type="title" idx="4" hasCustomPrompt="1"/>
          </p:nvPr>
        </p:nvSpPr>
        <p:spPr>
          <a:xfrm>
            <a:off x="6255333" y="3415000"/>
            <a:ext cx="4635600" cy="1319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843" name="Google Shape;2843;p33"/>
          <p:cNvSpPr txBox="1">
            <a:spLocks noGrp="1"/>
          </p:cNvSpPr>
          <p:nvPr>
            <p:ph type="subTitle" idx="5"/>
          </p:nvPr>
        </p:nvSpPr>
        <p:spPr>
          <a:xfrm>
            <a:off x="6256733" y="4983000"/>
            <a:ext cx="4632800" cy="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44" name="Google Shape;2844;p33"/>
          <p:cNvSpPr txBox="1">
            <a:spLocks noGrp="1"/>
          </p:cNvSpPr>
          <p:nvPr>
            <p:ph type="subTitle" idx="6"/>
          </p:nvPr>
        </p:nvSpPr>
        <p:spPr>
          <a:xfrm>
            <a:off x="7980333" y="1977000"/>
            <a:ext cx="1185600" cy="101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7066" b="1">
                <a:solidFill>
                  <a:schemeClr val="lt2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98456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 ">
  <p:cSld name="Main point 1 ">
    <p:spTree>
      <p:nvGrpSpPr>
        <p:cNvPr id="1" name="Shape 2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6" name="Google Shape;2846;p34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2847" name="Google Shape;2847;p34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8" name="Google Shape;2848;p34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9" name="Google Shape;2849;p34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0" name="Google Shape;2850;p34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1" name="Google Shape;2851;p34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2" name="Google Shape;2852;p34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3" name="Google Shape;2853;p34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4" name="Google Shape;2854;p34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5" name="Google Shape;2855;p34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6" name="Google Shape;2856;p34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7" name="Google Shape;2857;p34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8" name="Google Shape;2858;p34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9" name="Google Shape;2859;p34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0" name="Google Shape;2860;p34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1" name="Google Shape;2861;p34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2" name="Google Shape;2862;p34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3" name="Google Shape;2863;p34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4" name="Google Shape;2864;p34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5" name="Google Shape;2865;p34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6" name="Google Shape;2866;p34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7" name="Google Shape;2867;p34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8" name="Google Shape;2868;p34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9" name="Google Shape;2869;p34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0" name="Google Shape;2870;p34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1" name="Google Shape;2871;p34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2" name="Google Shape;2872;p34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3" name="Google Shape;2873;p34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4" name="Google Shape;2874;p34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5" name="Google Shape;2875;p34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6" name="Google Shape;2876;p34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7" name="Google Shape;2877;p34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8" name="Google Shape;2878;p34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9" name="Google Shape;2879;p34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0" name="Google Shape;2880;p34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1" name="Google Shape;2881;p34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2" name="Google Shape;2882;p34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3" name="Google Shape;2883;p34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4" name="Google Shape;2884;p34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5" name="Google Shape;2885;p34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6" name="Google Shape;2886;p34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7" name="Google Shape;2887;p34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8" name="Google Shape;2888;p34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9" name="Google Shape;2889;p34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0" name="Google Shape;2890;p34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1" name="Google Shape;2891;p34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2" name="Google Shape;2892;p34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3" name="Google Shape;2893;p34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4" name="Google Shape;2894;p34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5" name="Google Shape;2895;p34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6" name="Google Shape;2896;p34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7" name="Google Shape;2897;p34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8" name="Google Shape;2898;p34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9" name="Google Shape;2899;p34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0" name="Google Shape;2900;p34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1" name="Google Shape;2901;p34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2" name="Google Shape;2902;p34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3" name="Google Shape;2903;p34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4" name="Google Shape;2904;p34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05" name="Google Shape;2905;p34"/>
          <p:cNvSpPr/>
          <p:nvPr/>
        </p:nvSpPr>
        <p:spPr>
          <a:xfrm>
            <a:off x="1261400" y="1452233"/>
            <a:ext cx="9669200" cy="450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906" name="Google Shape;2906;p34"/>
          <p:cNvGrpSpPr/>
          <p:nvPr/>
        </p:nvGrpSpPr>
        <p:grpSpPr>
          <a:xfrm>
            <a:off x="1261400" y="896217"/>
            <a:ext cx="9669200" cy="556000"/>
            <a:chOff x="946050" y="672163"/>
            <a:chExt cx="7251900" cy="417000"/>
          </a:xfrm>
        </p:grpSpPr>
        <p:sp>
          <p:nvSpPr>
            <p:cNvPr id="2907" name="Google Shape;2907;p34"/>
            <p:cNvSpPr/>
            <p:nvPr/>
          </p:nvSpPr>
          <p:spPr>
            <a:xfrm>
              <a:off x="946050" y="672163"/>
              <a:ext cx="7251900" cy="4170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908" name="Google Shape;2908;p34"/>
            <p:cNvGrpSpPr/>
            <p:nvPr/>
          </p:nvGrpSpPr>
          <p:grpSpPr>
            <a:xfrm>
              <a:off x="7209519" y="794061"/>
              <a:ext cx="789243" cy="171052"/>
              <a:chOff x="733775" y="310686"/>
              <a:chExt cx="789243" cy="171052"/>
            </a:xfrm>
          </p:grpSpPr>
          <p:sp>
            <p:nvSpPr>
              <p:cNvPr id="2909" name="Google Shape;2909;p34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910" name="Google Shape;2910;p34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911" name="Google Shape;2911;p34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912" name="Google Shape;2912;p34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913" name="Google Shape;2913;p34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914" name="Google Shape;2914;p34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2915" name="Google Shape;2915;p34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916" name="Google Shape;2916;p34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917" name="Google Shape;2917;p34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  <p:grpSp>
          <p:nvGrpSpPr>
            <p:cNvPr id="2918" name="Google Shape;2918;p34"/>
            <p:cNvGrpSpPr/>
            <p:nvPr/>
          </p:nvGrpSpPr>
          <p:grpSpPr>
            <a:xfrm>
              <a:off x="1145239" y="777487"/>
              <a:ext cx="800559" cy="204209"/>
              <a:chOff x="747420" y="664537"/>
              <a:chExt cx="800559" cy="204209"/>
            </a:xfrm>
          </p:grpSpPr>
          <p:grpSp>
            <p:nvGrpSpPr>
              <p:cNvPr id="2919" name="Google Shape;2919;p34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920" name="Google Shape;2920;p34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921" name="Google Shape;2921;p34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2922" name="Google Shape;2922;p34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923" name="Google Shape;2923;p34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924" name="Google Shape;2924;p34"/>
          <p:cNvSpPr txBox="1">
            <a:spLocks noGrp="1"/>
          </p:cNvSpPr>
          <p:nvPr>
            <p:ph type="title"/>
          </p:nvPr>
        </p:nvSpPr>
        <p:spPr>
          <a:xfrm>
            <a:off x="1661200" y="1908133"/>
            <a:ext cx="6644800" cy="258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2133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25" name="Google Shape;2925;p34"/>
          <p:cNvSpPr/>
          <p:nvPr/>
        </p:nvSpPr>
        <p:spPr>
          <a:xfrm rot="10800000" flipH="1">
            <a:off x="5601901" y="3807101"/>
            <a:ext cx="4998100" cy="2124500"/>
          </a:xfrm>
          <a:custGeom>
            <a:avLst/>
            <a:gdLst/>
            <a:ahLst/>
            <a:cxnLst/>
            <a:rect l="l" t="t" r="r" b="b"/>
            <a:pathLst>
              <a:path w="149943" h="63735" extrusionOk="0">
                <a:moveTo>
                  <a:pt x="5472" y="0"/>
                </a:moveTo>
                <a:cubicBezTo>
                  <a:pt x="5351" y="122"/>
                  <a:pt x="5290" y="244"/>
                  <a:pt x="5229" y="304"/>
                </a:cubicBezTo>
                <a:cubicBezTo>
                  <a:pt x="3618" y="2614"/>
                  <a:pt x="2341" y="5137"/>
                  <a:pt x="1551" y="7842"/>
                </a:cubicBezTo>
                <a:cubicBezTo>
                  <a:pt x="1" y="13222"/>
                  <a:pt x="670" y="18329"/>
                  <a:pt x="3679" y="23071"/>
                </a:cubicBezTo>
                <a:cubicBezTo>
                  <a:pt x="6262" y="27174"/>
                  <a:pt x="9910" y="29849"/>
                  <a:pt x="14773" y="30639"/>
                </a:cubicBezTo>
                <a:cubicBezTo>
                  <a:pt x="16394" y="30882"/>
                  <a:pt x="18029" y="30990"/>
                  <a:pt x="19659" y="30990"/>
                </a:cubicBezTo>
                <a:cubicBezTo>
                  <a:pt x="20474" y="30990"/>
                  <a:pt x="21288" y="30963"/>
                  <a:pt x="22099" y="30913"/>
                </a:cubicBezTo>
                <a:cubicBezTo>
                  <a:pt x="25807" y="30670"/>
                  <a:pt x="29485" y="30366"/>
                  <a:pt x="33163" y="30153"/>
                </a:cubicBezTo>
                <a:cubicBezTo>
                  <a:pt x="35195" y="30010"/>
                  <a:pt x="37220" y="29917"/>
                  <a:pt x="39236" y="29917"/>
                </a:cubicBezTo>
                <a:cubicBezTo>
                  <a:pt x="41079" y="29917"/>
                  <a:pt x="42915" y="29995"/>
                  <a:pt x="44743" y="30183"/>
                </a:cubicBezTo>
                <a:cubicBezTo>
                  <a:pt x="49394" y="30639"/>
                  <a:pt x="53832" y="31703"/>
                  <a:pt x="58057" y="33679"/>
                </a:cubicBezTo>
                <a:cubicBezTo>
                  <a:pt x="61096" y="35077"/>
                  <a:pt x="63893" y="36870"/>
                  <a:pt x="66598" y="38876"/>
                </a:cubicBezTo>
                <a:cubicBezTo>
                  <a:pt x="69516" y="41095"/>
                  <a:pt x="72251" y="43466"/>
                  <a:pt x="74957" y="45959"/>
                </a:cubicBezTo>
                <a:cubicBezTo>
                  <a:pt x="78027" y="48755"/>
                  <a:pt x="81157" y="51491"/>
                  <a:pt x="84501" y="53953"/>
                </a:cubicBezTo>
                <a:cubicBezTo>
                  <a:pt x="88088" y="56627"/>
                  <a:pt x="91826" y="58937"/>
                  <a:pt x="95991" y="60731"/>
                </a:cubicBezTo>
                <a:cubicBezTo>
                  <a:pt x="100587" y="62720"/>
                  <a:pt x="105220" y="63735"/>
                  <a:pt x="109891" y="63735"/>
                </a:cubicBezTo>
                <a:cubicBezTo>
                  <a:pt x="113713" y="63735"/>
                  <a:pt x="117560" y="63055"/>
                  <a:pt x="121432" y="61673"/>
                </a:cubicBezTo>
                <a:cubicBezTo>
                  <a:pt x="132496" y="57691"/>
                  <a:pt x="140763" y="50427"/>
                  <a:pt x="146235" y="40031"/>
                </a:cubicBezTo>
                <a:cubicBezTo>
                  <a:pt x="148362" y="35958"/>
                  <a:pt x="149548" y="31581"/>
                  <a:pt x="149730" y="26931"/>
                </a:cubicBezTo>
                <a:cubicBezTo>
                  <a:pt x="149943" y="21733"/>
                  <a:pt x="148788" y="16840"/>
                  <a:pt x="146508" y="12189"/>
                </a:cubicBezTo>
                <a:cubicBezTo>
                  <a:pt x="144289" y="7721"/>
                  <a:pt x="141219" y="3861"/>
                  <a:pt x="137541" y="456"/>
                </a:cubicBezTo>
                <a:cubicBezTo>
                  <a:pt x="137207" y="152"/>
                  <a:pt x="136873" y="0"/>
                  <a:pt x="1364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6" name="Google Shape;2926;p34"/>
          <p:cNvSpPr/>
          <p:nvPr/>
        </p:nvSpPr>
        <p:spPr>
          <a:xfrm>
            <a:off x="1261633" y="1452233"/>
            <a:ext cx="9669200" cy="45092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023290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Numbers and text 3">
    <p:spTree>
      <p:nvGrpSpPr>
        <p:cNvPr id="1" name="Shape 2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8" name="Google Shape;2928;p35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2929" name="Google Shape;2929;p35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0" name="Google Shape;2930;p35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1" name="Google Shape;2931;p35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2" name="Google Shape;2932;p35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3" name="Google Shape;2933;p35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4" name="Google Shape;2934;p35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5" name="Google Shape;2935;p35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6" name="Google Shape;2936;p35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7" name="Google Shape;2937;p35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8" name="Google Shape;2938;p35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9" name="Google Shape;2939;p35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0" name="Google Shape;2940;p35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1" name="Google Shape;2941;p35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2" name="Google Shape;2942;p35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3" name="Google Shape;2943;p35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4" name="Google Shape;2944;p35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5" name="Google Shape;2945;p35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6" name="Google Shape;2946;p35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7" name="Google Shape;2947;p35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8" name="Google Shape;2948;p35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9" name="Google Shape;2949;p35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0" name="Google Shape;2950;p35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1" name="Google Shape;2951;p35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2" name="Google Shape;2952;p35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3" name="Google Shape;2953;p35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4" name="Google Shape;2954;p35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5" name="Google Shape;2955;p35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6" name="Google Shape;2956;p35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7" name="Google Shape;2957;p35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8" name="Google Shape;2958;p35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9" name="Google Shape;2959;p35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0" name="Google Shape;2960;p35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1" name="Google Shape;2961;p35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2" name="Google Shape;2962;p35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3" name="Google Shape;2963;p35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4" name="Google Shape;2964;p35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5" name="Google Shape;2965;p35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6" name="Google Shape;2966;p35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7" name="Google Shape;2967;p35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8" name="Google Shape;2968;p35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9" name="Google Shape;2969;p35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0" name="Google Shape;2970;p35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1" name="Google Shape;2971;p35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2" name="Google Shape;2972;p35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3" name="Google Shape;2973;p35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4" name="Google Shape;2974;p35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5" name="Google Shape;2975;p35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6" name="Google Shape;2976;p35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7" name="Google Shape;2977;p35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8" name="Google Shape;2978;p35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9" name="Google Shape;2979;p35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0" name="Google Shape;2980;p35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1" name="Google Shape;2981;p35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2" name="Google Shape;2982;p35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3" name="Google Shape;2983;p35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4" name="Google Shape;2984;p35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5" name="Google Shape;2985;p35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6" name="Google Shape;2986;p35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87" name="Google Shape;2987;p35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88" name="Google Shape;2988;p35"/>
          <p:cNvSpPr/>
          <p:nvPr/>
        </p:nvSpPr>
        <p:spPr>
          <a:xfrm>
            <a:off x="790300" y="720001"/>
            <a:ext cx="2060920" cy="1612176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89" name="Google Shape;2989;p35"/>
          <p:cNvSpPr/>
          <p:nvPr/>
        </p:nvSpPr>
        <p:spPr>
          <a:xfrm>
            <a:off x="9994135" y="801100"/>
            <a:ext cx="1370269" cy="1402713"/>
          </a:xfrm>
          <a:custGeom>
            <a:avLst/>
            <a:gdLst/>
            <a:ahLst/>
            <a:cxnLst/>
            <a:rect l="l" t="t" r="r" b="b"/>
            <a:pathLst>
              <a:path w="26861" h="27497" extrusionOk="0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90" name="Google Shape;2990;p35"/>
          <p:cNvSpPr/>
          <p:nvPr/>
        </p:nvSpPr>
        <p:spPr>
          <a:xfrm rot="-1027525">
            <a:off x="594836" y="1012900"/>
            <a:ext cx="1164224" cy="1438960"/>
          </a:xfrm>
          <a:custGeom>
            <a:avLst/>
            <a:gdLst/>
            <a:ahLst/>
            <a:cxnLst/>
            <a:rect l="l" t="t" r="r" b="b"/>
            <a:pathLst>
              <a:path w="26881" h="33222" extrusionOk="0">
                <a:moveTo>
                  <a:pt x="9335" y="18405"/>
                </a:moveTo>
                <a:cubicBezTo>
                  <a:pt x="9327" y="18416"/>
                  <a:pt x="9319" y="18428"/>
                  <a:pt x="9312" y="18439"/>
                </a:cubicBezTo>
                <a:cubicBezTo>
                  <a:pt x="9319" y="18429"/>
                  <a:pt x="9327" y="18417"/>
                  <a:pt x="9335" y="18405"/>
                </a:cubicBezTo>
                <a:close/>
                <a:moveTo>
                  <a:pt x="8914" y="18817"/>
                </a:moveTo>
                <a:lnTo>
                  <a:pt x="8914" y="18817"/>
                </a:lnTo>
                <a:cubicBezTo>
                  <a:pt x="8904" y="18836"/>
                  <a:pt x="8895" y="18854"/>
                  <a:pt x="8887" y="18871"/>
                </a:cubicBezTo>
                <a:lnTo>
                  <a:pt x="8887" y="18871"/>
                </a:lnTo>
                <a:lnTo>
                  <a:pt x="8914" y="18817"/>
                </a:lnTo>
                <a:close/>
                <a:moveTo>
                  <a:pt x="7761" y="25656"/>
                </a:moveTo>
                <a:lnTo>
                  <a:pt x="7760" y="25661"/>
                </a:lnTo>
                <a:cubicBezTo>
                  <a:pt x="7760" y="25660"/>
                  <a:pt x="7761" y="25658"/>
                  <a:pt x="7761" y="25656"/>
                </a:cubicBezTo>
                <a:close/>
                <a:moveTo>
                  <a:pt x="7641" y="25801"/>
                </a:moveTo>
                <a:lnTo>
                  <a:pt x="7641" y="25801"/>
                </a:lnTo>
                <a:cubicBezTo>
                  <a:pt x="7633" y="25805"/>
                  <a:pt x="7626" y="25810"/>
                  <a:pt x="7619" y="25814"/>
                </a:cubicBezTo>
                <a:lnTo>
                  <a:pt x="7619" y="25814"/>
                </a:lnTo>
                <a:cubicBezTo>
                  <a:pt x="7626" y="25811"/>
                  <a:pt x="7633" y="25807"/>
                  <a:pt x="7641" y="25801"/>
                </a:cubicBezTo>
                <a:close/>
                <a:moveTo>
                  <a:pt x="2945" y="27653"/>
                </a:moveTo>
                <a:cubicBezTo>
                  <a:pt x="2938" y="27674"/>
                  <a:pt x="2932" y="27694"/>
                  <a:pt x="2925" y="27711"/>
                </a:cubicBezTo>
                <a:cubicBezTo>
                  <a:pt x="2934" y="27689"/>
                  <a:pt x="2941" y="27670"/>
                  <a:pt x="2945" y="27653"/>
                </a:cubicBezTo>
                <a:close/>
                <a:moveTo>
                  <a:pt x="3400" y="31173"/>
                </a:moveTo>
                <a:cubicBezTo>
                  <a:pt x="3395" y="31179"/>
                  <a:pt x="3389" y="31186"/>
                  <a:pt x="3383" y="31192"/>
                </a:cubicBezTo>
                <a:cubicBezTo>
                  <a:pt x="3389" y="31186"/>
                  <a:pt x="3395" y="31180"/>
                  <a:pt x="3400" y="31173"/>
                </a:cubicBezTo>
                <a:close/>
                <a:moveTo>
                  <a:pt x="2686" y="31829"/>
                </a:moveTo>
                <a:cubicBezTo>
                  <a:pt x="2666" y="31909"/>
                  <a:pt x="2587" y="31988"/>
                  <a:pt x="2468" y="32068"/>
                </a:cubicBezTo>
                <a:cubicBezTo>
                  <a:pt x="2507" y="31968"/>
                  <a:pt x="2587" y="31889"/>
                  <a:pt x="2686" y="31829"/>
                </a:cubicBezTo>
                <a:close/>
                <a:moveTo>
                  <a:pt x="2249" y="31929"/>
                </a:moveTo>
                <a:cubicBezTo>
                  <a:pt x="2288" y="31968"/>
                  <a:pt x="2308" y="32048"/>
                  <a:pt x="2288" y="32147"/>
                </a:cubicBezTo>
                <a:cubicBezTo>
                  <a:pt x="2229" y="32187"/>
                  <a:pt x="2149" y="32227"/>
                  <a:pt x="2090" y="32247"/>
                </a:cubicBezTo>
                <a:cubicBezTo>
                  <a:pt x="2090" y="32207"/>
                  <a:pt x="2090" y="32187"/>
                  <a:pt x="2090" y="32147"/>
                </a:cubicBezTo>
                <a:cubicBezTo>
                  <a:pt x="2149" y="32088"/>
                  <a:pt x="2189" y="32008"/>
                  <a:pt x="2249" y="31929"/>
                </a:cubicBezTo>
                <a:close/>
                <a:moveTo>
                  <a:pt x="25318" y="0"/>
                </a:moveTo>
                <a:cubicBezTo>
                  <a:pt x="25303" y="0"/>
                  <a:pt x="25289" y="5"/>
                  <a:pt x="25269" y="15"/>
                </a:cubicBezTo>
                <a:cubicBezTo>
                  <a:pt x="25265" y="11"/>
                  <a:pt x="25261" y="10"/>
                  <a:pt x="25257" y="10"/>
                </a:cubicBezTo>
                <a:cubicBezTo>
                  <a:pt x="25241" y="10"/>
                  <a:pt x="25225" y="39"/>
                  <a:pt x="25209" y="55"/>
                </a:cubicBezTo>
                <a:lnTo>
                  <a:pt x="25149" y="115"/>
                </a:lnTo>
                <a:cubicBezTo>
                  <a:pt x="25070" y="214"/>
                  <a:pt x="24990" y="333"/>
                  <a:pt x="24911" y="473"/>
                </a:cubicBezTo>
                <a:cubicBezTo>
                  <a:pt x="24897" y="478"/>
                  <a:pt x="24887" y="481"/>
                  <a:pt x="24880" y="481"/>
                </a:cubicBezTo>
                <a:cubicBezTo>
                  <a:pt x="24814" y="481"/>
                  <a:pt x="25002" y="254"/>
                  <a:pt x="24930" y="254"/>
                </a:cubicBezTo>
                <a:cubicBezTo>
                  <a:pt x="24791" y="532"/>
                  <a:pt x="24632" y="711"/>
                  <a:pt x="24274" y="1010"/>
                </a:cubicBezTo>
                <a:lnTo>
                  <a:pt x="24294" y="930"/>
                </a:lnTo>
                <a:lnTo>
                  <a:pt x="24294" y="930"/>
                </a:lnTo>
                <a:cubicBezTo>
                  <a:pt x="24035" y="1209"/>
                  <a:pt x="23936" y="1308"/>
                  <a:pt x="23796" y="1448"/>
                </a:cubicBezTo>
                <a:cubicBezTo>
                  <a:pt x="23657" y="1587"/>
                  <a:pt x="23518" y="1706"/>
                  <a:pt x="23379" y="1806"/>
                </a:cubicBezTo>
                <a:cubicBezTo>
                  <a:pt x="23100" y="2044"/>
                  <a:pt x="22821" y="2283"/>
                  <a:pt x="22423" y="2641"/>
                </a:cubicBezTo>
                <a:lnTo>
                  <a:pt x="22563" y="2681"/>
                </a:lnTo>
                <a:cubicBezTo>
                  <a:pt x="22404" y="2840"/>
                  <a:pt x="22344" y="2840"/>
                  <a:pt x="22244" y="2900"/>
                </a:cubicBezTo>
                <a:cubicBezTo>
                  <a:pt x="22237" y="2956"/>
                  <a:pt x="22247" y="2978"/>
                  <a:pt x="22268" y="2978"/>
                </a:cubicBezTo>
                <a:cubicBezTo>
                  <a:pt x="22344" y="2978"/>
                  <a:pt x="22566" y="2682"/>
                  <a:pt x="22650" y="2682"/>
                </a:cubicBezTo>
                <a:cubicBezTo>
                  <a:pt x="22673" y="2682"/>
                  <a:pt x="22686" y="2705"/>
                  <a:pt x="22682" y="2761"/>
                </a:cubicBezTo>
                <a:cubicBezTo>
                  <a:pt x="22291" y="2800"/>
                  <a:pt x="21593" y="3896"/>
                  <a:pt x="21248" y="3896"/>
                </a:cubicBezTo>
                <a:cubicBezTo>
                  <a:pt x="21241" y="3896"/>
                  <a:pt x="21236" y="3896"/>
                  <a:pt x="21230" y="3895"/>
                </a:cubicBezTo>
                <a:lnTo>
                  <a:pt x="21230" y="3895"/>
                </a:lnTo>
                <a:cubicBezTo>
                  <a:pt x="20991" y="4153"/>
                  <a:pt x="21389" y="3915"/>
                  <a:pt x="21150" y="4173"/>
                </a:cubicBezTo>
                <a:lnTo>
                  <a:pt x="21031" y="4193"/>
                </a:lnTo>
                <a:lnTo>
                  <a:pt x="21051" y="4333"/>
                </a:lnTo>
                <a:cubicBezTo>
                  <a:pt x="20922" y="4447"/>
                  <a:pt x="20814" y="4489"/>
                  <a:pt x="20741" y="4489"/>
                </a:cubicBezTo>
                <a:cubicBezTo>
                  <a:pt x="20712" y="4489"/>
                  <a:pt x="20689" y="4483"/>
                  <a:pt x="20673" y="4472"/>
                </a:cubicBezTo>
                <a:cubicBezTo>
                  <a:pt x="20712" y="4432"/>
                  <a:pt x="20772" y="4333"/>
                  <a:pt x="20812" y="4293"/>
                </a:cubicBezTo>
                <a:lnTo>
                  <a:pt x="20812" y="4293"/>
                </a:lnTo>
                <a:cubicBezTo>
                  <a:pt x="20553" y="4432"/>
                  <a:pt x="20295" y="4870"/>
                  <a:pt x="20195" y="4989"/>
                </a:cubicBezTo>
                <a:lnTo>
                  <a:pt x="20434" y="4790"/>
                </a:lnTo>
                <a:lnTo>
                  <a:pt x="20434" y="4790"/>
                </a:lnTo>
                <a:cubicBezTo>
                  <a:pt x="20135" y="5168"/>
                  <a:pt x="19777" y="5566"/>
                  <a:pt x="19419" y="5964"/>
                </a:cubicBezTo>
                <a:cubicBezTo>
                  <a:pt x="19081" y="6362"/>
                  <a:pt x="18743" y="6780"/>
                  <a:pt x="18504" y="7178"/>
                </a:cubicBezTo>
                <a:lnTo>
                  <a:pt x="18584" y="7178"/>
                </a:lnTo>
                <a:cubicBezTo>
                  <a:pt x="18205" y="7775"/>
                  <a:pt x="18166" y="7556"/>
                  <a:pt x="17708" y="8192"/>
                </a:cubicBezTo>
                <a:lnTo>
                  <a:pt x="17708" y="8153"/>
                </a:lnTo>
                <a:cubicBezTo>
                  <a:pt x="17648" y="8312"/>
                  <a:pt x="17549" y="8491"/>
                  <a:pt x="17410" y="8650"/>
                </a:cubicBezTo>
                <a:cubicBezTo>
                  <a:pt x="17422" y="8607"/>
                  <a:pt x="17414" y="8592"/>
                  <a:pt x="17394" y="8592"/>
                </a:cubicBezTo>
                <a:cubicBezTo>
                  <a:pt x="17345" y="8592"/>
                  <a:pt x="17221" y="8689"/>
                  <a:pt x="17174" y="8689"/>
                </a:cubicBezTo>
                <a:cubicBezTo>
                  <a:pt x="17152" y="8689"/>
                  <a:pt x="17146" y="8669"/>
                  <a:pt x="17171" y="8610"/>
                </a:cubicBezTo>
                <a:lnTo>
                  <a:pt x="17171" y="8610"/>
                </a:lnTo>
                <a:cubicBezTo>
                  <a:pt x="16773" y="9267"/>
                  <a:pt x="16992" y="8968"/>
                  <a:pt x="16833" y="9486"/>
                </a:cubicBezTo>
                <a:lnTo>
                  <a:pt x="16693" y="9525"/>
                </a:lnTo>
                <a:cubicBezTo>
                  <a:pt x="16634" y="9705"/>
                  <a:pt x="16673" y="9744"/>
                  <a:pt x="16435" y="10063"/>
                </a:cubicBezTo>
                <a:cubicBezTo>
                  <a:pt x="16479" y="9968"/>
                  <a:pt x="16467" y="9943"/>
                  <a:pt x="16435" y="9943"/>
                </a:cubicBezTo>
                <a:cubicBezTo>
                  <a:pt x="16401" y="9943"/>
                  <a:pt x="16346" y="9970"/>
                  <a:pt x="16311" y="9970"/>
                </a:cubicBezTo>
                <a:cubicBezTo>
                  <a:pt x="16274" y="9970"/>
                  <a:pt x="16260" y="9941"/>
                  <a:pt x="16315" y="9824"/>
                </a:cubicBezTo>
                <a:lnTo>
                  <a:pt x="16315" y="9824"/>
                </a:lnTo>
                <a:cubicBezTo>
                  <a:pt x="15619" y="10321"/>
                  <a:pt x="15718" y="10898"/>
                  <a:pt x="15221" y="10998"/>
                </a:cubicBezTo>
                <a:cubicBezTo>
                  <a:pt x="15217" y="11091"/>
                  <a:pt x="15239" y="11128"/>
                  <a:pt x="15275" y="11128"/>
                </a:cubicBezTo>
                <a:cubicBezTo>
                  <a:pt x="15398" y="11128"/>
                  <a:pt x="15690" y="10710"/>
                  <a:pt x="15709" y="10710"/>
                </a:cubicBezTo>
                <a:cubicBezTo>
                  <a:pt x="15712" y="10710"/>
                  <a:pt x="15709" y="10719"/>
                  <a:pt x="15699" y="10739"/>
                </a:cubicBezTo>
                <a:cubicBezTo>
                  <a:pt x="15713" y="10733"/>
                  <a:pt x="15725" y="10730"/>
                  <a:pt x="15735" y="10730"/>
                </a:cubicBezTo>
                <a:cubicBezTo>
                  <a:pt x="15842" y="10730"/>
                  <a:pt x="15644" y="11112"/>
                  <a:pt x="15480" y="11276"/>
                </a:cubicBezTo>
                <a:cubicBezTo>
                  <a:pt x="15321" y="11475"/>
                  <a:pt x="14942" y="11416"/>
                  <a:pt x="14525" y="11933"/>
                </a:cubicBezTo>
                <a:cubicBezTo>
                  <a:pt x="14564" y="11873"/>
                  <a:pt x="14564" y="11873"/>
                  <a:pt x="14604" y="11814"/>
                </a:cubicBezTo>
                <a:lnTo>
                  <a:pt x="14604" y="11814"/>
                </a:lnTo>
                <a:cubicBezTo>
                  <a:pt x="14385" y="11973"/>
                  <a:pt x="14365" y="12251"/>
                  <a:pt x="14087" y="12410"/>
                </a:cubicBezTo>
                <a:cubicBezTo>
                  <a:pt x="14107" y="12649"/>
                  <a:pt x="13848" y="12709"/>
                  <a:pt x="13968" y="12888"/>
                </a:cubicBezTo>
                <a:lnTo>
                  <a:pt x="14306" y="12391"/>
                </a:lnTo>
                <a:lnTo>
                  <a:pt x="14306" y="12391"/>
                </a:lnTo>
                <a:cubicBezTo>
                  <a:pt x="14147" y="12689"/>
                  <a:pt x="14127" y="13087"/>
                  <a:pt x="13689" y="13465"/>
                </a:cubicBezTo>
                <a:cubicBezTo>
                  <a:pt x="13689" y="13405"/>
                  <a:pt x="13749" y="13226"/>
                  <a:pt x="13789" y="13127"/>
                </a:cubicBezTo>
                <a:lnTo>
                  <a:pt x="13789" y="13127"/>
                </a:lnTo>
                <a:cubicBezTo>
                  <a:pt x="13649" y="13206"/>
                  <a:pt x="13629" y="13405"/>
                  <a:pt x="13470" y="13485"/>
                </a:cubicBezTo>
                <a:cubicBezTo>
                  <a:pt x="13351" y="13326"/>
                  <a:pt x="13888" y="12888"/>
                  <a:pt x="13987" y="12490"/>
                </a:cubicBezTo>
                <a:lnTo>
                  <a:pt x="13987" y="12490"/>
                </a:lnTo>
                <a:cubicBezTo>
                  <a:pt x="13846" y="12569"/>
                  <a:pt x="13741" y="12935"/>
                  <a:pt x="13674" y="12935"/>
                </a:cubicBezTo>
                <a:cubicBezTo>
                  <a:pt x="13657" y="12935"/>
                  <a:pt x="13642" y="12910"/>
                  <a:pt x="13629" y="12848"/>
                </a:cubicBezTo>
                <a:lnTo>
                  <a:pt x="13629" y="12848"/>
                </a:lnTo>
                <a:cubicBezTo>
                  <a:pt x="13689" y="13246"/>
                  <a:pt x="13192" y="13346"/>
                  <a:pt x="13092" y="13823"/>
                </a:cubicBezTo>
                <a:lnTo>
                  <a:pt x="13013" y="13724"/>
                </a:lnTo>
                <a:cubicBezTo>
                  <a:pt x="12993" y="13803"/>
                  <a:pt x="12933" y="13942"/>
                  <a:pt x="12853" y="14042"/>
                </a:cubicBezTo>
                <a:lnTo>
                  <a:pt x="12873" y="13763"/>
                </a:lnTo>
                <a:lnTo>
                  <a:pt x="12873" y="13763"/>
                </a:lnTo>
                <a:cubicBezTo>
                  <a:pt x="12754" y="14141"/>
                  <a:pt x="12356" y="14241"/>
                  <a:pt x="12197" y="14559"/>
                </a:cubicBezTo>
                <a:cubicBezTo>
                  <a:pt x="12360" y="14344"/>
                  <a:pt x="12432" y="14284"/>
                  <a:pt x="12472" y="14284"/>
                </a:cubicBezTo>
                <a:cubicBezTo>
                  <a:pt x="12521" y="14284"/>
                  <a:pt x="12519" y="14379"/>
                  <a:pt x="12584" y="14379"/>
                </a:cubicBezTo>
                <a:cubicBezTo>
                  <a:pt x="12605" y="14379"/>
                  <a:pt x="12634" y="14368"/>
                  <a:pt x="12674" y="14340"/>
                </a:cubicBezTo>
                <a:lnTo>
                  <a:pt x="12674" y="14340"/>
                </a:lnTo>
                <a:cubicBezTo>
                  <a:pt x="12256" y="15136"/>
                  <a:pt x="12097" y="14559"/>
                  <a:pt x="11560" y="15335"/>
                </a:cubicBezTo>
                <a:cubicBezTo>
                  <a:pt x="11629" y="15252"/>
                  <a:pt x="11766" y="15140"/>
                  <a:pt x="11816" y="15140"/>
                </a:cubicBezTo>
                <a:cubicBezTo>
                  <a:pt x="11838" y="15140"/>
                  <a:pt x="11843" y="15161"/>
                  <a:pt x="11819" y="15216"/>
                </a:cubicBezTo>
                <a:cubicBezTo>
                  <a:pt x="11699" y="15355"/>
                  <a:pt x="11500" y="15534"/>
                  <a:pt x="11381" y="15574"/>
                </a:cubicBezTo>
                <a:cubicBezTo>
                  <a:pt x="11241" y="15780"/>
                  <a:pt x="11227" y="15833"/>
                  <a:pt x="11259" y="15833"/>
                </a:cubicBezTo>
                <a:cubicBezTo>
                  <a:pt x="11293" y="15833"/>
                  <a:pt x="11384" y="15769"/>
                  <a:pt x="11428" y="15769"/>
                </a:cubicBezTo>
                <a:cubicBezTo>
                  <a:pt x="11453" y="15769"/>
                  <a:pt x="11463" y="15789"/>
                  <a:pt x="11441" y="15852"/>
                </a:cubicBezTo>
                <a:cubicBezTo>
                  <a:pt x="11182" y="15932"/>
                  <a:pt x="11282" y="16151"/>
                  <a:pt x="11142" y="16410"/>
                </a:cubicBezTo>
                <a:lnTo>
                  <a:pt x="11043" y="16330"/>
                </a:lnTo>
                <a:lnTo>
                  <a:pt x="11043" y="16330"/>
                </a:lnTo>
                <a:cubicBezTo>
                  <a:pt x="10526" y="16887"/>
                  <a:pt x="11142" y="16648"/>
                  <a:pt x="10645" y="17146"/>
                </a:cubicBezTo>
                <a:lnTo>
                  <a:pt x="10685" y="16807"/>
                </a:lnTo>
                <a:lnTo>
                  <a:pt x="10685" y="16807"/>
                </a:lnTo>
                <a:lnTo>
                  <a:pt x="10506" y="17106"/>
                </a:lnTo>
                <a:lnTo>
                  <a:pt x="10426" y="16967"/>
                </a:lnTo>
                <a:cubicBezTo>
                  <a:pt x="10287" y="17345"/>
                  <a:pt x="10187" y="17424"/>
                  <a:pt x="9929" y="17703"/>
                </a:cubicBezTo>
                <a:cubicBezTo>
                  <a:pt x="9934" y="17702"/>
                  <a:pt x="9939" y="17701"/>
                  <a:pt x="9945" y="17701"/>
                </a:cubicBezTo>
                <a:cubicBezTo>
                  <a:pt x="10051" y="17701"/>
                  <a:pt x="10079" y="17894"/>
                  <a:pt x="9889" y="18141"/>
                </a:cubicBezTo>
                <a:cubicBezTo>
                  <a:pt x="9848" y="18169"/>
                  <a:pt x="9823" y="18179"/>
                  <a:pt x="9807" y="18179"/>
                </a:cubicBezTo>
                <a:cubicBezTo>
                  <a:pt x="9778" y="18179"/>
                  <a:pt x="9778" y="18150"/>
                  <a:pt x="9766" y="18150"/>
                </a:cubicBezTo>
                <a:cubicBezTo>
                  <a:pt x="9751" y="18150"/>
                  <a:pt x="9721" y="18189"/>
                  <a:pt x="9610" y="18359"/>
                </a:cubicBezTo>
                <a:cubicBezTo>
                  <a:pt x="9610" y="18240"/>
                  <a:pt x="9590" y="18081"/>
                  <a:pt x="9809" y="17981"/>
                </a:cubicBezTo>
                <a:cubicBezTo>
                  <a:pt x="9789" y="17942"/>
                  <a:pt x="9809" y="17842"/>
                  <a:pt x="9789" y="17802"/>
                </a:cubicBezTo>
                <a:cubicBezTo>
                  <a:pt x="9587" y="17931"/>
                  <a:pt x="9435" y="18248"/>
                  <a:pt x="9335" y="18405"/>
                </a:cubicBezTo>
                <a:lnTo>
                  <a:pt x="9335" y="18405"/>
                </a:lnTo>
                <a:cubicBezTo>
                  <a:pt x="9367" y="18358"/>
                  <a:pt x="9399" y="18316"/>
                  <a:pt x="9431" y="18300"/>
                </a:cubicBezTo>
                <a:lnTo>
                  <a:pt x="9431" y="18300"/>
                </a:lnTo>
                <a:lnTo>
                  <a:pt x="9173" y="18956"/>
                </a:lnTo>
                <a:cubicBezTo>
                  <a:pt x="9151" y="18969"/>
                  <a:pt x="9136" y="18974"/>
                  <a:pt x="9124" y="18974"/>
                </a:cubicBezTo>
                <a:cubicBezTo>
                  <a:pt x="9082" y="18974"/>
                  <a:pt x="9097" y="18900"/>
                  <a:pt x="9113" y="18837"/>
                </a:cubicBezTo>
                <a:lnTo>
                  <a:pt x="9113" y="18837"/>
                </a:lnTo>
                <a:cubicBezTo>
                  <a:pt x="9033" y="18956"/>
                  <a:pt x="9033" y="19076"/>
                  <a:pt x="8914" y="19235"/>
                </a:cubicBezTo>
                <a:cubicBezTo>
                  <a:pt x="8877" y="19143"/>
                  <a:pt x="8789" y="19085"/>
                  <a:pt x="8887" y="18871"/>
                </a:cubicBezTo>
                <a:lnTo>
                  <a:pt x="8887" y="18871"/>
                </a:lnTo>
                <a:lnTo>
                  <a:pt x="8615" y="19414"/>
                </a:lnTo>
                <a:cubicBezTo>
                  <a:pt x="8567" y="19430"/>
                  <a:pt x="8397" y="19554"/>
                  <a:pt x="8349" y="19554"/>
                </a:cubicBezTo>
                <a:cubicBezTo>
                  <a:pt x="8338" y="19554"/>
                  <a:pt x="8333" y="19548"/>
                  <a:pt x="8337" y="19533"/>
                </a:cubicBezTo>
                <a:lnTo>
                  <a:pt x="8337" y="19533"/>
                </a:lnTo>
                <a:cubicBezTo>
                  <a:pt x="8078" y="19792"/>
                  <a:pt x="7979" y="20369"/>
                  <a:pt x="7621" y="20707"/>
                </a:cubicBezTo>
                <a:cubicBezTo>
                  <a:pt x="7621" y="20747"/>
                  <a:pt x="7601" y="20787"/>
                  <a:pt x="7561" y="20886"/>
                </a:cubicBezTo>
                <a:cubicBezTo>
                  <a:pt x="7282" y="21244"/>
                  <a:pt x="6944" y="21483"/>
                  <a:pt x="6745" y="22020"/>
                </a:cubicBezTo>
                <a:lnTo>
                  <a:pt x="6427" y="22160"/>
                </a:lnTo>
                <a:cubicBezTo>
                  <a:pt x="6363" y="22264"/>
                  <a:pt x="6372" y="22291"/>
                  <a:pt x="6408" y="22291"/>
                </a:cubicBezTo>
                <a:cubicBezTo>
                  <a:pt x="6446" y="22291"/>
                  <a:pt x="6512" y="22263"/>
                  <a:pt x="6558" y="22263"/>
                </a:cubicBezTo>
                <a:cubicBezTo>
                  <a:pt x="6620" y="22263"/>
                  <a:pt x="6644" y="22314"/>
                  <a:pt x="6506" y="22557"/>
                </a:cubicBezTo>
                <a:cubicBezTo>
                  <a:pt x="6413" y="22729"/>
                  <a:pt x="6356" y="22775"/>
                  <a:pt x="6313" y="22775"/>
                </a:cubicBezTo>
                <a:cubicBezTo>
                  <a:pt x="6263" y="22775"/>
                  <a:pt x="6231" y="22712"/>
                  <a:pt x="6183" y="22712"/>
                </a:cubicBezTo>
                <a:cubicBezTo>
                  <a:pt x="6167" y="22712"/>
                  <a:pt x="6149" y="22719"/>
                  <a:pt x="6128" y="22737"/>
                </a:cubicBezTo>
                <a:cubicBezTo>
                  <a:pt x="6069" y="22995"/>
                  <a:pt x="5969" y="23453"/>
                  <a:pt x="5591" y="23731"/>
                </a:cubicBezTo>
                <a:cubicBezTo>
                  <a:pt x="5651" y="23592"/>
                  <a:pt x="5731" y="23513"/>
                  <a:pt x="5810" y="23393"/>
                </a:cubicBezTo>
                <a:lnTo>
                  <a:pt x="5810" y="23393"/>
                </a:lnTo>
                <a:lnTo>
                  <a:pt x="5512" y="23612"/>
                </a:lnTo>
                <a:cubicBezTo>
                  <a:pt x="5587" y="23278"/>
                  <a:pt x="5744" y="23072"/>
                  <a:pt x="5673" y="23072"/>
                </a:cubicBezTo>
                <a:cubicBezTo>
                  <a:pt x="5651" y="23072"/>
                  <a:pt x="5607" y="23092"/>
                  <a:pt x="5532" y="23134"/>
                </a:cubicBezTo>
                <a:cubicBezTo>
                  <a:pt x="5810" y="23393"/>
                  <a:pt x="4795" y="24269"/>
                  <a:pt x="5054" y="24507"/>
                </a:cubicBezTo>
                <a:lnTo>
                  <a:pt x="4875" y="24666"/>
                </a:lnTo>
                <a:cubicBezTo>
                  <a:pt x="4915" y="24607"/>
                  <a:pt x="4895" y="24587"/>
                  <a:pt x="4935" y="24527"/>
                </a:cubicBezTo>
                <a:lnTo>
                  <a:pt x="4935" y="24527"/>
                </a:lnTo>
                <a:cubicBezTo>
                  <a:pt x="4537" y="24806"/>
                  <a:pt x="4955" y="24945"/>
                  <a:pt x="4596" y="25403"/>
                </a:cubicBezTo>
                <a:cubicBezTo>
                  <a:pt x="4504" y="25495"/>
                  <a:pt x="4421" y="25569"/>
                  <a:pt x="4387" y="25569"/>
                </a:cubicBezTo>
                <a:cubicBezTo>
                  <a:pt x="4369" y="25569"/>
                  <a:pt x="4364" y="25549"/>
                  <a:pt x="4378" y="25502"/>
                </a:cubicBezTo>
                <a:lnTo>
                  <a:pt x="4378" y="25502"/>
                </a:lnTo>
                <a:lnTo>
                  <a:pt x="4199" y="25920"/>
                </a:lnTo>
                <a:cubicBezTo>
                  <a:pt x="4172" y="25955"/>
                  <a:pt x="4150" y="25971"/>
                  <a:pt x="4137" y="25971"/>
                </a:cubicBezTo>
                <a:cubicBezTo>
                  <a:pt x="4119" y="25971"/>
                  <a:pt x="4116" y="25945"/>
                  <a:pt x="4139" y="25900"/>
                </a:cubicBezTo>
                <a:lnTo>
                  <a:pt x="4139" y="25900"/>
                </a:lnTo>
                <a:lnTo>
                  <a:pt x="3820" y="26437"/>
                </a:lnTo>
                <a:lnTo>
                  <a:pt x="3801" y="26417"/>
                </a:lnTo>
                <a:cubicBezTo>
                  <a:pt x="3801" y="26537"/>
                  <a:pt x="3741" y="26756"/>
                  <a:pt x="3721" y="26875"/>
                </a:cubicBezTo>
                <a:cubicBezTo>
                  <a:pt x="3693" y="26895"/>
                  <a:pt x="3677" y="26903"/>
                  <a:pt x="3669" y="26903"/>
                </a:cubicBezTo>
                <a:cubicBezTo>
                  <a:pt x="3639" y="26903"/>
                  <a:pt x="3718" y="26794"/>
                  <a:pt x="3688" y="26794"/>
                </a:cubicBezTo>
                <a:cubicBezTo>
                  <a:pt x="3686" y="26794"/>
                  <a:pt x="3684" y="26794"/>
                  <a:pt x="3681" y="26795"/>
                </a:cubicBezTo>
                <a:lnTo>
                  <a:pt x="3522" y="27154"/>
                </a:lnTo>
                <a:cubicBezTo>
                  <a:pt x="3508" y="27159"/>
                  <a:pt x="3496" y="27161"/>
                  <a:pt x="3486" y="27161"/>
                </a:cubicBezTo>
                <a:cubicBezTo>
                  <a:pt x="3381" y="27161"/>
                  <a:pt x="3476" y="26897"/>
                  <a:pt x="3622" y="26716"/>
                </a:cubicBezTo>
                <a:lnTo>
                  <a:pt x="3622" y="26716"/>
                </a:lnTo>
                <a:cubicBezTo>
                  <a:pt x="3124" y="26795"/>
                  <a:pt x="3522" y="27014"/>
                  <a:pt x="2925" y="27532"/>
                </a:cubicBezTo>
                <a:lnTo>
                  <a:pt x="3084" y="27213"/>
                </a:lnTo>
                <a:lnTo>
                  <a:pt x="3084" y="27213"/>
                </a:lnTo>
                <a:cubicBezTo>
                  <a:pt x="2786" y="27273"/>
                  <a:pt x="2706" y="27551"/>
                  <a:pt x="2368" y="27810"/>
                </a:cubicBezTo>
                <a:cubicBezTo>
                  <a:pt x="2438" y="27782"/>
                  <a:pt x="2763" y="27558"/>
                  <a:pt x="2895" y="27558"/>
                </a:cubicBezTo>
                <a:cubicBezTo>
                  <a:pt x="2940" y="27558"/>
                  <a:pt x="2963" y="27584"/>
                  <a:pt x="2945" y="27653"/>
                </a:cubicBezTo>
                <a:lnTo>
                  <a:pt x="2945" y="27653"/>
                </a:lnTo>
                <a:cubicBezTo>
                  <a:pt x="2980" y="27544"/>
                  <a:pt x="3024" y="27389"/>
                  <a:pt x="3124" y="27372"/>
                </a:cubicBezTo>
                <a:lnTo>
                  <a:pt x="3124" y="27372"/>
                </a:lnTo>
                <a:cubicBezTo>
                  <a:pt x="3164" y="27551"/>
                  <a:pt x="3064" y="27591"/>
                  <a:pt x="2925" y="27711"/>
                </a:cubicBezTo>
                <a:cubicBezTo>
                  <a:pt x="2846" y="27790"/>
                  <a:pt x="2746" y="27910"/>
                  <a:pt x="2686" y="28128"/>
                </a:cubicBezTo>
                <a:cubicBezTo>
                  <a:pt x="2672" y="28121"/>
                  <a:pt x="2658" y="28118"/>
                  <a:pt x="2644" y="28118"/>
                </a:cubicBezTo>
                <a:cubicBezTo>
                  <a:pt x="2547" y="28118"/>
                  <a:pt x="2470" y="28294"/>
                  <a:pt x="2348" y="28487"/>
                </a:cubicBezTo>
                <a:lnTo>
                  <a:pt x="2209" y="28387"/>
                </a:lnTo>
                <a:cubicBezTo>
                  <a:pt x="2090" y="28646"/>
                  <a:pt x="2169" y="28686"/>
                  <a:pt x="2149" y="28865"/>
                </a:cubicBezTo>
                <a:cubicBezTo>
                  <a:pt x="1977" y="29089"/>
                  <a:pt x="1849" y="29104"/>
                  <a:pt x="1728" y="29104"/>
                </a:cubicBezTo>
                <a:cubicBezTo>
                  <a:pt x="1709" y="29104"/>
                  <a:pt x="1690" y="29103"/>
                  <a:pt x="1672" y="29103"/>
                </a:cubicBezTo>
                <a:cubicBezTo>
                  <a:pt x="1581" y="29230"/>
                  <a:pt x="1580" y="29263"/>
                  <a:pt x="1614" y="29263"/>
                </a:cubicBezTo>
                <a:cubicBezTo>
                  <a:pt x="1652" y="29263"/>
                  <a:pt x="1733" y="29222"/>
                  <a:pt x="1781" y="29222"/>
                </a:cubicBezTo>
                <a:cubicBezTo>
                  <a:pt x="1832" y="29222"/>
                  <a:pt x="1846" y="29269"/>
                  <a:pt x="1731" y="29461"/>
                </a:cubicBezTo>
                <a:cubicBezTo>
                  <a:pt x="1433" y="29780"/>
                  <a:pt x="1333" y="30078"/>
                  <a:pt x="1134" y="30556"/>
                </a:cubicBezTo>
                <a:cubicBezTo>
                  <a:pt x="1077" y="30613"/>
                  <a:pt x="1046" y="30634"/>
                  <a:pt x="1029" y="30634"/>
                </a:cubicBezTo>
                <a:cubicBezTo>
                  <a:pt x="987" y="30634"/>
                  <a:pt x="1034" y="30508"/>
                  <a:pt x="996" y="30508"/>
                </a:cubicBezTo>
                <a:cubicBezTo>
                  <a:pt x="991" y="30508"/>
                  <a:pt x="984" y="30511"/>
                  <a:pt x="975" y="30516"/>
                </a:cubicBezTo>
                <a:lnTo>
                  <a:pt x="936" y="30814"/>
                </a:lnTo>
                <a:cubicBezTo>
                  <a:pt x="920" y="30838"/>
                  <a:pt x="907" y="30846"/>
                  <a:pt x="898" y="30846"/>
                </a:cubicBezTo>
                <a:cubicBezTo>
                  <a:pt x="883" y="30846"/>
                  <a:pt x="876" y="30827"/>
                  <a:pt x="876" y="30814"/>
                </a:cubicBezTo>
                <a:lnTo>
                  <a:pt x="876" y="30814"/>
                </a:lnTo>
                <a:cubicBezTo>
                  <a:pt x="796" y="31033"/>
                  <a:pt x="995" y="30914"/>
                  <a:pt x="836" y="31232"/>
                </a:cubicBezTo>
                <a:cubicBezTo>
                  <a:pt x="936" y="31411"/>
                  <a:pt x="219" y="31690"/>
                  <a:pt x="160" y="32187"/>
                </a:cubicBezTo>
                <a:lnTo>
                  <a:pt x="140" y="32187"/>
                </a:lnTo>
                <a:lnTo>
                  <a:pt x="359" y="32844"/>
                </a:lnTo>
                <a:cubicBezTo>
                  <a:pt x="398" y="32884"/>
                  <a:pt x="359" y="32904"/>
                  <a:pt x="339" y="32923"/>
                </a:cubicBezTo>
                <a:lnTo>
                  <a:pt x="319" y="32923"/>
                </a:lnTo>
                <a:lnTo>
                  <a:pt x="80" y="32147"/>
                </a:lnTo>
                <a:cubicBezTo>
                  <a:pt x="60" y="32108"/>
                  <a:pt x="60" y="32068"/>
                  <a:pt x="20" y="32068"/>
                </a:cubicBezTo>
                <a:cubicBezTo>
                  <a:pt x="20" y="32088"/>
                  <a:pt x="0" y="32108"/>
                  <a:pt x="20" y="32108"/>
                </a:cubicBezTo>
                <a:lnTo>
                  <a:pt x="319" y="32983"/>
                </a:lnTo>
                <a:cubicBezTo>
                  <a:pt x="836" y="33043"/>
                  <a:pt x="936" y="33102"/>
                  <a:pt x="1493" y="33102"/>
                </a:cubicBezTo>
                <a:lnTo>
                  <a:pt x="1711" y="33222"/>
                </a:lnTo>
                <a:lnTo>
                  <a:pt x="1950" y="33023"/>
                </a:lnTo>
                <a:lnTo>
                  <a:pt x="1950" y="33023"/>
                </a:lnTo>
                <a:cubicBezTo>
                  <a:pt x="1905" y="33057"/>
                  <a:pt x="1873" y="33071"/>
                  <a:pt x="1851" y="33071"/>
                </a:cubicBezTo>
                <a:cubicBezTo>
                  <a:pt x="1794" y="33071"/>
                  <a:pt x="1802" y="32978"/>
                  <a:pt x="1831" y="32864"/>
                </a:cubicBezTo>
                <a:cubicBezTo>
                  <a:pt x="1871" y="32685"/>
                  <a:pt x="1970" y="32466"/>
                  <a:pt x="2030" y="32287"/>
                </a:cubicBezTo>
                <a:cubicBezTo>
                  <a:pt x="2010" y="32287"/>
                  <a:pt x="1990" y="32287"/>
                  <a:pt x="1970" y="32307"/>
                </a:cubicBezTo>
                <a:cubicBezTo>
                  <a:pt x="1990" y="32267"/>
                  <a:pt x="2030" y="32227"/>
                  <a:pt x="2050" y="32207"/>
                </a:cubicBezTo>
                <a:lnTo>
                  <a:pt x="2050" y="32207"/>
                </a:lnTo>
                <a:cubicBezTo>
                  <a:pt x="2030" y="32227"/>
                  <a:pt x="2030" y="32247"/>
                  <a:pt x="2030" y="32287"/>
                </a:cubicBezTo>
                <a:cubicBezTo>
                  <a:pt x="2050" y="32267"/>
                  <a:pt x="2070" y="32267"/>
                  <a:pt x="2090" y="32247"/>
                </a:cubicBezTo>
                <a:lnTo>
                  <a:pt x="2090" y="32247"/>
                </a:lnTo>
                <a:cubicBezTo>
                  <a:pt x="2090" y="32426"/>
                  <a:pt x="2050" y="32645"/>
                  <a:pt x="2149" y="32685"/>
                </a:cubicBezTo>
                <a:cubicBezTo>
                  <a:pt x="2169" y="32645"/>
                  <a:pt x="2209" y="32545"/>
                  <a:pt x="2269" y="32466"/>
                </a:cubicBezTo>
                <a:lnTo>
                  <a:pt x="2269" y="32466"/>
                </a:lnTo>
                <a:cubicBezTo>
                  <a:pt x="2249" y="32525"/>
                  <a:pt x="2249" y="32565"/>
                  <a:pt x="2288" y="32565"/>
                </a:cubicBezTo>
                <a:cubicBezTo>
                  <a:pt x="2308" y="32545"/>
                  <a:pt x="2328" y="32446"/>
                  <a:pt x="2348" y="32366"/>
                </a:cubicBezTo>
                <a:lnTo>
                  <a:pt x="2567" y="32366"/>
                </a:lnTo>
                <a:lnTo>
                  <a:pt x="2527" y="32307"/>
                </a:lnTo>
                <a:lnTo>
                  <a:pt x="3064" y="31809"/>
                </a:lnTo>
                <a:cubicBezTo>
                  <a:pt x="3224" y="31272"/>
                  <a:pt x="3283" y="30755"/>
                  <a:pt x="3721" y="30058"/>
                </a:cubicBezTo>
                <a:lnTo>
                  <a:pt x="3721" y="30058"/>
                </a:lnTo>
                <a:cubicBezTo>
                  <a:pt x="3701" y="30297"/>
                  <a:pt x="3880" y="30237"/>
                  <a:pt x="4000" y="30337"/>
                </a:cubicBezTo>
                <a:cubicBezTo>
                  <a:pt x="3727" y="30415"/>
                  <a:pt x="3664" y="30874"/>
                  <a:pt x="3400" y="31173"/>
                </a:cubicBezTo>
                <a:lnTo>
                  <a:pt x="3400" y="31173"/>
                </a:lnTo>
                <a:cubicBezTo>
                  <a:pt x="3450" y="31120"/>
                  <a:pt x="3485" y="31101"/>
                  <a:pt x="3509" y="31101"/>
                </a:cubicBezTo>
                <a:cubicBezTo>
                  <a:pt x="3545" y="31101"/>
                  <a:pt x="3553" y="31147"/>
                  <a:pt x="3542" y="31192"/>
                </a:cubicBezTo>
                <a:lnTo>
                  <a:pt x="3880" y="30496"/>
                </a:lnTo>
                <a:cubicBezTo>
                  <a:pt x="3899" y="30511"/>
                  <a:pt x="3917" y="30518"/>
                  <a:pt x="3935" y="30518"/>
                </a:cubicBezTo>
                <a:cubicBezTo>
                  <a:pt x="4013" y="30518"/>
                  <a:pt x="4093" y="30394"/>
                  <a:pt x="4238" y="30297"/>
                </a:cubicBezTo>
                <a:cubicBezTo>
                  <a:pt x="3920" y="30257"/>
                  <a:pt x="4437" y="29740"/>
                  <a:pt x="4557" y="29461"/>
                </a:cubicBezTo>
                <a:lnTo>
                  <a:pt x="4557" y="29461"/>
                </a:lnTo>
                <a:cubicBezTo>
                  <a:pt x="4636" y="29501"/>
                  <a:pt x="4676" y="29601"/>
                  <a:pt x="4417" y="29899"/>
                </a:cubicBezTo>
                <a:cubicBezTo>
                  <a:pt x="4835" y="29680"/>
                  <a:pt x="4497" y="29282"/>
                  <a:pt x="4875" y="29064"/>
                </a:cubicBezTo>
                <a:lnTo>
                  <a:pt x="4875" y="29064"/>
                </a:lnTo>
                <a:cubicBezTo>
                  <a:pt x="4835" y="29123"/>
                  <a:pt x="4795" y="29163"/>
                  <a:pt x="4795" y="29223"/>
                </a:cubicBezTo>
                <a:cubicBezTo>
                  <a:pt x="4863" y="29037"/>
                  <a:pt x="5132" y="28735"/>
                  <a:pt x="5211" y="28735"/>
                </a:cubicBezTo>
                <a:cubicBezTo>
                  <a:pt x="5225" y="28735"/>
                  <a:pt x="5233" y="28744"/>
                  <a:pt x="5233" y="28765"/>
                </a:cubicBezTo>
                <a:lnTo>
                  <a:pt x="5173" y="28845"/>
                </a:lnTo>
                <a:cubicBezTo>
                  <a:pt x="5571" y="28387"/>
                  <a:pt x="6308" y="27372"/>
                  <a:pt x="6188" y="27173"/>
                </a:cubicBezTo>
                <a:lnTo>
                  <a:pt x="6188" y="27173"/>
                </a:lnTo>
                <a:cubicBezTo>
                  <a:pt x="6208" y="27193"/>
                  <a:pt x="6347" y="27392"/>
                  <a:pt x="6367" y="27452"/>
                </a:cubicBezTo>
                <a:lnTo>
                  <a:pt x="6407" y="26537"/>
                </a:lnTo>
                <a:cubicBezTo>
                  <a:pt x="6487" y="26457"/>
                  <a:pt x="6546" y="26358"/>
                  <a:pt x="6626" y="26278"/>
                </a:cubicBezTo>
                <a:cubicBezTo>
                  <a:pt x="6825" y="26378"/>
                  <a:pt x="7044" y="26457"/>
                  <a:pt x="6885" y="26795"/>
                </a:cubicBezTo>
                <a:cubicBezTo>
                  <a:pt x="7004" y="26696"/>
                  <a:pt x="7143" y="26577"/>
                  <a:pt x="7282" y="26278"/>
                </a:cubicBezTo>
                <a:lnTo>
                  <a:pt x="7282" y="26278"/>
                </a:lnTo>
                <a:cubicBezTo>
                  <a:pt x="7251" y="26297"/>
                  <a:pt x="7200" y="26306"/>
                  <a:pt x="7149" y="26306"/>
                </a:cubicBezTo>
                <a:cubicBezTo>
                  <a:pt x="7039" y="26306"/>
                  <a:pt x="6924" y="26266"/>
                  <a:pt x="6964" y="26198"/>
                </a:cubicBezTo>
                <a:cubicBezTo>
                  <a:pt x="7355" y="26042"/>
                  <a:pt x="7228" y="26059"/>
                  <a:pt x="7619" y="25814"/>
                </a:cubicBezTo>
                <a:lnTo>
                  <a:pt x="7619" y="25814"/>
                </a:lnTo>
                <a:cubicBezTo>
                  <a:pt x="7610" y="25818"/>
                  <a:pt x="7602" y="25819"/>
                  <a:pt x="7594" y="25819"/>
                </a:cubicBezTo>
                <a:cubicBezTo>
                  <a:pt x="7490" y="25819"/>
                  <a:pt x="7403" y="25558"/>
                  <a:pt x="7541" y="25403"/>
                </a:cubicBezTo>
                <a:lnTo>
                  <a:pt x="7541" y="25403"/>
                </a:lnTo>
                <a:cubicBezTo>
                  <a:pt x="7561" y="25461"/>
                  <a:pt x="7771" y="25577"/>
                  <a:pt x="7761" y="25656"/>
                </a:cubicBezTo>
                <a:lnTo>
                  <a:pt x="7761" y="25656"/>
                </a:lnTo>
                <a:lnTo>
                  <a:pt x="7875" y="25048"/>
                </a:lnTo>
                <a:lnTo>
                  <a:pt x="7875" y="25048"/>
                </a:lnTo>
                <a:cubicBezTo>
                  <a:pt x="7868" y="25130"/>
                  <a:pt x="7960" y="25171"/>
                  <a:pt x="8067" y="25171"/>
                </a:cubicBezTo>
                <a:cubicBezTo>
                  <a:pt x="8117" y="25171"/>
                  <a:pt x="8170" y="25162"/>
                  <a:pt x="8218" y="25144"/>
                </a:cubicBezTo>
                <a:lnTo>
                  <a:pt x="8218" y="25144"/>
                </a:lnTo>
                <a:cubicBezTo>
                  <a:pt x="8216" y="25144"/>
                  <a:pt x="8214" y="25145"/>
                  <a:pt x="8213" y="25145"/>
                </a:cubicBezTo>
                <a:cubicBezTo>
                  <a:pt x="8156" y="25145"/>
                  <a:pt x="8537" y="24743"/>
                  <a:pt x="8596" y="24607"/>
                </a:cubicBezTo>
                <a:lnTo>
                  <a:pt x="8596" y="24607"/>
                </a:lnTo>
                <a:lnTo>
                  <a:pt x="8397" y="24766"/>
                </a:lnTo>
                <a:cubicBezTo>
                  <a:pt x="8834" y="24269"/>
                  <a:pt x="8476" y="23990"/>
                  <a:pt x="8874" y="23493"/>
                </a:cubicBezTo>
                <a:cubicBezTo>
                  <a:pt x="8874" y="23564"/>
                  <a:pt x="8965" y="23726"/>
                  <a:pt x="9105" y="23726"/>
                </a:cubicBezTo>
                <a:cubicBezTo>
                  <a:pt x="9160" y="23726"/>
                  <a:pt x="9224" y="23700"/>
                  <a:pt x="9292" y="23632"/>
                </a:cubicBezTo>
                <a:cubicBezTo>
                  <a:pt x="9272" y="23532"/>
                  <a:pt x="9232" y="23254"/>
                  <a:pt x="9232" y="22936"/>
                </a:cubicBezTo>
                <a:cubicBezTo>
                  <a:pt x="9391" y="22756"/>
                  <a:pt x="9551" y="22557"/>
                  <a:pt x="9690" y="22359"/>
                </a:cubicBezTo>
                <a:lnTo>
                  <a:pt x="9690" y="22359"/>
                </a:lnTo>
                <a:cubicBezTo>
                  <a:pt x="9650" y="22737"/>
                  <a:pt x="9590" y="23134"/>
                  <a:pt x="9531" y="23393"/>
                </a:cubicBezTo>
                <a:cubicBezTo>
                  <a:pt x="9730" y="23254"/>
                  <a:pt x="9650" y="23413"/>
                  <a:pt x="9869" y="23115"/>
                </a:cubicBezTo>
                <a:cubicBezTo>
                  <a:pt x="9881" y="23109"/>
                  <a:pt x="9892" y="23107"/>
                  <a:pt x="9900" y="23107"/>
                </a:cubicBezTo>
                <a:cubicBezTo>
                  <a:pt x="9980" y="23107"/>
                  <a:pt x="9844" y="23360"/>
                  <a:pt x="9789" y="23433"/>
                </a:cubicBezTo>
                <a:lnTo>
                  <a:pt x="10346" y="22796"/>
                </a:lnTo>
                <a:cubicBezTo>
                  <a:pt x="10187" y="22717"/>
                  <a:pt x="10625" y="22160"/>
                  <a:pt x="10486" y="22100"/>
                </a:cubicBezTo>
                <a:lnTo>
                  <a:pt x="10486" y="22100"/>
                </a:lnTo>
                <a:lnTo>
                  <a:pt x="10048" y="22955"/>
                </a:lnTo>
                <a:cubicBezTo>
                  <a:pt x="9889" y="22876"/>
                  <a:pt x="9988" y="22219"/>
                  <a:pt x="10386" y="21762"/>
                </a:cubicBezTo>
                <a:cubicBezTo>
                  <a:pt x="10402" y="21754"/>
                  <a:pt x="10417" y="21750"/>
                  <a:pt x="10430" y="21750"/>
                </a:cubicBezTo>
                <a:cubicBezTo>
                  <a:pt x="10550" y="21750"/>
                  <a:pt x="10571" y="22042"/>
                  <a:pt x="10625" y="22060"/>
                </a:cubicBezTo>
                <a:cubicBezTo>
                  <a:pt x="10625" y="21961"/>
                  <a:pt x="10884" y="21543"/>
                  <a:pt x="10963" y="21523"/>
                </a:cubicBezTo>
                <a:lnTo>
                  <a:pt x="10963" y="21523"/>
                </a:lnTo>
                <a:lnTo>
                  <a:pt x="10864" y="21782"/>
                </a:lnTo>
                <a:cubicBezTo>
                  <a:pt x="11142" y="21563"/>
                  <a:pt x="11043" y="21205"/>
                  <a:pt x="11421" y="21006"/>
                </a:cubicBezTo>
                <a:cubicBezTo>
                  <a:pt x="11520" y="20886"/>
                  <a:pt x="11859" y="20807"/>
                  <a:pt x="11799" y="20727"/>
                </a:cubicBezTo>
                <a:lnTo>
                  <a:pt x="11799" y="20727"/>
                </a:lnTo>
                <a:cubicBezTo>
                  <a:pt x="11775" y="20732"/>
                  <a:pt x="11750" y="20735"/>
                  <a:pt x="11724" y="20735"/>
                </a:cubicBezTo>
                <a:cubicBezTo>
                  <a:pt x="11552" y="20735"/>
                  <a:pt x="11335" y="20629"/>
                  <a:pt x="11162" y="20508"/>
                </a:cubicBezTo>
                <a:cubicBezTo>
                  <a:pt x="11262" y="20369"/>
                  <a:pt x="11361" y="20250"/>
                  <a:pt x="11461" y="20130"/>
                </a:cubicBezTo>
                <a:lnTo>
                  <a:pt x="11520" y="20190"/>
                </a:lnTo>
                <a:lnTo>
                  <a:pt x="11560" y="20110"/>
                </a:lnTo>
                <a:lnTo>
                  <a:pt x="11520" y="20070"/>
                </a:lnTo>
                <a:cubicBezTo>
                  <a:pt x="11620" y="19951"/>
                  <a:pt x="11719" y="19812"/>
                  <a:pt x="11819" y="19692"/>
                </a:cubicBezTo>
                <a:cubicBezTo>
                  <a:pt x="11950" y="19730"/>
                  <a:pt x="11852" y="20136"/>
                  <a:pt x="12005" y="20136"/>
                </a:cubicBezTo>
                <a:cubicBezTo>
                  <a:pt x="12015" y="20136"/>
                  <a:pt x="12025" y="20134"/>
                  <a:pt x="12038" y="20130"/>
                </a:cubicBezTo>
                <a:cubicBezTo>
                  <a:pt x="12018" y="20090"/>
                  <a:pt x="12038" y="19951"/>
                  <a:pt x="12058" y="19891"/>
                </a:cubicBezTo>
                <a:cubicBezTo>
                  <a:pt x="12079" y="19879"/>
                  <a:pt x="12096" y="19874"/>
                  <a:pt x="12110" y="19874"/>
                </a:cubicBezTo>
                <a:cubicBezTo>
                  <a:pt x="12150" y="19874"/>
                  <a:pt x="12164" y="19911"/>
                  <a:pt x="12193" y="19911"/>
                </a:cubicBezTo>
                <a:cubicBezTo>
                  <a:pt x="12219" y="19911"/>
                  <a:pt x="12257" y="19882"/>
                  <a:pt x="12336" y="19772"/>
                </a:cubicBezTo>
                <a:cubicBezTo>
                  <a:pt x="12249" y="19657"/>
                  <a:pt x="12509" y="19447"/>
                  <a:pt x="12482" y="19447"/>
                </a:cubicBezTo>
                <a:cubicBezTo>
                  <a:pt x="12473" y="19447"/>
                  <a:pt x="12422" y="19477"/>
                  <a:pt x="12296" y="19553"/>
                </a:cubicBezTo>
                <a:cubicBezTo>
                  <a:pt x="12455" y="19295"/>
                  <a:pt x="12535" y="19334"/>
                  <a:pt x="12754" y="19036"/>
                </a:cubicBezTo>
                <a:lnTo>
                  <a:pt x="12754" y="19036"/>
                </a:lnTo>
                <a:cubicBezTo>
                  <a:pt x="12750" y="19037"/>
                  <a:pt x="12746" y="19037"/>
                  <a:pt x="12743" y="19037"/>
                </a:cubicBezTo>
                <a:cubicBezTo>
                  <a:pt x="12654" y="19037"/>
                  <a:pt x="12656" y="18808"/>
                  <a:pt x="12694" y="18578"/>
                </a:cubicBezTo>
                <a:cubicBezTo>
                  <a:pt x="12774" y="18479"/>
                  <a:pt x="12873" y="18379"/>
                  <a:pt x="12953" y="18280"/>
                </a:cubicBezTo>
                <a:cubicBezTo>
                  <a:pt x="12953" y="18280"/>
                  <a:pt x="12973" y="18260"/>
                  <a:pt x="12973" y="18260"/>
                </a:cubicBezTo>
                <a:cubicBezTo>
                  <a:pt x="13391" y="17782"/>
                  <a:pt x="13669" y="17564"/>
                  <a:pt x="14047" y="17086"/>
                </a:cubicBezTo>
                <a:cubicBezTo>
                  <a:pt x="14105" y="17072"/>
                  <a:pt x="14235" y="16974"/>
                  <a:pt x="14296" y="16974"/>
                </a:cubicBezTo>
                <a:cubicBezTo>
                  <a:pt x="14319" y="16974"/>
                  <a:pt x="14331" y="16988"/>
                  <a:pt x="14326" y="17026"/>
                </a:cubicBezTo>
                <a:cubicBezTo>
                  <a:pt x="14346" y="16947"/>
                  <a:pt x="14346" y="16847"/>
                  <a:pt x="14465" y="16688"/>
                </a:cubicBezTo>
                <a:cubicBezTo>
                  <a:pt x="14516" y="16661"/>
                  <a:pt x="14546" y="16650"/>
                  <a:pt x="14561" y="16650"/>
                </a:cubicBezTo>
                <a:cubicBezTo>
                  <a:pt x="14641" y="16650"/>
                  <a:pt x="14348" y="16940"/>
                  <a:pt x="14480" y="16940"/>
                </a:cubicBezTo>
                <a:cubicBezTo>
                  <a:pt x="14495" y="16940"/>
                  <a:pt x="14516" y="16936"/>
                  <a:pt x="14545" y="16927"/>
                </a:cubicBezTo>
                <a:cubicBezTo>
                  <a:pt x="14485" y="16847"/>
                  <a:pt x="14724" y="16469"/>
                  <a:pt x="14843" y="16230"/>
                </a:cubicBezTo>
                <a:cubicBezTo>
                  <a:pt x="14836" y="16229"/>
                  <a:pt x="14829" y="16228"/>
                  <a:pt x="14822" y="16228"/>
                </a:cubicBezTo>
                <a:cubicBezTo>
                  <a:pt x="14647" y="16228"/>
                  <a:pt x="14441" y="16697"/>
                  <a:pt x="14326" y="16927"/>
                </a:cubicBezTo>
                <a:cubicBezTo>
                  <a:pt x="14266" y="16887"/>
                  <a:pt x="14246" y="16788"/>
                  <a:pt x="14246" y="16668"/>
                </a:cubicBezTo>
                <a:cubicBezTo>
                  <a:pt x="14644" y="16171"/>
                  <a:pt x="15042" y="15673"/>
                  <a:pt x="15440" y="15176"/>
                </a:cubicBezTo>
                <a:cubicBezTo>
                  <a:pt x="15758" y="14897"/>
                  <a:pt x="16415" y="13982"/>
                  <a:pt x="16912" y="13564"/>
                </a:cubicBezTo>
                <a:cubicBezTo>
                  <a:pt x="16952" y="13465"/>
                  <a:pt x="17012" y="13346"/>
                  <a:pt x="16992" y="13286"/>
                </a:cubicBezTo>
                <a:cubicBezTo>
                  <a:pt x="17390" y="12808"/>
                  <a:pt x="17768" y="12351"/>
                  <a:pt x="18166" y="11873"/>
                </a:cubicBezTo>
                <a:cubicBezTo>
                  <a:pt x="18305" y="11714"/>
                  <a:pt x="18444" y="11555"/>
                  <a:pt x="18564" y="11396"/>
                </a:cubicBezTo>
                <a:cubicBezTo>
                  <a:pt x="18584" y="11416"/>
                  <a:pt x="18584" y="11436"/>
                  <a:pt x="18623" y="11436"/>
                </a:cubicBezTo>
                <a:lnTo>
                  <a:pt x="18782" y="11137"/>
                </a:lnTo>
                <a:cubicBezTo>
                  <a:pt x="18782" y="11137"/>
                  <a:pt x="18782" y="11137"/>
                  <a:pt x="18802" y="11117"/>
                </a:cubicBezTo>
                <a:lnTo>
                  <a:pt x="18802" y="11117"/>
                </a:lnTo>
                <a:cubicBezTo>
                  <a:pt x="18818" y="11148"/>
                  <a:pt x="18797" y="11215"/>
                  <a:pt x="18825" y="11215"/>
                </a:cubicBezTo>
                <a:cubicBezTo>
                  <a:pt x="18833" y="11215"/>
                  <a:pt x="18844" y="11210"/>
                  <a:pt x="18862" y="11197"/>
                </a:cubicBezTo>
                <a:cubicBezTo>
                  <a:pt x="18842" y="11177"/>
                  <a:pt x="18842" y="11117"/>
                  <a:pt x="18862" y="11038"/>
                </a:cubicBezTo>
                <a:cubicBezTo>
                  <a:pt x="18981" y="10918"/>
                  <a:pt x="19081" y="10779"/>
                  <a:pt x="19180" y="10660"/>
                </a:cubicBezTo>
                <a:cubicBezTo>
                  <a:pt x="19200" y="10640"/>
                  <a:pt x="19220" y="10640"/>
                  <a:pt x="19220" y="10640"/>
                </a:cubicBezTo>
                <a:cubicBezTo>
                  <a:pt x="19240" y="10620"/>
                  <a:pt x="19240" y="10600"/>
                  <a:pt x="19240" y="10600"/>
                </a:cubicBezTo>
                <a:cubicBezTo>
                  <a:pt x="19320" y="10500"/>
                  <a:pt x="19419" y="10381"/>
                  <a:pt x="19499" y="10282"/>
                </a:cubicBezTo>
                <a:cubicBezTo>
                  <a:pt x="19519" y="10282"/>
                  <a:pt x="19539" y="10262"/>
                  <a:pt x="19558" y="10242"/>
                </a:cubicBezTo>
                <a:cubicBezTo>
                  <a:pt x="19578" y="10202"/>
                  <a:pt x="19618" y="10182"/>
                  <a:pt x="19638" y="10142"/>
                </a:cubicBezTo>
                <a:cubicBezTo>
                  <a:pt x="22324" y="6959"/>
                  <a:pt x="24731" y="4293"/>
                  <a:pt x="26323" y="2840"/>
                </a:cubicBezTo>
                <a:cubicBezTo>
                  <a:pt x="26338" y="2846"/>
                  <a:pt x="26350" y="2849"/>
                  <a:pt x="26360" y="2849"/>
                </a:cubicBezTo>
                <a:cubicBezTo>
                  <a:pt x="26417" y="2849"/>
                  <a:pt x="26420" y="2778"/>
                  <a:pt x="26407" y="2778"/>
                </a:cubicBezTo>
                <a:cubicBezTo>
                  <a:pt x="26406" y="2778"/>
                  <a:pt x="26404" y="2779"/>
                  <a:pt x="26403" y="2781"/>
                </a:cubicBezTo>
                <a:cubicBezTo>
                  <a:pt x="26562" y="2621"/>
                  <a:pt x="26741" y="2482"/>
                  <a:pt x="26880" y="2363"/>
                </a:cubicBezTo>
                <a:lnTo>
                  <a:pt x="26761" y="2243"/>
                </a:lnTo>
                <a:cubicBezTo>
                  <a:pt x="26761" y="2243"/>
                  <a:pt x="26482" y="2064"/>
                  <a:pt x="26144" y="1786"/>
                </a:cubicBezTo>
                <a:cubicBezTo>
                  <a:pt x="26124" y="1607"/>
                  <a:pt x="26084" y="1428"/>
                  <a:pt x="26184" y="1368"/>
                </a:cubicBezTo>
                <a:cubicBezTo>
                  <a:pt x="26045" y="1328"/>
                  <a:pt x="25925" y="1209"/>
                  <a:pt x="25786" y="950"/>
                </a:cubicBezTo>
                <a:cubicBezTo>
                  <a:pt x="25667" y="711"/>
                  <a:pt x="25527" y="333"/>
                  <a:pt x="25368" y="15"/>
                </a:cubicBezTo>
                <a:cubicBezTo>
                  <a:pt x="25348" y="5"/>
                  <a:pt x="25333" y="0"/>
                  <a:pt x="253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91" name="Google Shape;2991;p35"/>
          <p:cNvSpPr/>
          <p:nvPr/>
        </p:nvSpPr>
        <p:spPr>
          <a:xfrm rot="-1027317">
            <a:off x="945995" y="1433193"/>
            <a:ext cx="886820" cy="1034972"/>
          </a:xfrm>
          <a:custGeom>
            <a:avLst/>
            <a:gdLst/>
            <a:ahLst/>
            <a:cxnLst/>
            <a:rect l="l" t="t" r="r" b="b"/>
            <a:pathLst>
              <a:path w="23339" h="27238" extrusionOk="0">
                <a:moveTo>
                  <a:pt x="7819" y="15440"/>
                </a:moveTo>
                <a:cubicBezTo>
                  <a:pt x="7814" y="15449"/>
                  <a:pt x="7810" y="15458"/>
                  <a:pt x="7806" y="15466"/>
                </a:cubicBezTo>
                <a:lnTo>
                  <a:pt x="7806" y="15466"/>
                </a:lnTo>
                <a:lnTo>
                  <a:pt x="7819" y="15440"/>
                </a:lnTo>
                <a:close/>
                <a:moveTo>
                  <a:pt x="7502" y="21482"/>
                </a:moveTo>
                <a:lnTo>
                  <a:pt x="7501" y="21488"/>
                </a:lnTo>
                <a:cubicBezTo>
                  <a:pt x="7502" y="21486"/>
                  <a:pt x="7502" y="21484"/>
                  <a:pt x="7502" y="21482"/>
                </a:cubicBezTo>
                <a:close/>
                <a:moveTo>
                  <a:pt x="7402" y="21607"/>
                </a:moveTo>
                <a:cubicBezTo>
                  <a:pt x="7400" y="21608"/>
                  <a:pt x="7398" y="21609"/>
                  <a:pt x="7396" y="21610"/>
                </a:cubicBezTo>
                <a:lnTo>
                  <a:pt x="7396" y="21610"/>
                </a:lnTo>
                <a:cubicBezTo>
                  <a:pt x="7398" y="21609"/>
                  <a:pt x="7400" y="21608"/>
                  <a:pt x="7402" y="21607"/>
                </a:cubicBezTo>
                <a:close/>
                <a:moveTo>
                  <a:pt x="2105" y="22387"/>
                </a:moveTo>
                <a:cubicBezTo>
                  <a:pt x="2100" y="22400"/>
                  <a:pt x="2095" y="22413"/>
                  <a:pt x="2089" y="22423"/>
                </a:cubicBezTo>
                <a:cubicBezTo>
                  <a:pt x="2096" y="22410"/>
                  <a:pt x="2101" y="22398"/>
                  <a:pt x="2105" y="22387"/>
                </a:cubicBezTo>
                <a:close/>
                <a:moveTo>
                  <a:pt x="2845" y="26522"/>
                </a:moveTo>
                <a:lnTo>
                  <a:pt x="2845" y="26522"/>
                </a:lnTo>
                <a:cubicBezTo>
                  <a:pt x="2806" y="26621"/>
                  <a:pt x="2706" y="26701"/>
                  <a:pt x="2607" y="26760"/>
                </a:cubicBezTo>
                <a:cubicBezTo>
                  <a:pt x="2666" y="26661"/>
                  <a:pt x="2746" y="26581"/>
                  <a:pt x="2845" y="26522"/>
                </a:cubicBezTo>
                <a:close/>
                <a:moveTo>
                  <a:pt x="21627" y="0"/>
                </a:moveTo>
                <a:cubicBezTo>
                  <a:pt x="21568" y="40"/>
                  <a:pt x="21508" y="80"/>
                  <a:pt x="21468" y="139"/>
                </a:cubicBezTo>
                <a:cubicBezTo>
                  <a:pt x="21349" y="139"/>
                  <a:pt x="21548" y="40"/>
                  <a:pt x="21468" y="20"/>
                </a:cubicBezTo>
                <a:lnTo>
                  <a:pt x="21468" y="20"/>
                </a:lnTo>
                <a:cubicBezTo>
                  <a:pt x="21409" y="100"/>
                  <a:pt x="21329" y="179"/>
                  <a:pt x="21170" y="239"/>
                </a:cubicBezTo>
                <a:cubicBezTo>
                  <a:pt x="21110" y="299"/>
                  <a:pt x="21030" y="378"/>
                  <a:pt x="20931" y="458"/>
                </a:cubicBezTo>
                <a:lnTo>
                  <a:pt x="20951" y="418"/>
                </a:lnTo>
                <a:lnTo>
                  <a:pt x="20951" y="418"/>
                </a:lnTo>
                <a:cubicBezTo>
                  <a:pt x="20851" y="517"/>
                  <a:pt x="20772" y="617"/>
                  <a:pt x="20692" y="716"/>
                </a:cubicBezTo>
                <a:cubicBezTo>
                  <a:pt x="20633" y="796"/>
                  <a:pt x="20593" y="856"/>
                  <a:pt x="20533" y="915"/>
                </a:cubicBezTo>
                <a:cubicBezTo>
                  <a:pt x="20414" y="1035"/>
                  <a:pt x="20314" y="1134"/>
                  <a:pt x="20215" y="1234"/>
                </a:cubicBezTo>
                <a:cubicBezTo>
                  <a:pt x="19996" y="1453"/>
                  <a:pt x="19757" y="1651"/>
                  <a:pt x="19439" y="1990"/>
                </a:cubicBezTo>
                <a:lnTo>
                  <a:pt x="19578" y="2010"/>
                </a:lnTo>
                <a:cubicBezTo>
                  <a:pt x="19439" y="2149"/>
                  <a:pt x="19379" y="2149"/>
                  <a:pt x="19300" y="2209"/>
                </a:cubicBezTo>
                <a:cubicBezTo>
                  <a:pt x="19300" y="2257"/>
                  <a:pt x="19310" y="2276"/>
                  <a:pt x="19328" y="2276"/>
                </a:cubicBezTo>
                <a:cubicBezTo>
                  <a:pt x="19395" y="2276"/>
                  <a:pt x="19562" y="2013"/>
                  <a:pt x="19648" y="2013"/>
                </a:cubicBezTo>
                <a:cubicBezTo>
                  <a:pt x="19672" y="2013"/>
                  <a:pt x="19690" y="2034"/>
                  <a:pt x="19697" y="2089"/>
                </a:cubicBezTo>
                <a:cubicBezTo>
                  <a:pt x="19346" y="2109"/>
                  <a:pt x="18823" y="3085"/>
                  <a:pt x="18502" y="3085"/>
                </a:cubicBezTo>
                <a:cubicBezTo>
                  <a:pt x="18496" y="3085"/>
                  <a:pt x="18490" y="3085"/>
                  <a:pt x="18484" y="3084"/>
                </a:cubicBezTo>
                <a:lnTo>
                  <a:pt x="18484" y="3084"/>
                </a:lnTo>
                <a:cubicBezTo>
                  <a:pt x="18285" y="3303"/>
                  <a:pt x="18643" y="3104"/>
                  <a:pt x="18444" y="3323"/>
                </a:cubicBezTo>
                <a:lnTo>
                  <a:pt x="18344" y="3343"/>
                </a:lnTo>
                <a:lnTo>
                  <a:pt x="18364" y="3462"/>
                </a:lnTo>
                <a:cubicBezTo>
                  <a:pt x="18266" y="3561"/>
                  <a:pt x="18167" y="3600"/>
                  <a:pt x="18104" y="3600"/>
                </a:cubicBezTo>
                <a:cubicBezTo>
                  <a:pt x="18078" y="3600"/>
                  <a:pt x="18058" y="3593"/>
                  <a:pt x="18046" y="3581"/>
                </a:cubicBezTo>
                <a:cubicBezTo>
                  <a:pt x="18066" y="3542"/>
                  <a:pt x="18106" y="3462"/>
                  <a:pt x="18146" y="3422"/>
                </a:cubicBezTo>
                <a:lnTo>
                  <a:pt x="18146" y="3422"/>
                </a:lnTo>
                <a:cubicBezTo>
                  <a:pt x="17927" y="3542"/>
                  <a:pt x="17728" y="3940"/>
                  <a:pt x="17648" y="4019"/>
                </a:cubicBezTo>
                <a:lnTo>
                  <a:pt x="17847" y="3860"/>
                </a:lnTo>
                <a:lnTo>
                  <a:pt x="17847" y="3860"/>
                </a:lnTo>
                <a:cubicBezTo>
                  <a:pt x="17389" y="4517"/>
                  <a:pt x="16653" y="5213"/>
                  <a:pt x="16275" y="5929"/>
                </a:cubicBezTo>
                <a:lnTo>
                  <a:pt x="16355" y="5909"/>
                </a:lnTo>
                <a:lnTo>
                  <a:pt x="16355" y="5909"/>
                </a:lnTo>
                <a:cubicBezTo>
                  <a:pt x="16056" y="6446"/>
                  <a:pt x="15997" y="6247"/>
                  <a:pt x="15619" y="6785"/>
                </a:cubicBezTo>
                <a:lnTo>
                  <a:pt x="15619" y="6765"/>
                </a:lnTo>
                <a:cubicBezTo>
                  <a:pt x="15579" y="6904"/>
                  <a:pt x="15499" y="7043"/>
                  <a:pt x="15360" y="7183"/>
                </a:cubicBezTo>
                <a:cubicBezTo>
                  <a:pt x="15374" y="7142"/>
                  <a:pt x="15366" y="7128"/>
                  <a:pt x="15346" y="7128"/>
                </a:cubicBezTo>
                <a:cubicBezTo>
                  <a:pt x="15303" y="7128"/>
                  <a:pt x="15200" y="7200"/>
                  <a:pt x="15154" y="7200"/>
                </a:cubicBezTo>
                <a:cubicBezTo>
                  <a:pt x="15130" y="7200"/>
                  <a:pt x="15120" y="7181"/>
                  <a:pt x="15141" y="7123"/>
                </a:cubicBezTo>
                <a:lnTo>
                  <a:pt x="15141" y="7123"/>
                </a:lnTo>
                <a:cubicBezTo>
                  <a:pt x="14823" y="7700"/>
                  <a:pt x="15002" y="7421"/>
                  <a:pt x="14902" y="7899"/>
                </a:cubicBezTo>
                <a:lnTo>
                  <a:pt x="14763" y="7919"/>
                </a:lnTo>
                <a:cubicBezTo>
                  <a:pt x="14743" y="8078"/>
                  <a:pt x="14763" y="8118"/>
                  <a:pt x="14564" y="8396"/>
                </a:cubicBezTo>
                <a:cubicBezTo>
                  <a:pt x="14606" y="8305"/>
                  <a:pt x="14589" y="8286"/>
                  <a:pt x="14553" y="8286"/>
                </a:cubicBezTo>
                <a:cubicBezTo>
                  <a:pt x="14527" y="8286"/>
                  <a:pt x="14490" y="8296"/>
                  <a:pt x="14461" y="8296"/>
                </a:cubicBezTo>
                <a:cubicBezTo>
                  <a:pt x="14416" y="8296"/>
                  <a:pt x="14386" y="8273"/>
                  <a:pt x="14425" y="8158"/>
                </a:cubicBezTo>
                <a:lnTo>
                  <a:pt x="14425" y="8158"/>
                </a:lnTo>
                <a:cubicBezTo>
                  <a:pt x="13828" y="8536"/>
                  <a:pt x="13928" y="9073"/>
                  <a:pt x="13490" y="9113"/>
                </a:cubicBezTo>
                <a:cubicBezTo>
                  <a:pt x="13490" y="9203"/>
                  <a:pt x="13513" y="9238"/>
                  <a:pt x="13550" y="9238"/>
                </a:cubicBezTo>
                <a:cubicBezTo>
                  <a:pt x="13662" y="9238"/>
                  <a:pt x="13897" y="8906"/>
                  <a:pt x="13929" y="8906"/>
                </a:cubicBezTo>
                <a:cubicBezTo>
                  <a:pt x="13934" y="8906"/>
                  <a:pt x="13934" y="8914"/>
                  <a:pt x="13928" y="8933"/>
                </a:cubicBezTo>
                <a:cubicBezTo>
                  <a:pt x="13939" y="8929"/>
                  <a:pt x="13949" y="8927"/>
                  <a:pt x="13957" y="8927"/>
                </a:cubicBezTo>
                <a:cubicBezTo>
                  <a:pt x="14061" y="8927"/>
                  <a:pt x="13896" y="9263"/>
                  <a:pt x="13748" y="9411"/>
                </a:cubicBezTo>
                <a:cubicBezTo>
                  <a:pt x="13609" y="9570"/>
                  <a:pt x="13231" y="9471"/>
                  <a:pt x="12893" y="9908"/>
                </a:cubicBezTo>
                <a:cubicBezTo>
                  <a:pt x="12913" y="9869"/>
                  <a:pt x="12913" y="9849"/>
                  <a:pt x="12953" y="9809"/>
                </a:cubicBezTo>
                <a:lnTo>
                  <a:pt x="12953" y="9809"/>
                </a:lnTo>
                <a:cubicBezTo>
                  <a:pt x="12754" y="9928"/>
                  <a:pt x="12754" y="10167"/>
                  <a:pt x="12495" y="10306"/>
                </a:cubicBezTo>
                <a:cubicBezTo>
                  <a:pt x="12535" y="10505"/>
                  <a:pt x="12276" y="10545"/>
                  <a:pt x="12415" y="10704"/>
                </a:cubicBezTo>
                <a:lnTo>
                  <a:pt x="12714" y="10286"/>
                </a:lnTo>
                <a:lnTo>
                  <a:pt x="12714" y="10286"/>
                </a:lnTo>
                <a:cubicBezTo>
                  <a:pt x="12555" y="10545"/>
                  <a:pt x="12575" y="10903"/>
                  <a:pt x="12177" y="11202"/>
                </a:cubicBezTo>
                <a:cubicBezTo>
                  <a:pt x="12177" y="11142"/>
                  <a:pt x="12216" y="11003"/>
                  <a:pt x="12256" y="10903"/>
                </a:cubicBezTo>
                <a:lnTo>
                  <a:pt x="12256" y="10903"/>
                </a:lnTo>
                <a:cubicBezTo>
                  <a:pt x="12117" y="10983"/>
                  <a:pt x="12117" y="11142"/>
                  <a:pt x="11978" y="11202"/>
                </a:cubicBezTo>
                <a:cubicBezTo>
                  <a:pt x="11838" y="11042"/>
                  <a:pt x="12336" y="10704"/>
                  <a:pt x="12415" y="10366"/>
                </a:cubicBezTo>
                <a:lnTo>
                  <a:pt x="12415" y="10366"/>
                </a:lnTo>
                <a:cubicBezTo>
                  <a:pt x="12290" y="10413"/>
                  <a:pt x="12201" y="10721"/>
                  <a:pt x="12130" y="10721"/>
                </a:cubicBezTo>
                <a:cubicBezTo>
                  <a:pt x="12112" y="10721"/>
                  <a:pt x="12094" y="10699"/>
                  <a:pt x="12077" y="10645"/>
                </a:cubicBezTo>
                <a:lnTo>
                  <a:pt x="12077" y="10645"/>
                </a:lnTo>
                <a:cubicBezTo>
                  <a:pt x="12157" y="11003"/>
                  <a:pt x="11699" y="11042"/>
                  <a:pt x="11620" y="11480"/>
                </a:cubicBezTo>
                <a:lnTo>
                  <a:pt x="11540" y="11381"/>
                </a:lnTo>
                <a:cubicBezTo>
                  <a:pt x="11520" y="11421"/>
                  <a:pt x="11480" y="11560"/>
                  <a:pt x="11421" y="11639"/>
                </a:cubicBezTo>
                <a:lnTo>
                  <a:pt x="11421" y="11381"/>
                </a:lnTo>
                <a:cubicBezTo>
                  <a:pt x="11321" y="11719"/>
                  <a:pt x="10943" y="11759"/>
                  <a:pt x="10824" y="12037"/>
                </a:cubicBezTo>
                <a:cubicBezTo>
                  <a:pt x="10961" y="11864"/>
                  <a:pt x="11025" y="11814"/>
                  <a:pt x="11062" y="11814"/>
                </a:cubicBezTo>
                <a:cubicBezTo>
                  <a:pt x="11112" y="11814"/>
                  <a:pt x="11113" y="11906"/>
                  <a:pt x="11182" y="11906"/>
                </a:cubicBezTo>
                <a:cubicBezTo>
                  <a:pt x="11202" y="11906"/>
                  <a:pt x="11227" y="11898"/>
                  <a:pt x="11261" y="11878"/>
                </a:cubicBezTo>
                <a:lnTo>
                  <a:pt x="11261" y="11878"/>
                </a:lnTo>
                <a:cubicBezTo>
                  <a:pt x="10903" y="12555"/>
                  <a:pt x="10744" y="12037"/>
                  <a:pt x="10267" y="12654"/>
                </a:cubicBezTo>
                <a:cubicBezTo>
                  <a:pt x="10320" y="12587"/>
                  <a:pt x="10428" y="12511"/>
                  <a:pt x="10474" y="12511"/>
                </a:cubicBezTo>
                <a:cubicBezTo>
                  <a:pt x="10497" y="12511"/>
                  <a:pt x="10505" y="12529"/>
                  <a:pt x="10485" y="12574"/>
                </a:cubicBezTo>
                <a:cubicBezTo>
                  <a:pt x="10366" y="12694"/>
                  <a:pt x="10187" y="12813"/>
                  <a:pt x="10088" y="12853"/>
                </a:cubicBezTo>
                <a:cubicBezTo>
                  <a:pt x="9948" y="13024"/>
                  <a:pt x="9938" y="13064"/>
                  <a:pt x="9974" y="13064"/>
                </a:cubicBezTo>
                <a:cubicBezTo>
                  <a:pt x="10006" y="13064"/>
                  <a:pt x="10075" y="13032"/>
                  <a:pt x="10118" y="13032"/>
                </a:cubicBezTo>
                <a:cubicBezTo>
                  <a:pt x="10150" y="13032"/>
                  <a:pt x="10168" y="13050"/>
                  <a:pt x="10147" y="13112"/>
                </a:cubicBezTo>
                <a:cubicBezTo>
                  <a:pt x="9908" y="13151"/>
                  <a:pt x="10008" y="13350"/>
                  <a:pt x="9889" y="13569"/>
                </a:cubicBezTo>
                <a:lnTo>
                  <a:pt x="9789" y="13490"/>
                </a:lnTo>
                <a:lnTo>
                  <a:pt x="9789" y="13490"/>
                </a:lnTo>
                <a:cubicBezTo>
                  <a:pt x="9312" y="13927"/>
                  <a:pt x="9889" y="13788"/>
                  <a:pt x="9431" y="14166"/>
                </a:cubicBezTo>
                <a:lnTo>
                  <a:pt x="9451" y="13868"/>
                </a:lnTo>
                <a:lnTo>
                  <a:pt x="9292" y="14126"/>
                </a:lnTo>
                <a:lnTo>
                  <a:pt x="9232" y="13987"/>
                </a:lnTo>
                <a:cubicBezTo>
                  <a:pt x="9093" y="14305"/>
                  <a:pt x="9013" y="14365"/>
                  <a:pt x="8774" y="14584"/>
                </a:cubicBezTo>
                <a:cubicBezTo>
                  <a:pt x="8894" y="14584"/>
                  <a:pt x="8934" y="14763"/>
                  <a:pt x="8735" y="14982"/>
                </a:cubicBezTo>
                <a:cubicBezTo>
                  <a:pt x="8702" y="15000"/>
                  <a:pt x="8681" y="15006"/>
                  <a:pt x="8666" y="15006"/>
                </a:cubicBezTo>
                <a:cubicBezTo>
                  <a:pt x="8634" y="15006"/>
                  <a:pt x="8634" y="14976"/>
                  <a:pt x="8620" y="14976"/>
                </a:cubicBezTo>
                <a:cubicBezTo>
                  <a:pt x="8606" y="14976"/>
                  <a:pt x="8575" y="15009"/>
                  <a:pt x="8476" y="15141"/>
                </a:cubicBezTo>
                <a:cubicBezTo>
                  <a:pt x="8476" y="15022"/>
                  <a:pt x="8456" y="14882"/>
                  <a:pt x="8655" y="14823"/>
                </a:cubicBezTo>
                <a:cubicBezTo>
                  <a:pt x="8635" y="14783"/>
                  <a:pt x="8655" y="14703"/>
                  <a:pt x="8635" y="14664"/>
                </a:cubicBezTo>
                <a:cubicBezTo>
                  <a:pt x="8436" y="14763"/>
                  <a:pt x="8297" y="15042"/>
                  <a:pt x="8197" y="15161"/>
                </a:cubicBezTo>
                <a:cubicBezTo>
                  <a:pt x="8237" y="15121"/>
                  <a:pt x="8277" y="15062"/>
                  <a:pt x="8317" y="15062"/>
                </a:cubicBezTo>
                <a:lnTo>
                  <a:pt x="8078" y="15619"/>
                </a:lnTo>
                <a:cubicBezTo>
                  <a:pt x="8068" y="15621"/>
                  <a:pt x="8058" y="15622"/>
                  <a:pt x="8050" y="15622"/>
                </a:cubicBezTo>
                <a:cubicBezTo>
                  <a:pt x="7983" y="15622"/>
                  <a:pt x="8001" y="15551"/>
                  <a:pt x="8018" y="15479"/>
                </a:cubicBezTo>
                <a:lnTo>
                  <a:pt x="8018" y="15479"/>
                </a:lnTo>
                <a:cubicBezTo>
                  <a:pt x="7959" y="15579"/>
                  <a:pt x="7939" y="15678"/>
                  <a:pt x="7839" y="15818"/>
                </a:cubicBezTo>
                <a:cubicBezTo>
                  <a:pt x="7801" y="15722"/>
                  <a:pt x="7708" y="15663"/>
                  <a:pt x="7806" y="15466"/>
                </a:cubicBezTo>
                <a:lnTo>
                  <a:pt x="7806" y="15466"/>
                </a:lnTo>
                <a:lnTo>
                  <a:pt x="7561" y="15937"/>
                </a:lnTo>
                <a:cubicBezTo>
                  <a:pt x="7514" y="15937"/>
                  <a:pt x="7372" y="16021"/>
                  <a:pt x="7320" y="16021"/>
                </a:cubicBezTo>
                <a:cubicBezTo>
                  <a:pt x="7305" y="16021"/>
                  <a:pt x="7298" y="16014"/>
                  <a:pt x="7302" y="15997"/>
                </a:cubicBezTo>
                <a:lnTo>
                  <a:pt x="7302" y="15997"/>
                </a:lnTo>
                <a:cubicBezTo>
                  <a:pt x="7043" y="16196"/>
                  <a:pt x="6964" y="16693"/>
                  <a:pt x="6626" y="16952"/>
                </a:cubicBezTo>
                <a:cubicBezTo>
                  <a:pt x="6626" y="16991"/>
                  <a:pt x="6626" y="17031"/>
                  <a:pt x="6566" y="17111"/>
                </a:cubicBezTo>
                <a:cubicBezTo>
                  <a:pt x="6307" y="17389"/>
                  <a:pt x="5989" y="17549"/>
                  <a:pt x="5810" y="17986"/>
                </a:cubicBezTo>
                <a:lnTo>
                  <a:pt x="5492" y="18066"/>
                </a:lnTo>
                <a:cubicBezTo>
                  <a:pt x="5424" y="18167"/>
                  <a:pt x="5450" y="18186"/>
                  <a:pt x="5502" y="18186"/>
                </a:cubicBezTo>
                <a:cubicBezTo>
                  <a:pt x="5532" y="18186"/>
                  <a:pt x="5570" y="18180"/>
                  <a:pt x="5603" y="18180"/>
                </a:cubicBezTo>
                <a:cubicBezTo>
                  <a:pt x="5680" y="18180"/>
                  <a:pt x="5727" y="18214"/>
                  <a:pt x="5571" y="18444"/>
                </a:cubicBezTo>
                <a:cubicBezTo>
                  <a:pt x="5485" y="18574"/>
                  <a:pt x="5432" y="18612"/>
                  <a:pt x="5394" y="18612"/>
                </a:cubicBezTo>
                <a:cubicBezTo>
                  <a:pt x="5338" y="18612"/>
                  <a:pt x="5312" y="18531"/>
                  <a:pt x="5254" y="18531"/>
                </a:cubicBezTo>
                <a:cubicBezTo>
                  <a:pt x="5242" y="18531"/>
                  <a:pt x="5229" y="18534"/>
                  <a:pt x="5213" y="18543"/>
                </a:cubicBezTo>
                <a:cubicBezTo>
                  <a:pt x="5153" y="18762"/>
                  <a:pt x="5054" y="19160"/>
                  <a:pt x="4696" y="19359"/>
                </a:cubicBezTo>
                <a:cubicBezTo>
                  <a:pt x="4755" y="19240"/>
                  <a:pt x="4835" y="19180"/>
                  <a:pt x="4895" y="19081"/>
                </a:cubicBezTo>
                <a:lnTo>
                  <a:pt x="4895" y="19081"/>
                </a:lnTo>
                <a:lnTo>
                  <a:pt x="4636" y="19220"/>
                </a:lnTo>
                <a:cubicBezTo>
                  <a:pt x="4716" y="18932"/>
                  <a:pt x="4873" y="18773"/>
                  <a:pt x="4777" y="18773"/>
                </a:cubicBezTo>
                <a:cubicBezTo>
                  <a:pt x="4753" y="18773"/>
                  <a:pt x="4715" y="18782"/>
                  <a:pt x="4656" y="18802"/>
                </a:cubicBezTo>
                <a:cubicBezTo>
                  <a:pt x="4895" y="19081"/>
                  <a:pt x="3940" y="19697"/>
                  <a:pt x="4178" y="19956"/>
                </a:cubicBezTo>
                <a:lnTo>
                  <a:pt x="3999" y="20055"/>
                </a:lnTo>
                <a:cubicBezTo>
                  <a:pt x="4039" y="20016"/>
                  <a:pt x="4039" y="19996"/>
                  <a:pt x="4079" y="19956"/>
                </a:cubicBezTo>
                <a:lnTo>
                  <a:pt x="4079" y="19956"/>
                </a:lnTo>
                <a:cubicBezTo>
                  <a:pt x="3701" y="20135"/>
                  <a:pt x="4079" y="20334"/>
                  <a:pt x="3721" y="20672"/>
                </a:cubicBezTo>
                <a:cubicBezTo>
                  <a:pt x="3648" y="20733"/>
                  <a:pt x="3576" y="20778"/>
                  <a:pt x="3539" y="20778"/>
                </a:cubicBezTo>
                <a:cubicBezTo>
                  <a:pt x="3515" y="20778"/>
                  <a:pt x="3506" y="20759"/>
                  <a:pt x="3522" y="20712"/>
                </a:cubicBezTo>
                <a:lnTo>
                  <a:pt x="3522" y="20712"/>
                </a:lnTo>
                <a:lnTo>
                  <a:pt x="3343" y="21050"/>
                </a:lnTo>
                <a:cubicBezTo>
                  <a:pt x="3319" y="21082"/>
                  <a:pt x="3298" y="21095"/>
                  <a:pt x="3284" y="21095"/>
                </a:cubicBezTo>
                <a:cubicBezTo>
                  <a:pt x="3264" y="21095"/>
                  <a:pt x="3259" y="21066"/>
                  <a:pt x="3283" y="21030"/>
                </a:cubicBezTo>
                <a:lnTo>
                  <a:pt x="3283" y="21030"/>
                </a:lnTo>
                <a:lnTo>
                  <a:pt x="2965" y="21448"/>
                </a:lnTo>
                <a:lnTo>
                  <a:pt x="2945" y="21428"/>
                </a:lnTo>
                <a:cubicBezTo>
                  <a:pt x="2945" y="21528"/>
                  <a:pt x="2885" y="21727"/>
                  <a:pt x="2845" y="21826"/>
                </a:cubicBezTo>
                <a:cubicBezTo>
                  <a:pt x="2821" y="21842"/>
                  <a:pt x="2808" y="21849"/>
                  <a:pt x="2801" y="21849"/>
                </a:cubicBezTo>
                <a:cubicBezTo>
                  <a:pt x="2774" y="21849"/>
                  <a:pt x="2853" y="21747"/>
                  <a:pt x="2806" y="21747"/>
                </a:cubicBezTo>
                <a:lnTo>
                  <a:pt x="2666" y="22045"/>
                </a:lnTo>
                <a:cubicBezTo>
                  <a:pt x="2660" y="22046"/>
                  <a:pt x="2654" y="22046"/>
                  <a:pt x="2649" y="22046"/>
                </a:cubicBezTo>
                <a:cubicBezTo>
                  <a:pt x="2517" y="22046"/>
                  <a:pt x="2633" y="21820"/>
                  <a:pt x="2786" y="21667"/>
                </a:cubicBezTo>
                <a:cubicBezTo>
                  <a:pt x="2769" y="21666"/>
                  <a:pt x="2754" y="21666"/>
                  <a:pt x="2740" y="21666"/>
                </a:cubicBezTo>
                <a:cubicBezTo>
                  <a:pt x="2331" y="21666"/>
                  <a:pt x="2647" y="21937"/>
                  <a:pt x="2089" y="22264"/>
                </a:cubicBezTo>
                <a:lnTo>
                  <a:pt x="2248" y="22005"/>
                </a:lnTo>
                <a:cubicBezTo>
                  <a:pt x="1970" y="22005"/>
                  <a:pt x="1870" y="22244"/>
                  <a:pt x="1552" y="22403"/>
                </a:cubicBezTo>
                <a:cubicBezTo>
                  <a:pt x="1629" y="22390"/>
                  <a:pt x="1893" y="22271"/>
                  <a:pt x="2031" y="22271"/>
                </a:cubicBezTo>
                <a:cubicBezTo>
                  <a:pt x="2100" y="22271"/>
                  <a:pt x="2137" y="22301"/>
                  <a:pt x="2105" y="22387"/>
                </a:cubicBezTo>
                <a:lnTo>
                  <a:pt x="2105" y="22387"/>
                </a:lnTo>
                <a:cubicBezTo>
                  <a:pt x="2141" y="22299"/>
                  <a:pt x="2182" y="22164"/>
                  <a:pt x="2268" y="22164"/>
                </a:cubicBezTo>
                <a:cubicBezTo>
                  <a:pt x="2328" y="22344"/>
                  <a:pt x="2229" y="22344"/>
                  <a:pt x="2089" y="22423"/>
                </a:cubicBezTo>
                <a:cubicBezTo>
                  <a:pt x="2010" y="22483"/>
                  <a:pt x="1910" y="22562"/>
                  <a:pt x="1831" y="22761"/>
                </a:cubicBezTo>
                <a:cubicBezTo>
                  <a:pt x="1811" y="22746"/>
                  <a:pt x="1792" y="22738"/>
                  <a:pt x="1773" y="22738"/>
                </a:cubicBezTo>
                <a:cubicBezTo>
                  <a:pt x="1697" y="22738"/>
                  <a:pt x="1620" y="22856"/>
                  <a:pt x="1492" y="23000"/>
                </a:cubicBezTo>
                <a:lnTo>
                  <a:pt x="1393" y="22881"/>
                </a:lnTo>
                <a:cubicBezTo>
                  <a:pt x="1254" y="23100"/>
                  <a:pt x="1333" y="23139"/>
                  <a:pt x="1293" y="23299"/>
                </a:cubicBezTo>
                <a:cubicBezTo>
                  <a:pt x="1179" y="23401"/>
                  <a:pt x="1085" y="23432"/>
                  <a:pt x="1002" y="23432"/>
                </a:cubicBezTo>
                <a:cubicBezTo>
                  <a:pt x="941" y="23432"/>
                  <a:pt x="887" y="23415"/>
                  <a:pt x="836" y="23398"/>
                </a:cubicBezTo>
                <a:cubicBezTo>
                  <a:pt x="727" y="23514"/>
                  <a:pt x="745" y="23535"/>
                  <a:pt x="796" y="23535"/>
                </a:cubicBezTo>
                <a:cubicBezTo>
                  <a:pt x="826" y="23535"/>
                  <a:pt x="866" y="23528"/>
                  <a:pt x="900" y="23528"/>
                </a:cubicBezTo>
                <a:cubicBezTo>
                  <a:pt x="969" y="23528"/>
                  <a:pt x="1012" y="23557"/>
                  <a:pt x="876" y="23736"/>
                </a:cubicBezTo>
                <a:cubicBezTo>
                  <a:pt x="796" y="23776"/>
                  <a:pt x="736" y="23836"/>
                  <a:pt x="677" y="23895"/>
                </a:cubicBezTo>
                <a:cubicBezTo>
                  <a:pt x="657" y="23935"/>
                  <a:pt x="637" y="23955"/>
                  <a:pt x="597" y="23995"/>
                </a:cubicBezTo>
                <a:cubicBezTo>
                  <a:pt x="557" y="24035"/>
                  <a:pt x="517" y="24075"/>
                  <a:pt x="478" y="24134"/>
                </a:cubicBezTo>
                <a:cubicBezTo>
                  <a:pt x="398" y="24234"/>
                  <a:pt x="318" y="24333"/>
                  <a:pt x="239" y="24453"/>
                </a:cubicBezTo>
                <a:cubicBezTo>
                  <a:pt x="219" y="24512"/>
                  <a:pt x="120" y="24552"/>
                  <a:pt x="239" y="24651"/>
                </a:cubicBezTo>
                <a:cubicBezTo>
                  <a:pt x="279" y="24691"/>
                  <a:pt x="318" y="24731"/>
                  <a:pt x="358" y="24771"/>
                </a:cubicBezTo>
                <a:cubicBezTo>
                  <a:pt x="378" y="24811"/>
                  <a:pt x="338" y="24831"/>
                  <a:pt x="338" y="24850"/>
                </a:cubicBezTo>
                <a:cubicBezTo>
                  <a:pt x="288" y="24926"/>
                  <a:pt x="266" y="24949"/>
                  <a:pt x="257" y="24949"/>
                </a:cubicBezTo>
                <a:cubicBezTo>
                  <a:pt x="240" y="24949"/>
                  <a:pt x="265" y="24875"/>
                  <a:pt x="254" y="24875"/>
                </a:cubicBezTo>
                <a:cubicBezTo>
                  <a:pt x="252" y="24875"/>
                  <a:pt x="247" y="24880"/>
                  <a:pt x="239" y="24890"/>
                </a:cubicBezTo>
                <a:cubicBezTo>
                  <a:pt x="219" y="24970"/>
                  <a:pt x="199" y="25030"/>
                  <a:pt x="179" y="25089"/>
                </a:cubicBezTo>
                <a:cubicBezTo>
                  <a:pt x="168" y="25113"/>
                  <a:pt x="156" y="25122"/>
                  <a:pt x="148" y="25122"/>
                </a:cubicBezTo>
                <a:cubicBezTo>
                  <a:pt x="143" y="25122"/>
                  <a:pt x="139" y="25117"/>
                  <a:pt x="139" y="25109"/>
                </a:cubicBezTo>
                <a:lnTo>
                  <a:pt x="139" y="25109"/>
                </a:lnTo>
                <a:cubicBezTo>
                  <a:pt x="80" y="25248"/>
                  <a:pt x="179" y="25149"/>
                  <a:pt x="80" y="25288"/>
                </a:cubicBezTo>
                <a:cubicBezTo>
                  <a:pt x="80" y="25308"/>
                  <a:pt x="60" y="25308"/>
                  <a:pt x="40" y="25328"/>
                </a:cubicBezTo>
                <a:cubicBezTo>
                  <a:pt x="40" y="25348"/>
                  <a:pt x="40" y="25348"/>
                  <a:pt x="40" y="25348"/>
                </a:cubicBezTo>
                <a:cubicBezTo>
                  <a:pt x="20" y="25368"/>
                  <a:pt x="20" y="25368"/>
                  <a:pt x="20" y="25368"/>
                </a:cubicBezTo>
                <a:lnTo>
                  <a:pt x="0" y="25368"/>
                </a:lnTo>
                <a:lnTo>
                  <a:pt x="20" y="25388"/>
                </a:lnTo>
                <a:cubicBezTo>
                  <a:pt x="40" y="25427"/>
                  <a:pt x="60" y="25467"/>
                  <a:pt x="80" y="25527"/>
                </a:cubicBezTo>
                <a:cubicBezTo>
                  <a:pt x="120" y="25646"/>
                  <a:pt x="100" y="25825"/>
                  <a:pt x="159" y="25965"/>
                </a:cubicBezTo>
                <a:cubicBezTo>
                  <a:pt x="259" y="26004"/>
                  <a:pt x="358" y="26044"/>
                  <a:pt x="458" y="26064"/>
                </a:cubicBezTo>
                <a:cubicBezTo>
                  <a:pt x="537" y="26164"/>
                  <a:pt x="318" y="26104"/>
                  <a:pt x="279" y="26164"/>
                </a:cubicBezTo>
                <a:cubicBezTo>
                  <a:pt x="1094" y="26442"/>
                  <a:pt x="995" y="26422"/>
                  <a:pt x="1453" y="26462"/>
                </a:cubicBezTo>
                <a:cubicBezTo>
                  <a:pt x="1512" y="26542"/>
                  <a:pt x="1671" y="26661"/>
                  <a:pt x="1811" y="26780"/>
                </a:cubicBezTo>
                <a:cubicBezTo>
                  <a:pt x="1652" y="26621"/>
                  <a:pt x="1711" y="26581"/>
                  <a:pt x="1831" y="26562"/>
                </a:cubicBezTo>
                <a:cubicBezTo>
                  <a:pt x="1950" y="26542"/>
                  <a:pt x="2109" y="26542"/>
                  <a:pt x="2229" y="26542"/>
                </a:cubicBezTo>
                <a:cubicBezTo>
                  <a:pt x="2229" y="26542"/>
                  <a:pt x="2209" y="26522"/>
                  <a:pt x="2209" y="26502"/>
                </a:cubicBezTo>
                <a:lnTo>
                  <a:pt x="2209" y="26502"/>
                </a:lnTo>
                <a:lnTo>
                  <a:pt x="2288" y="26542"/>
                </a:lnTo>
                <a:lnTo>
                  <a:pt x="2229" y="26542"/>
                </a:lnTo>
                <a:cubicBezTo>
                  <a:pt x="2248" y="26562"/>
                  <a:pt x="2268" y="26601"/>
                  <a:pt x="2288" y="26621"/>
                </a:cubicBezTo>
                <a:cubicBezTo>
                  <a:pt x="2308" y="26601"/>
                  <a:pt x="2328" y="26581"/>
                  <a:pt x="2348" y="26581"/>
                </a:cubicBezTo>
                <a:lnTo>
                  <a:pt x="2408" y="26621"/>
                </a:lnTo>
                <a:cubicBezTo>
                  <a:pt x="2408" y="26621"/>
                  <a:pt x="2447" y="26562"/>
                  <a:pt x="2507" y="26502"/>
                </a:cubicBezTo>
                <a:lnTo>
                  <a:pt x="2507" y="26502"/>
                </a:lnTo>
                <a:cubicBezTo>
                  <a:pt x="2527" y="26562"/>
                  <a:pt x="2507" y="26661"/>
                  <a:pt x="2467" y="26800"/>
                </a:cubicBezTo>
                <a:lnTo>
                  <a:pt x="2447" y="26800"/>
                </a:lnTo>
                <a:cubicBezTo>
                  <a:pt x="2447" y="26800"/>
                  <a:pt x="2427" y="26780"/>
                  <a:pt x="2427" y="26780"/>
                </a:cubicBezTo>
                <a:lnTo>
                  <a:pt x="2368" y="26721"/>
                </a:lnTo>
                <a:lnTo>
                  <a:pt x="2288" y="26621"/>
                </a:lnTo>
                <a:cubicBezTo>
                  <a:pt x="2189" y="26681"/>
                  <a:pt x="2069" y="26741"/>
                  <a:pt x="2089" y="26860"/>
                </a:cubicBezTo>
                <a:cubicBezTo>
                  <a:pt x="2109" y="26860"/>
                  <a:pt x="2189" y="26880"/>
                  <a:pt x="2268" y="26900"/>
                </a:cubicBezTo>
                <a:cubicBezTo>
                  <a:pt x="2229" y="26920"/>
                  <a:pt x="2209" y="26940"/>
                  <a:pt x="2229" y="26959"/>
                </a:cubicBezTo>
                <a:cubicBezTo>
                  <a:pt x="2238" y="26979"/>
                  <a:pt x="2258" y="26984"/>
                  <a:pt x="2286" y="26984"/>
                </a:cubicBezTo>
                <a:cubicBezTo>
                  <a:pt x="2313" y="26984"/>
                  <a:pt x="2348" y="26979"/>
                  <a:pt x="2388" y="26979"/>
                </a:cubicBezTo>
                <a:lnTo>
                  <a:pt x="2467" y="27139"/>
                </a:lnTo>
                <a:lnTo>
                  <a:pt x="2507" y="27218"/>
                </a:lnTo>
                <a:cubicBezTo>
                  <a:pt x="2527" y="27238"/>
                  <a:pt x="2547" y="27238"/>
                  <a:pt x="2547" y="27238"/>
                </a:cubicBezTo>
                <a:lnTo>
                  <a:pt x="2547" y="27119"/>
                </a:lnTo>
                <a:cubicBezTo>
                  <a:pt x="2766" y="26959"/>
                  <a:pt x="2985" y="26760"/>
                  <a:pt x="3203" y="26542"/>
                </a:cubicBezTo>
                <a:cubicBezTo>
                  <a:pt x="3243" y="26462"/>
                  <a:pt x="3283" y="26382"/>
                  <a:pt x="3323" y="26323"/>
                </a:cubicBezTo>
                <a:lnTo>
                  <a:pt x="3363" y="26144"/>
                </a:lnTo>
                <a:cubicBezTo>
                  <a:pt x="3382" y="26024"/>
                  <a:pt x="3422" y="25905"/>
                  <a:pt x="3462" y="25786"/>
                </a:cubicBezTo>
                <a:cubicBezTo>
                  <a:pt x="3542" y="25527"/>
                  <a:pt x="3641" y="25268"/>
                  <a:pt x="3840" y="24990"/>
                </a:cubicBezTo>
                <a:cubicBezTo>
                  <a:pt x="3840" y="25209"/>
                  <a:pt x="3979" y="25169"/>
                  <a:pt x="4099" y="25268"/>
                </a:cubicBezTo>
                <a:cubicBezTo>
                  <a:pt x="3860" y="25308"/>
                  <a:pt x="3800" y="25726"/>
                  <a:pt x="3542" y="25985"/>
                </a:cubicBezTo>
                <a:cubicBezTo>
                  <a:pt x="3599" y="25927"/>
                  <a:pt x="3639" y="25907"/>
                  <a:pt x="3666" y="25907"/>
                </a:cubicBezTo>
                <a:cubicBezTo>
                  <a:pt x="3704" y="25907"/>
                  <a:pt x="3713" y="25949"/>
                  <a:pt x="3701" y="25985"/>
                </a:cubicBezTo>
                <a:lnTo>
                  <a:pt x="3999" y="25388"/>
                </a:lnTo>
                <a:cubicBezTo>
                  <a:pt x="4024" y="25412"/>
                  <a:pt x="4047" y="25422"/>
                  <a:pt x="4070" y="25422"/>
                </a:cubicBezTo>
                <a:cubicBezTo>
                  <a:pt x="4142" y="25422"/>
                  <a:pt x="4213" y="25328"/>
                  <a:pt x="4318" y="25268"/>
                </a:cubicBezTo>
                <a:cubicBezTo>
                  <a:pt x="4039" y="25189"/>
                  <a:pt x="4497" y="24791"/>
                  <a:pt x="4616" y="24532"/>
                </a:cubicBezTo>
                <a:lnTo>
                  <a:pt x="4616" y="24532"/>
                </a:lnTo>
                <a:cubicBezTo>
                  <a:pt x="4696" y="24592"/>
                  <a:pt x="4716" y="24691"/>
                  <a:pt x="4497" y="24910"/>
                </a:cubicBezTo>
                <a:cubicBezTo>
                  <a:pt x="4875" y="24791"/>
                  <a:pt x="4556" y="24373"/>
                  <a:pt x="4895" y="24214"/>
                </a:cubicBezTo>
                <a:lnTo>
                  <a:pt x="4895" y="24214"/>
                </a:lnTo>
                <a:cubicBezTo>
                  <a:pt x="4855" y="24273"/>
                  <a:pt x="4815" y="24313"/>
                  <a:pt x="4835" y="24353"/>
                </a:cubicBezTo>
                <a:cubicBezTo>
                  <a:pt x="4885" y="24202"/>
                  <a:pt x="5132" y="23968"/>
                  <a:pt x="5198" y="23968"/>
                </a:cubicBezTo>
                <a:cubicBezTo>
                  <a:pt x="5210" y="23968"/>
                  <a:pt x="5216" y="23976"/>
                  <a:pt x="5213" y="23995"/>
                </a:cubicBezTo>
                <a:lnTo>
                  <a:pt x="5173" y="24055"/>
                </a:lnTo>
                <a:cubicBezTo>
                  <a:pt x="5531" y="23696"/>
                  <a:pt x="6188" y="22881"/>
                  <a:pt x="6068" y="22662"/>
                </a:cubicBezTo>
                <a:lnTo>
                  <a:pt x="6068" y="22662"/>
                </a:lnTo>
                <a:cubicBezTo>
                  <a:pt x="6108" y="22682"/>
                  <a:pt x="6228" y="22901"/>
                  <a:pt x="6248" y="22940"/>
                </a:cubicBezTo>
                <a:lnTo>
                  <a:pt x="6267" y="22125"/>
                </a:lnTo>
                <a:cubicBezTo>
                  <a:pt x="6327" y="22045"/>
                  <a:pt x="6387" y="21985"/>
                  <a:pt x="6447" y="21906"/>
                </a:cubicBezTo>
                <a:cubicBezTo>
                  <a:pt x="6645" y="22005"/>
                  <a:pt x="6864" y="22125"/>
                  <a:pt x="6725" y="22403"/>
                </a:cubicBezTo>
                <a:cubicBezTo>
                  <a:pt x="6825" y="22324"/>
                  <a:pt x="6944" y="22224"/>
                  <a:pt x="7063" y="21985"/>
                </a:cubicBezTo>
                <a:lnTo>
                  <a:pt x="7063" y="21985"/>
                </a:lnTo>
                <a:cubicBezTo>
                  <a:pt x="7044" y="22000"/>
                  <a:pt x="7015" y="22006"/>
                  <a:pt x="6982" y="22006"/>
                </a:cubicBezTo>
                <a:cubicBezTo>
                  <a:pt x="6878" y="22006"/>
                  <a:pt x="6739" y="21942"/>
                  <a:pt x="6785" y="21866"/>
                </a:cubicBezTo>
                <a:cubicBezTo>
                  <a:pt x="7141" y="21767"/>
                  <a:pt x="7005" y="21786"/>
                  <a:pt x="7396" y="21610"/>
                </a:cubicBezTo>
                <a:lnTo>
                  <a:pt x="7396" y="21610"/>
                </a:lnTo>
                <a:cubicBezTo>
                  <a:pt x="7387" y="21614"/>
                  <a:pt x="7378" y="21615"/>
                  <a:pt x="7369" y="21615"/>
                </a:cubicBezTo>
                <a:cubicBezTo>
                  <a:pt x="7260" y="21615"/>
                  <a:pt x="7155" y="21356"/>
                  <a:pt x="7282" y="21229"/>
                </a:cubicBezTo>
                <a:lnTo>
                  <a:pt x="7282" y="21229"/>
                </a:lnTo>
                <a:cubicBezTo>
                  <a:pt x="7302" y="21268"/>
                  <a:pt x="7510" y="21401"/>
                  <a:pt x="7502" y="21482"/>
                </a:cubicBezTo>
                <a:lnTo>
                  <a:pt x="7502" y="21482"/>
                </a:lnTo>
                <a:lnTo>
                  <a:pt x="7595" y="20940"/>
                </a:lnTo>
                <a:lnTo>
                  <a:pt x="7595" y="20940"/>
                </a:lnTo>
                <a:cubicBezTo>
                  <a:pt x="7591" y="21036"/>
                  <a:pt x="7714" y="21075"/>
                  <a:pt x="7829" y="21075"/>
                </a:cubicBezTo>
                <a:cubicBezTo>
                  <a:pt x="7853" y="21075"/>
                  <a:pt x="7877" y="21073"/>
                  <a:pt x="7899" y="21070"/>
                </a:cubicBezTo>
                <a:cubicBezTo>
                  <a:pt x="7819" y="21070"/>
                  <a:pt x="8177" y="20752"/>
                  <a:pt x="8257" y="20632"/>
                </a:cubicBezTo>
                <a:lnTo>
                  <a:pt x="8257" y="20632"/>
                </a:lnTo>
                <a:lnTo>
                  <a:pt x="8058" y="20732"/>
                </a:lnTo>
                <a:cubicBezTo>
                  <a:pt x="8456" y="20334"/>
                  <a:pt x="8098" y="20055"/>
                  <a:pt x="8476" y="19638"/>
                </a:cubicBezTo>
                <a:cubicBezTo>
                  <a:pt x="8476" y="19712"/>
                  <a:pt x="8576" y="19887"/>
                  <a:pt x="8710" y="19887"/>
                </a:cubicBezTo>
                <a:cubicBezTo>
                  <a:pt x="8755" y="19887"/>
                  <a:pt x="8804" y="19867"/>
                  <a:pt x="8854" y="19817"/>
                </a:cubicBezTo>
                <a:cubicBezTo>
                  <a:pt x="8854" y="19717"/>
                  <a:pt x="8794" y="19459"/>
                  <a:pt x="8794" y="19180"/>
                </a:cubicBezTo>
                <a:cubicBezTo>
                  <a:pt x="8914" y="19021"/>
                  <a:pt x="9053" y="18862"/>
                  <a:pt x="9192" y="18703"/>
                </a:cubicBezTo>
                <a:lnTo>
                  <a:pt x="9192" y="18703"/>
                </a:lnTo>
                <a:cubicBezTo>
                  <a:pt x="9172" y="19041"/>
                  <a:pt x="9133" y="19399"/>
                  <a:pt x="9073" y="19618"/>
                </a:cubicBezTo>
                <a:cubicBezTo>
                  <a:pt x="9272" y="19518"/>
                  <a:pt x="9192" y="19658"/>
                  <a:pt x="9391" y="19399"/>
                </a:cubicBezTo>
                <a:cubicBezTo>
                  <a:pt x="9396" y="19398"/>
                  <a:pt x="9400" y="19398"/>
                  <a:pt x="9404" y="19398"/>
                </a:cubicBezTo>
                <a:cubicBezTo>
                  <a:pt x="9500" y="19398"/>
                  <a:pt x="9369" y="19621"/>
                  <a:pt x="9312" y="19697"/>
                </a:cubicBezTo>
                <a:lnTo>
                  <a:pt x="9829" y="19160"/>
                </a:lnTo>
                <a:cubicBezTo>
                  <a:pt x="9670" y="19081"/>
                  <a:pt x="10048" y="18623"/>
                  <a:pt x="9928" y="18563"/>
                </a:cubicBezTo>
                <a:lnTo>
                  <a:pt x="9928" y="18563"/>
                </a:lnTo>
                <a:lnTo>
                  <a:pt x="9550" y="19280"/>
                </a:lnTo>
                <a:cubicBezTo>
                  <a:pt x="9391" y="19180"/>
                  <a:pt x="9471" y="18603"/>
                  <a:pt x="9829" y="18225"/>
                </a:cubicBezTo>
                <a:cubicBezTo>
                  <a:pt x="9837" y="18223"/>
                  <a:pt x="9845" y="18222"/>
                  <a:pt x="9852" y="18222"/>
                </a:cubicBezTo>
                <a:cubicBezTo>
                  <a:pt x="9971" y="18222"/>
                  <a:pt x="9992" y="18506"/>
                  <a:pt x="10048" y="18543"/>
                </a:cubicBezTo>
                <a:cubicBezTo>
                  <a:pt x="10048" y="18444"/>
                  <a:pt x="10286" y="18086"/>
                  <a:pt x="10346" y="18086"/>
                </a:cubicBezTo>
                <a:lnTo>
                  <a:pt x="10267" y="18305"/>
                </a:lnTo>
                <a:cubicBezTo>
                  <a:pt x="10505" y="18126"/>
                  <a:pt x="10406" y="17807"/>
                  <a:pt x="10744" y="17648"/>
                </a:cubicBezTo>
                <a:cubicBezTo>
                  <a:pt x="10844" y="17568"/>
                  <a:pt x="11162" y="17529"/>
                  <a:pt x="11082" y="17449"/>
                </a:cubicBezTo>
                <a:cubicBezTo>
                  <a:pt x="10923" y="17449"/>
                  <a:pt x="10665" y="17330"/>
                  <a:pt x="10485" y="17171"/>
                </a:cubicBezTo>
                <a:cubicBezTo>
                  <a:pt x="10585" y="17071"/>
                  <a:pt x="10665" y="16972"/>
                  <a:pt x="10764" y="16852"/>
                </a:cubicBezTo>
                <a:lnTo>
                  <a:pt x="10804" y="16912"/>
                </a:lnTo>
                <a:lnTo>
                  <a:pt x="10844" y="16852"/>
                </a:lnTo>
                <a:lnTo>
                  <a:pt x="10804" y="16812"/>
                </a:lnTo>
                <a:cubicBezTo>
                  <a:pt x="10883" y="16713"/>
                  <a:pt x="10983" y="16613"/>
                  <a:pt x="11062" y="16494"/>
                </a:cubicBezTo>
                <a:cubicBezTo>
                  <a:pt x="11198" y="16572"/>
                  <a:pt x="11126" y="16933"/>
                  <a:pt x="11288" y="16933"/>
                </a:cubicBezTo>
                <a:cubicBezTo>
                  <a:pt x="11292" y="16933"/>
                  <a:pt x="11297" y="16932"/>
                  <a:pt x="11301" y="16932"/>
                </a:cubicBezTo>
                <a:cubicBezTo>
                  <a:pt x="11261" y="16892"/>
                  <a:pt x="11281" y="16773"/>
                  <a:pt x="11301" y="16713"/>
                </a:cubicBezTo>
                <a:cubicBezTo>
                  <a:pt x="11318" y="16704"/>
                  <a:pt x="11332" y="16701"/>
                  <a:pt x="11343" y="16701"/>
                </a:cubicBezTo>
                <a:cubicBezTo>
                  <a:pt x="11383" y="16701"/>
                  <a:pt x="11397" y="16739"/>
                  <a:pt x="11426" y="16739"/>
                </a:cubicBezTo>
                <a:cubicBezTo>
                  <a:pt x="11448" y="16739"/>
                  <a:pt x="11480" y="16716"/>
                  <a:pt x="11540" y="16633"/>
                </a:cubicBezTo>
                <a:cubicBezTo>
                  <a:pt x="11468" y="16518"/>
                  <a:pt x="11699" y="16350"/>
                  <a:pt x="11680" y="16350"/>
                </a:cubicBezTo>
                <a:cubicBezTo>
                  <a:pt x="11673" y="16350"/>
                  <a:pt x="11629" y="16374"/>
                  <a:pt x="11520" y="16434"/>
                </a:cubicBezTo>
                <a:cubicBezTo>
                  <a:pt x="11639" y="16196"/>
                  <a:pt x="11719" y="16255"/>
                  <a:pt x="11918" y="15997"/>
                </a:cubicBezTo>
                <a:cubicBezTo>
                  <a:pt x="11819" y="15997"/>
                  <a:pt x="11799" y="15798"/>
                  <a:pt x="11838" y="15599"/>
                </a:cubicBezTo>
                <a:cubicBezTo>
                  <a:pt x="11898" y="15499"/>
                  <a:pt x="11978" y="15420"/>
                  <a:pt x="12057" y="15320"/>
                </a:cubicBezTo>
                <a:lnTo>
                  <a:pt x="12077" y="15320"/>
                </a:lnTo>
                <a:cubicBezTo>
                  <a:pt x="12435" y="14922"/>
                  <a:pt x="12694" y="14743"/>
                  <a:pt x="13012" y="14365"/>
                </a:cubicBezTo>
                <a:cubicBezTo>
                  <a:pt x="13068" y="14351"/>
                  <a:pt x="13184" y="14278"/>
                  <a:pt x="13240" y="14278"/>
                </a:cubicBezTo>
                <a:cubicBezTo>
                  <a:pt x="13264" y="14278"/>
                  <a:pt x="13277" y="14290"/>
                  <a:pt x="13271" y="14325"/>
                </a:cubicBezTo>
                <a:cubicBezTo>
                  <a:pt x="13291" y="14246"/>
                  <a:pt x="13291" y="14166"/>
                  <a:pt x="13390" y="14047"/>
                </a:cubicBezTo>
                <a:cubicBezTo>
                  <a:pt x="13436" y="14027"/>
                  <a:pt x="13465" y="14018"/>
                  <a:pt x="13481" y="14018"/>
                </a:cubicBezTo>
                <a:cubicBezTo>
                  <a:pt x="13568" y="14018"/>
                  <a:pt x="13283" y="14272"/>
                  <a:pt x="13424" y="14272"/>
                </a:cubicBezTo>
                <a:cubicBezTo>
                  <a:pt x="13436" y="14272"/>
                  <a:pt x="13451" y="14270"/>
                  <a:pt x="13470" y="14266"/>
                </a:cubicBezTo>
                <a:cubicBezTo>
                  <a:pt x="13410" y="14186"/>
                  <a:pt x="13629" y="13868"/>
                  <a:pt x="13729" y="13649"/>
                </a:cubicBezTo>
                <a:cubicBezTo>
                  <a:pt x="13721" y="13647"/>
                  <a:pt x="13712" y="13646"/>
                  <a:pt x="13704" y="13646"/>
                </a:cubicBezTo>
                <a:cubicBezTo>
                  <a:pt x="13534" y="13646"/>
                  <a:pt x="13366" y="14037"/>
                  <a:pt x="13271" y="14246"/>
                </a:cubicBezTo>
                <a:cubicBezTo>
                  <a:pt x="13211" y="14186"/>
                  <a:pt x="13191" y="14107"/>
                  <a:pt x="13171" y="13987"/>
                </a:cubicBezTo>
                <a:cubicBezTo>
                  <a:pt x="13530" y="13569"/>
                  <a:pt x="13888" y="13151"/>
                  <a:pt x="14226" y="12754"/>
                </a:cubicBezTo>
                <a:cubicBezTo>
                  <a:pt x="14524" y="12515"/>
                  <a:pt x="15062" y="11759"/>
                  <a:pt x="15479" y="11401"/>
                </a:cubicBezTo>
                <a:cubicBezTo>
                  <a:pt x="15499" y="11321"/>
                  <a:pt x="15559" y="11222"/>
                  <a:pt x="15539" y="11162"/>
                </a:cubicBezTo>
                <a:cubicBezTo>
                  <a:pt x="15997" y="10625"/>
                  <a:pt x="16454" y="10087"/>
                  <a:pt x="16872" y="9570"/>
                </a:cubicBezTo>
                <a:cubicBezTo>
                  <a:pt x="16892" y="9590"/>
                  <a:pt x="16912" y="9590"/>
                  <a:pt x="16932" y="9610"/>
                </a:cubicBezTo>
                <a:lnTo>
                  <a:pt x="17051" y="9351"/>
                </a:lnTo>
                <a:cubicBezTo>
                  <a:pt x="17051" y="9351"/>
                  <a:pt x="17071" y="9331"/>
                  <a:pt x="17071" y="9331"/>
                </a:cubicBezTo>
                <a:cubicBezTo>
                  <a:pt x="17088" y="9348"/>
                  <a:pt x="17077" y="9420"/>
                  <a:pt x="17107" y="9420"/>
                </a:cubicBezTo>
                <a:cubicBezTo>
                  <a:pt x="17113" y="9420"/>
                  <a:pt x="17121" y="9418"/>
                  <a:pt x="17131" y="9411"/>
                </a:cubicBezTo>
                <a:cubicBezTo>
                  <a:pt x="17111" y="9371"/>
                  <a:pt x="17111" y="9331"/>
                  <a:pt x="17131" y="9272"/>
                </a:cubicBezTo>
                <a:cubicBezTo>
                  <a:pt x="17230" y="9152"/>
                  <a:pt x="17310" y="9033"/>
                  <a:pt x="17409" y="8914"/>
                </a:cubicBezTo>
                <a:lnTo>
                  <a:pt x="17429" y="8914"/>
                </a:lnTo>
                <a:cubicBezTo>
                  <a:pt x="17429" y="8894"/>
                  <a:pt x="17429" y="8894"/>
                  <a:pt x="17429" y="8894"/>
                </a:cubicBezTo>
                <a:cubicBezTo>
                  <a:pt x="17509" y="8794"/>
                  <a:pt x="17588" y="8695"/>
                  <a:pt x="17668" y="8615"/>
                </a:cubicBezTo>
                <a:cubicBezTo>
                  <a:pt x="17668" y="8595"/>
                  <a:pt x="17688" y="8595"/>
                  <a:pt x="17708" y="8575"/>
                </a:cubicBezTo>
                <a:cubicBezTo>
                  <a:pt x="17708" y="8555"/>
                  <a:pt x="17748" y="8536"/>
                  <a:pt x="17748" y="8496"/>
                </a:cubicBezTo>
                <a:cubicBezTo>
                  <a:pt x="20255" y="5472"/>
                  <a:pt x="22264" y="2905"/>
                  <a:pt x="23040" y="1711"/>
                </a:cubicBezTo>
                <a:lnTo>
                  <a:pt x="23179" y="1651"/>
                </a:lnTo>
                <a:cubicBezTo>
                  <a:pt x="23159" y="1651"/>
                  <a:pt x="23120" y="1632"/>
                  <a:pt x="23100" y="1632"/>
                </a:cubicBezTo>
                <a:cubicBezTo>
                  <a:pt x="23199" y="1453"/>
                  <a:pt x="23279" y="1313"/>
                  <a:pt x="23338" y="1214"/>
                </a:cubicBezTo>
                <a:cubicBezTo>
                  <a:pt x="23338" y="1214"/>
                  <a:pt x="23060" y="1114"/>
                  <a:pt x="22742" y="975"/>
                </a:cubicBezTo>
                <a:cubicBezTo>
                  <a:pt x="22662" y="836"/>
                  <a:pt x="22602" y="677"/>
                  <a:pt x="22682" y="577"/>
                </a:cubicBezTo>
                <a:lnTo>
                  <a:pt x="22682" y="577"/>
                </a:lnTo>
                <a:cubicBezTo>
                  <a:pt x="22664" y="583"/>
                  <a:pt x="22647" y="585"/>
                  <a:pt x="22629" y="585"/>
                </a:cubicBezTo>
                <a:cubicBezTo>
                  <a:pt x="22587" y="585"/>
                  <a:pt x="22545" y="571"/>
                  <a:pt x="22503" y="557"/>
                </a:cubicBezTo>
                <a:cubicBezTo>
                  <a:pt x="22483" y="537"/>
                  <a:pt x="22463" y="537"/>
                  <a:pt x="22423" y="517"/>
                </a:cubicBezTo>
                <a:lnTo>
                  <a:pt x="22403" y="497"/>
                </a:lnTo>
                <a:lnTo>
                  <a:pt x="22383" y="478"/>
                </a:lnTo>
                <a:lnTo>
                  <a:pt x="22324" y="438"/>
                </a:lnTo>
                <a:cubicBezTo>
                  <a:pt x="22145" y="338"/>
                  <a:pt x="21906" y="179"/>
                  <a:pt x="21747" y="80"/>
                </a:cubicBezTo>
                <a:cubicBezTo>
                  <a:pt x="21727" y="60"/>
                  <a:pt x="21687" y="60"/>
                  <a:pt x="21667" y="40"/>
                </a:cubicBezTo>
                <a:cubicBezTo>
                  <a:pt x="21647" y="20"/>
                  <a:pt x="21647" y="0"/>
                  <a:pt x="216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992" name="Google Shape;2992;p35"/>
          <p:cNvGrpSpPr/>
          <p:nvPr/>
        </p:nvGrpSpPr>
        <p:grpSpPr>
          <a:xfrm rot="-5194407">
            <a:off x="10428983" y="4541155"/>
            <a:ext cx="1319173" cy="671992"/>
            <a:chOff x="2094425" y="748900"/>
            <a:chExt cx="887900" cy="452300"/>
          </a:xfrm>
        </p:grpSpPr>
        <p:sp>
          <p:nvSpPr>
            <p:cNvPr id="2993" name="Google Shape;2993;p35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4" name="Google Shape;2994;p35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5" name="Google Shape;2995;p35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6" name="Google Shape;2996;p35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97" name="Google Shape;2997;p35"/>
          <p:cNvSpPr/>
          <p:nvPr/>
        </p:nvSpPr>
        <p:spPr>
          <a:xfrm>
            <a:off x="790267" y="5362101"/>
            <a:ext cx="773333" cy="855567"/>
          </a:xfrm>
          <a:custGeom>
            <a:avLst/>
            <a:gdLst/>
            <a:ahLst/>
            <a:cxnLst/>
            <a:rect l="l" t="t" r="r" b="b"/>
            <a:pathLst>
              <a:path w="23200" h="25667" extrusionOk="0">
                <a:moveTo>
                  <a:pt x="12754" y="1"/>
                </a:moveTo>
                <a:lnTo>
                  <a:pt x="9949" y="9889"/>
                </a:lnTo>
                <a:lnTo>
                  <a:pt x="2667" y="6865"/>
                </a:lnTo>
                <a:lnTo>
                  <a:pt x="9611" y="12655"/>
                </a:lnTo>
                <a:lnTo>
                  <a:pt x="1" y="14605"/>
                </a:lnTo>
                <a:lnTo>
                  <a:pt x="9830" y="15580"/>
                </a:lnTo>
                <a:lnTo>
                  <a:pt x="9770" y="25667"/>
                </a:lnTo>
                <a:lnTo>
                  <a:pt x="13888" y="16574"/>
                </a:lnTo>
                <a:lnTo>
                  <a:pt x="23200" y="17609"/>
                </a:lnTo>
                <a:lnTo>
                  <a:pt x="15042" y="13132"/>
                </a:lnTo>
                <a:lnTo>
                  <a:pt x="21827" y="5572"/>
                </a:lnTo>
                <a:lnTo>
                  <a:pt x="13530" y="10625"/>
                </a:lnTo>
                <a:lnTo>
                  <a:pt x="1275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98" name="Google Shape;2998;p35"/>
          <p:cNvSpPr/>
          <p:nvPr/>
        </p:nvSpPr>
        <p:spPr>
          <a:xfrm rot="-9029859">
            <a:off x="9283919" y="991015"/>
            <a:ext cx="997805" cy="860203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99" name="Google Shape;2999;p35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000" name="Google Shape;3000;p35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3001" name="Google Shape;3001;p35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002" name="Google Shape;3002;p35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3003" name="Google Shape;3003;p35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3004" name="Google Shape;3004;p35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3005" name="Google Shape;3005;p35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3006" name="Google Shape;3006;p35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3007" name="Google Shape;3007;p35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008" name="Google Shape;3008;p35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3009" name="Google Shape;3009;p35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3010" name="Google Shape;3010;p35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011" name="Google Shape;3011;p35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  <p:grpSp>
          <p:nvGrpSpPr>
            <p:cNvPr id="3012" name="Google Shape;3012;p35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3013" name="Google Shape;3013;p35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3014" name="Google Shape;3014;p35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15" name="Google Shape;3015;p35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3016" name="Google Shape;3016;p35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3017" name="Google Shape;3017;p35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3018" name="Google Shape;3018;p3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19" name="Google Shape;3019;p35"/>
          <p:cNvSpPr txBox="1">
            <a:spLocks noGrp="1"/>
          </p:cNvSpPr>
          <p:nvPr>
            <p:ph type="title" idx="2" hasCustomPrompt="1"/>
          </p:nvPr>
        </p:nvSpPr>
        <p:spPr>
          <a:xfrm>
            <a:off x="1299025" y="4041700"/>
            <a:ext cx="2956800" cy="1319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020" name="Google Shape;3020;p35"/>
          <p:cNvSpPr txBox="1">
            <a:spLocks noGrp="1"/>
          </p:cNvSpPr>
          <p:nvPr>
            <p:ph type="subTitle" idx="1"/>
          </p:nvPr>
        </p:nvSpPr>
        <p:spPr>
          <a:xfrm>
            <a:off x="1299041" y="5596128"/>
            <a:ext cx="2956800" cy="4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1" name="Google Shape;3021;p35"/>
          <p:cNvSpPr txBox="1">
            <a:spLocks noGrp="1"/>
          </p:cNvSpPr>
          <p:nvPr>
            <p:ph type="title" idx="3" hasCustomPrompt="1"/>
          </p:nvPr>
        </p:nvSpPr>
        <p:spPr>
          <a:xfrm>
            <a:off x="4617592" y="4041700"/>
            <a:ext cx="2956800" cy="1319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022" name="Google Shape;3022;p35"/>
          <p:cNvSpPr txBox="1">
            <a:spLocks noGrp="1"/>
          </p:cNvSpPr>
          <p:nvPr>
            <p:ph type="subTitle" idx="4"/>
          </p:nvPr>
        </p:nvSpPr>
        <p:spPr>
          <a:xfrm>
            <a:off x="4617608" y="5596128"/>
            <a:ext cx="2956800" cy="4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3" name="Google Shape;3023;p35"/>
          <p:cNvSpPr txBox="1">
            <a:spLocks noGrp="1"/>
          </p:cNvSpPr>
          <p:nvPr>
            <p:ph type="title" idx="5" hasCustomPrompt="1"/>
          </p:nvPr>
        </p:nvSpPr>
        <p:spPr>
          <a:xfrm>
            <a:off x="7936159" y="4041700"/>
            <a:ext cx="2956800" cy="1319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024" name="Google Shape;3024;p35"/>
          <p:cNvSpPr txBox="1">
            <a:spLocks noGrp="1"/>
          </p:cNvSpPr>
          <p:nvPr>
            <p:ph type="subTitle" idx="6"/>
          </p:nvPr>
        </p:nvSpPr>
        <p:spPr>
          <a:xfrm>
            <a:off x="7936175" y="5596128"/>
            <a:ext cx="2956800" cy="4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5" name="Google Shape;3025;p35"/>
          <p:cNvSpPr txBox="1">
            <a:spLocks noGrp="1"/>
          </p:cNvSpPr>
          <p:nvPr>
            <p:ph type="subTitle" idx="7"/>
          </p:nvPr>
        </p:nvSpPr>
        <p:spPr>
          <a:xfrm>
            <a:off x="2154400" y="2755392"/>
            <a:ext cx="7883200" cy="10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6" name="Google Shape;3026;p35"/>
          <p:cNvSpPr txBox="1">
            <a:spLocks noGrp="1"/>
          </p:cNvSpPr>
          <p:nvPr>
            <p:ph type="title" idx="8"/>
          </p:nvPr>
        </p:nvSpPr>
        <p:spPr>
          <a:xfrm>
            <a:off x="3096800" y="1765067"/>
            <a:ext cx="5998400" cy="763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706639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4">
  <p:cSld name="Numbers and text 4">
    <p:spTree>
      <p:nvGrpSpPr>
        <p:cNvPr id="1" name="Shape 3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8" name="Google Shape;3028;p36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3029" name="Google Shape;3029;p36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0" name="Google Shape;3030;p36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1" name="Google Shape;3031;p36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2" name="Google Shape;3032;p36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3" name="Google Shape;3033;p36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4" name="Google Shape;3034;p36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5" name="Google Shape;3035;p36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6" name="Google Shape;3036;p36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7" name="Google Shape;3037;p36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8" name="Google Shape;3038;p36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9" name="Google Shape;3039;p36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0" name="Google Shape;3040;p36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1" name="Google Shape;3041;p36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2" name="Google Shape;3042;p36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3" name="Google Shape;3043;p36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4" name="Google Shape;3044;p36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5" name="Google Shape;3045;p36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6" name="Google Shape;3046;p36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7" name="Google Shape;3047;p36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8" name="Google Shape;3048;p36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9" name="Google Shape;3049;p36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0" name="Google Shape;3050;p36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1" name="Google Shape;3051;p36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2" name="Google Shape;3052;p36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3" name="Google Shape;3053;p36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4" name="Google Shape;3054;p36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5" name="Google Shape;3055;p36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6" name="Google Shape;3056;p36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7" name="Google Shape;3057;p36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8" name="Google Shape;3058;p36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9" name="Google Shape;3059;p36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0" name="Google Shape;3060;p36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1" name="Google Shape;3061;p36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2" name="Google Shape;3062;p36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3" name="Google Shape;3063;p36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4" name="Google Shape;3064;p36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5" name="Google Shape;3065;p36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6" name="Google Shape;3066;p36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7" name="Google Shape;3067;p36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8" name="Google Shape;3068;p36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9" name="Google Shape;3069;p36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0" name="Google Shape;3070;p36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1" name="Google Shape;3071;p36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2" name="Google Shape;3072;p36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3" name="Google Shape;3073;p36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4" name="Google Shape;3074;p36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5" name="Google Shape;3075;p36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6" name="Google Shape;3076;p36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7" name="Google Shape;3077;p36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8" name="Google Shape;3078;p36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9" name="Google Shape;3079;p36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0" name="Google Shape;3080;p36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1" name="Google Shape;3081;p36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2" name="Google Shape;3082;p36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3" name="Google Shape;3083;p36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4" name="Google Shape;3084;p36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5" name="Google Shape;3085;p36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6" name="Google Shape;3086;p36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87" name="Google Shape;3087;p36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8" name="Google Shape;3088;p36"/>
          <p:cNvSpPr/>
          <p:nvPr/>
        </p:nvSpPr>
        <p:spPr>
          <a:xfrm>
            <a:off x="790300" y="720001"/>
            <a:ext cx="2060920" cy="1612176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9" name="Google Shape;3089;p36"/>
          <p:cNvSpPr/>
          <p:nvPr/>
        </p:nvSpPr>
        <p:spPr>
          <a:xfrm>
            <a:off x="9994135" y="801100"/>
            <a:ext cx="1370269" cy="1402713"/>
          </a:xfrm>
          <a:custGeom>
            <a:avLst/>
            <a:gdLst/>
            <a:ahLst/>
            <a:cxnLst/>
            <a:rect l="l" t="t" r="r" b="b"/>
            <a:pathLst>
              <a:path w="26861" h="27497" extrusionOk="0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0" name="Google Shape;3090;p36"/>
          <p:cNvSpPr/>
          <p:nvPr/>
        </p:nvSpPr>
        <p:spPr>
          <a:xfrm rot="-1027525">
            <a:off x="594836" y="1012900"/>
            <a:ext cx="1164224" cy="1438960"/>
          </a:xfrm>
          <a:custGeom>
            <a:avLst/>
            <a:gdLst/>
            <a:ahLst/>
            <a:cxnLst/>
            <a:rect l="l" t="t" r="r" b="b"/>
            <a:pathLst>
              <a:path w="26881" h="33222" extrusionOk="0">
                <a:moveTo>
                  <a:pt x="9335" y="18405"/>
                </a:moveTo>
                <a:cubicBezTo>
                  <a:pt x="9327" y="18416"/>
                  <a:pt x="9319" y="18428"/>
                  <a:pt x="9312" y="18439"/>
                </a:cubicBezTo>
                <a:cubicBezTo>
                  <a:pt x="9319" y="18429"/>
                  <a:pt x="9327" y="18417"/>
                  <a:pt x="9335" y="18405"/>
                </a:cubicBezTo>
                <a:close/>
                <a:moveTo>
                  <a:pt x="8914" y="18817"/>
                </a:moveTo>
                <a:lnTo>
                  <a:pt x="8914" y="18817"/>
                </a:lnTo>
                <a:cubicBezTo>
                  <a:pt x="8904" y="18836"/>
                  <a:pt x="8895" y="18854"/>
                  <a:pt x="8887" y="18871"/>
                </a:cubicBezTo>
                <a:lnTo>
                  <a:pt x="8887" y="18871"/>
                </a:lnTo>
                <a:lnTo>
                  <a:pt x="8914" y="18817"/>
                </a:lnTo>
                <a:close/>
                <a:moveTo>
                  <a:pt x="7761" y="25656"/>
                </a:moveTo>
                <a:lnTo>
                  <a:pt x="7760" y="25661"/>
                </a:lnTo>
                <a:cubicBezTo>
                  <a:pt x="7760" y="25660"/>
                  <a:pt x="7761" y="25658"/>
                  <a:pt x="7761" y="25656"/>
                </a:cubicBezTo>
                <a:close/>
                <a:moveTo>
                  <a:pt x="7641" y="25801"/>
                </a:moveTo>
                <a:lnTo>
                  <a:pt x="7641" y="25801"/>
                </a:lnTo>
                <a:cubicBezTo>
                  <a:pt x="7633" y="25805"/>
                  <a:pt x="7626" y="25810"/>
                  <a:pt x="7619" y="25814"/>
                </a:cubicBezTo>
                <a:lnTo>
                  <a:pt x="7619" y="25814"/>
                </a:lnTo>
                <a:cubicBezTo>
                  <a:pt x="7626" y="25811"/>
                  <a:pt x="7633" y="25807"/>
                  <a:pt x="7641" y="25801"/>
                </a:cubicBezTo>
                <a:close/>
                <a:moveTo>
                  <a:pt x="2945" y="27653"/>
                </a:moveTo>
                <a:cubicBezTo>
                  <a:pt x="2938" y="27674"/>
                  <a:pt x="2932" y="27694"/>
                  <a:pt x="2925" y="27711"/>
                </a:cubicBezTo>
                <a:cubicBezTo>
                  <a:pt x="2934" y="27689"/>
                  <a:pt x="2941" y="27670"/>
                  <a:pt x="2945" y="27653"/>
                </a:cubicBezTo>
                <a:close/>
                <a:moveTo>
                  <a:pt x="3400" y="31173"/>
                </a:moveTo>
                <a:cubicBezTo>
                  <a:pt x="3395" y="31179"/>
                  <a:pt x="3389" y="31186"/>
                  <a:pt x="3383" y="31192"/>
                </a:cubicBezTo>
                <a:cubicBezTo>
                  <a:pt x="3389" y="31186"/>
                  <a:pt x="3395" y="31180"/>
                  <a:pt x="3400" y="31173"/>
                </a:cubicBezTo>
                <a:close/>
                <a:moveTo>
                  <a:pt x="2686" y="31829"/>
                </a:moveTo>
                <a:cubicBezTo>
                  <a:pt x="2666" y="31909"/>
                  <a:pt x="2587" y="31988"/>
                  <a:pt x="2468" y="32068"/>
                </a:cubicBezTo>
                <a:cubicBezTo>
                  <a:pt x="2507" y="31968"/>
                  <a:pt x="2587" y="31889"/>
                  <a:pt x="2686" y="31829"/>
                </a:cubicBezTo>
                <a:close/>
                <a:moveTo>
                  <a:pt x="2249" y="31929"/>
                </a:moveTo>
                <a:cubicBezTo>
                  <a:pt x="2288" y="31968"/>
                  <a:pt x="2308" y="32048"/>
                  <a:pt x="2288" y="32147"/>
                </a:cubicBezTo>
                <a:cubicBezTo>
                  <a:pt x="2229" y="32187"/>
                  <a:pt x="2149" y="32227"/>
                  <a:pt x="2090" y="32247"/>
                </a:cubicBezTo>
                <a:cubicBezTo>
                  <a:pt x="2090" y="32207"/>
                  <a:pt x="2090" y="32187"/>
                  <a:pt x="2090" y="32147"/>
                </a:cubicBezTo>
                <a:cubicBezTo>
                  <a:pt x="2149" y="32088"/>
                  <a:pt x="2189" y="32008"/>
                  <a:pt x="2249" y="31929"/>
                </a:cubicBezTo>
                <a:close/>
                <a:moveTo>
                  <a:pt x="25318" y="0"/>
                </a:moveTo>
                <a:cubicBezTo>
                  <a:pt x="25303" y="0"/>
                  <a:pt x="25289" y="5"/>
                  <a:pt x="25269" y="15"/>
                </a:cubicBezTo>
                <a:cubicBezTo>
                  <a:pt x="25265" y="11"/>
                  <a:pt x="25261" y="10"/>
                  <a:pt x="25257" y="10"/>
                </a:cubicBezTo>
                <a:cubicBezTo>
                  <a:pt x="25241" y="10"/>
                  <a:pt x="25225" y="39"/>
                  <a:pt x="25209" y="55"/>
                </a:cubicBezTo>
                <a:lnTo>
                  <a:pt x="25149" y="115"/>
                </a:lnTo>
                <a:cubicBezTo>
                  <a:pt x="25070" y="214"/>
                  <a:pt x="24990" y="333"/>
                  <a:pt x="24911" y="473"/>
                </a:cubicBezTo>
                <a:cubicBezTo>
                  <a:pt x="24897" y="478"/>
                  <a:pt x="24887" y="481"/>
                  <a:pt x="24880" y="481"/>
                </a:cubicBezTo>
                <a:cubicBezTo>
                  <a:pt x="24814" y="481"/>
                  <a:pt x="25002" y="254"/>
                  <a:pt x="24930" y="254"/>
                </a:cubicBezTo>
                <a:cubicBezTo>
                  <a:pt x="24791" y="532"/>
                  <a:pt x="24632" y="711"/>
                  <a:pt x="24274" y="1010"/>
                </a:cubicBezTo>
                <a:lnTo>
                  <a:pt x="24294" y="930"/>
                </a:lnTo>
                <a:lnTo>
                  <a:pt x="24294" y="930"/>
                </a:lnTo>
                <a:cubicBezTo>
                  <a:pt x="24035" y="1209"/>
                  <a:pt x="23936" y="1308"/>
                  <a:pt x="23796" y="1448"/>
                </a:cubicBezTo>
                <a:cubicBezTo>
                  <a:pt x="23657" y="1587"/>
                  <a:pt x="23518" y="1706"/>
                  <a:pt x="23379" y="1806"/>
                </a:cubicBezTo>
                <a:cubicBezTo>
                  <a:pt x="23100" y="2044"/>
                  <a:pt x="22821" y="2283"/>
                  <a:pt x="22423" y="2641"/>
                </a:cubicBezTo>
                <a:lnTo>
                  <a:pt x="22563" y="2681"/>
                </a:lnTo>
                <a:cubicBezTo>
                  <a:pt x="22404" y="2840"/>
                  <a:pt x="22344" y="2840"/>
                  <a:pt x="22244" y="2900"/>
                </a:cubicBezTo>
                <a:cubicBezTo>
                  <a:pt x="22237" y="2956"/>
                  <a:pt x="22247" y="2978"/>
                  <a:pt x="22268" y="2978"/>
                </a:cubicBezTo>
                <a:cubicBezTo>
                  <a:pt x="22344" y="2978"/>
                  <a:pt x="22566" y="2682"/>
                  <a:pt x="22650" y="2682"/>
                </a:cubicBezTo>
                <a:cubicBezTo>
                  <a:pt x="22673" y="2682"/>
                  <a:pt x="22686" y="2705"/>
                  <a:pt x="22682" y="2761"/>
                </a:cubicBezTo>
                <a:cubicBezTo>
                  <a:pt x="22291" y="2800"/>
                  <a:pt x="21593" y="3896"/>
                  <a:pt x="21248" y="3896"/>
                </a:cubicBezTo>
                <a:cubicBezTo>
                  <a:pt x="21241" y="3896"/>
                  <a:pt x="21236" y="3896"/>
                  <a:pt x="21230" y="3895"/>
                </a:cubicBezTo>
                <a:lnTo>
                  <a:pt x="21230" y="3895"/>
                </a:lnTo>
                <a:cubicBezTo>
                  <a:pt x="20991" y="4153"/>
                  <a:pt x="21389" y="3915"/>
                  <a:pt x="21150" y="4173"/>
                </a:cubicBezTo>
                <a:lnTo>
                  <a:pt x="21031" y="4193"/>
                </a:lnTo>
                <a:lnTo>
                  <a:pt x="21051" y="4333"/>
                </a:lnTo>
                <a:cubicBezTo>
                  <a:pt x="20922" y="4447"/>
                  <a:pt x="20814" y="4489"/>
                  <a:pt x="20741" y="4489"/>
                </a:cubicBezTo>
                <a:cubicBezTo>
                  <a:pt x="20712" y="4489"/>
                  <a:pt x="20689" y="4483"/>
                  <a:pt x="20673" y="4472"/>
                </a:cubicBezTo>
                <a:cubicBezTo>
                  <a:pt x="20712" y="4432"/>
                  <a:pt x="20772" y="4333"/>
                  <a:pt x="20812" y="4293"/>
                </a:cubicBezTo>
                <a:lnTo>
                  <a:pt x="20812" y="4293"/>
                </a:lnTo>
                <a:cubicBezTo>
                  <a:pt x="20553" y="4432"/>
                  <a:pt x="20295" y="4870"/>
                  <a:pt x="20195" y="4989"/>
                </a:cubicBezTo>
                <a:lnTo>
                  <a:pt x="20434" y="4790"/>
                </a:lnTo>
                <a:lnTo>
                  <a:pt x="20434" y="4790"/>
                </a:lnTo>
                <a:cubicBezTo>
                  <a:pt x="20135" y="5168"/>
                  <a:pt x="19777" y="5566"/>
                  <a:pt x="19419" y="5964"/>
                </a:cubicBezTo>
                <a:cubicBezTo>
                  <a:pt x="19081" y="6362"/>
                  <a:pt x="18743" y="6780"/>
                  <a:pt x="18504" y="7178"/>
                </a:cubicBezTo>
                <a:lnTo>
                  <a:pt x="18584" y="7178"/>
                </a:lnTo>
                <a:cubicBezTo>
                  <a:pt x="18205" y="7775"/>
                  <a:pt x="18166" y="7556"/>
                  <a:pt x="17708" y="8192"/>
                </a:cubicBezTo>
                <a:lnTo>
                  <a:pt x="17708" y="8153"/>
                </a:lnTo>
                <a:cubicBezTo>
                  <a:pt x="17648" y="8312"/>
                  <a:pt x="17549" y="8491"/>
                  <a:pt x="17410" y="8650"/>
                </a:cubicBezTo>
                <a:cubicBezTo>
                  <a:pt x="17422" y="8607"/>
                  <a:pt x="17414" y="8592"/>
                  <a:pt x="17394" y="8592"/>
                </a:cubicBezTo>
                <a:cubicBezTo>
                  <a:pt x="17345" y="8592"/>
                  <a:pt x="17221" y="8689"/>
                  <a:pt x="17174" y="8689"/>
                </a:cubicBezTo>
                <a:cubicBezTo>
                  <a:pt x="17152" y="8689"/>
                  <a:pt x="17146" y="8669"/>
                  <a:pt x="17171" y="8610"/>
                </a:cubicBezTo>
                <a:lnTo>
                  <a:pt x="17171" y="8610"/>
                </a:lnTo>
                <a:cubicBezTo>
                  <a:pt x="16773" y="9267"/>
                  <a:pt x="16992" y="8968"/>
                  <a:pt x="16833" y="9486"/>
                </a:cubicBezTo>
                <a:lnTo>
                  <a:pt x="16693" y="9525"/>
                </a:lnTo>
                <a:cubicBezTo>
                  <a:pt x="16634" y="9705"/>
                  <a:pt x="16673" y="9744"/>
                  <a:pt x="16435" y="10063"/>
                </a:cubicBezTo>
                <a:cubicBezTo>
                  <a:pt x="16479" y="9968"/>
                  <a:pt x="16467" y="9943"/>
                  <a:pt x="16435" y="9943"/>
                </a:cubicBezTo>
                <a:cubicBezTo>
                  <a:pt x="16401" y="9943"/>
                  <a:pt x="16346" y="9970"/>
                  <a:pt x="16311" y="9970"/>
                </a:cubicBezTo>
                <a:cubicBezTo>
                  <a:pt x="16274" y="9970"/>
                  <a:pt x="16260" y="9941"/>
                  <a:pt x="16315" y="9824"/>
                </a:cubicBezTo>
                <a:lnTo>
                  <a:pt x="16315" y="9824"/>
                </a:lnTo>
                <a:cubicBezTo>
                  <a:pt x="15619" y="10321"/>
                  <a:pt x="15718" y="10898"/>
                  <a:pt x="15221" y="10998"/>
                </a:cubicBezTo>
                <a:cubicBezTo>
                  <a:pt x="15217" y="11091"/>
                  <a:pt x="15239" y="11128"/>
                  <a:pt x="15275" y="11128"/>
                </a:cubicBezTo>
                <a:cubicBezTo>
                  <a:pt x="15398" y="11128"/>
                  <a:pt x="15690" y="10710"/>
                  <a:pt x="15709" y="10710"/>
                </a:cubicBezTo>
                <a:cubicBezTo>
                  <a:pt x="15712" y="10710"/>
                  <a:pt x="15709" y="10719"/>
                  <a:pt x="15699" y="10739"/>
                </a:cubicBezTo>
                <a:cubicBezTo>
                  <a:pt x="15713" y="10733"/>
                  <a:pt x="15725" y="10730"/>
                  <a:pt x="15735" y="10730"/>
                </a:cubicBezTo>
                <a:cubicBezTo>
                  <a:pt x="15842" y="10730"/>
                  <a:pt x="15644" y="11112"/>
                  <a:pt x="15480" y="11276"/>
                </a:cubicBezTo>
                <a:cubicBezTo>
                  <a:pt x="15321" y="11475"/>
                  <a:pt x="14942" y="11416"/>
                  <a:pt x="14525" y="11933"/>
                </a:cubicBezTo>
                <a:cubicBezTo>
                  <a:pt x="14564" y="11873"/>
                  <a:pt x="14564" y="11873"/>
                  <a:pt x="14604" y="11814"/>
                </a:cubicBezTo>
                <a:lnTo>
                  <a:pt x="14604" y="11814"/>
                </a:lnTo>
                <a:cubicBezTo>
                  <a:pt x="14385" y="11973"/>
                  <a:pt x="14365" y="12251"/>
                  <a:pt x="14087" y="12410"/>
                </a:cubicBezTo>
                <a:cubicBezTo>
                  <a:pt x="14107" y="12649"/>
                  <a:pt x="13848" y="12709"/>
                  <a:pt x="13968" y="12888"/>
                </a:cubicBezTo>
                <a:lnTo>
                  <a:pt x="14306" y="12391"/>
                </a:lnTo>
                <a:lnTo>
                  <a:pt x="14306" y="12391"/>
                </a:lnTo>
                <a:cubicBezTo>
                  <a:pt x="14147" y="12689"/>
                  <a:pt x="14127" y="13087"/>
                  <a:pt x="13689" y="13465"/>
                </a:cubicBezTo>
                <a:cubicBezTo>
                  <a:pt x="13689" y="13405"/>
                  <a:pt x="13749" y="13226"/>
                  <a:pt x="13789" y="13127"/>
                </a:cubicBezTo>
                <a:lnTo>
                  <a:pt x="13789" y="13127"/>
                </a:lnTo>
                <a:cubicBezTo>
                  <a:pt x="13649" y="13206"/>
                  <a:pt x="13629" y="13405"/>
                  <a:pt x="13470" y="13485"/>
                </a:cubicBezTo>
                <a:cubicBezTo>
                  <a:pt x="13351" y="13326"/>
                  <a:pt x="13888" y="12888"/>
                  <a:pt x="13987" y="12490"/>
                </a:cubicBezTo>
                <a:lnTo>
                  <a:pt x="13987" y="12490"/>
                </a:lnTo>
                <a:cubicBezTo>
                  <a:pt x="13846" y="12569"/>
                  <a:pt x="13741" y="12935"/>
                  <a:pt x="13674" y="12935"/>
                </a:cubicBezTo>
                <a:cubicBezTo>
                  <a:pt x="13657" y="12935"/>
                  <a:pt x="13642" y="12910"/>
                  <a:pt x="13629" y="12848"/>
                </a:cubicBezTo>
                <a:lnTo>
                  <a:pt x="13629" y="12848"/>
                </a:lnTo>
                <a:cubicBezTo>
                  <a:pt x="13689" y="13246"/>
                  <a:pt x="13192" y="13346"/>
                  <a:pt x="13092" y="13823"/>
                </a:cubicBezTo>
                <a:lnTo>
                  <a:pt x="13013" y="13724"/>
                </a:lnTo>
                <a:cubicBezTo>
                  <a:pt x="12993" y="13803"/>
                  <a:pt x="12933" y="13942"/>
                  <a:pt x="12853" y="14042"/>
                </a:cubicBezTo>
                <a:lnTo>
                  <a:pt x="12873" y="13763"/>
                </a:lnTo>
                <a:lnTo>
                  <a:pt x="12873" y="13763"/>
                </a:lnTo>
                <a:cubicBezTo>
                  <a:pt x="12754" y="14141"/>
                  <a:pt x="12356" y="14241"/>
                  <a:pt x="12197" y="14559"/>
                </a:cubicBezTo>
                <a:cubicBezTo>
                  <a:pt x="12360" y="14344"/>
                  <a:pt x="12432" y="14284"/>
                  <a:pt x="12472" y="14284"/>
                </a:cubicBezTo>
                <a:cubicBezTo>
                  <a:pt x="12521" y="14284"/>
                  <a:pt x="12519" y="14379"/>
                  <a:pt x="12584" y="14379"/>
                </a:cubicBezTo>
                <a:cubicBezTo>
                  <a:pt x="12605" y="14379"/>
                  <a:pt x="12634" y="14368"/>
                  <a:pt x="12674" y="14340"/>
                </a:cubicBezTo>
                <a:lnTo>
                  <a:pt x="12674" y="14340"/>
                </a:lnTo>
                <a:cubicBezTo>
                  <a:pt x="12256" y="15136"/>
                  <a:pt x="12097" y="14559"/>
                  <a:pt x="11560" y="15335"/>
                </a:cubicBezTo>
                <a:cubicBezTo>
                  <a:pt x="11629" y="15252"/>
                  <a:pt x="11766" y="15140"/>
                  <a:pt x="11816" y="15140"/>
                </a:cubicBezTo>
                <a:cubicBezTo>
                  <a:pt x="11838" y="15140"/>
                  <a:pt x="11843" y="15161"/>
                  <a:pt x="11819" y="15216"/>
                </a:cubicBezTo>
                <a:cubicBezTo>
                  <a:pt x="11699" y="15355"/>
                  <a:pt x="11500" y="15534"/>
                  <a:pt x="11381" y="15574"/>
                </a:cubicBezTo>
                <a:cubicBezTo>
                  <a:pt x="11241" y="15780"/>
                  <a:pt x="11227" y="15833"/>
                  <a:pt x="11259" y="15833"/>
                </a:cubicBezTo>
                <a:cubicBezTo>
                  <a:pt x="11293" y="15833"/>
                  <a:pt x="11384" y="15769"/>
                  <a:pt x="11428" y="15769"/>
                </a:cubicBezTo>
                <a:cubicBezTo>
                  <a:pt x="11453" y="15769"/>
                  <a:pt x="11463" y="15789"/>
                  <a:pt x="11441" y="15852"/>
                </a:cubicBezTo>
                <a:cubicBezTo>
                  <a:pt x="11182" y="15932"/>
                  <a:pt x="11282" y="16151"/>
                  <a:pt x="11142" y="16410"/>
                </a:cubicBezTo>
                <a:lnTo>
                  <a:pt x="11043" y="16330"/>
                </a:lnTo>
                <a:lnTo>
                  <a:pt x="11043" y="16330"/>
                </a:lnTo>
                <a:cubicBezTo>
                  <a:pt x="10526" y="16887"/>
                  <a:pt x="11142" y="16648"/>
                  <a:pt x="10645" y="17146"/>
                </a:cubicBezTo>
                <a:lnTo>
                  <a:pt x="10685" y="16807"/>
                </a:lnTo>
                <a:lnTo>
                  <a:pt x="10685" y="16807"/>
                </a:lnTo>
                <a:lnTo>
                  <a:pt x="10506" y="17106"/>
                </a:lnTo>
                <a:lnTo>
                  <a:pt x="10426" y="16967"/>
                </a:lnTo>
                <a:cubicBezTo>
                  <a:pt x="10287" y="17345"/>
                  <a:pt x="10187" y="17424"/>
                  <a:pt x="9929" y="17703"/>
                </a:cubicBezTo>
                <a:cubicBezTo>
                  <a:pt x="9934" y="17702"/>
                  <a:pt x="9939" y="17701"/>
                  <a:pt x="9945" y="17701"/>
                </a:cubicBezTo>
                <a:cubicBezTo>
                  <a:pt x="10051" y="17701"/>
                  <a:pt x="10079" y="17894"/>
                  <a:pt x="9889" y="18141"/>
                </a:cubicBezTo>
                <a:cubicBezTo>
                  <a:pt x="9848" y="18169"/>
                  <a:pt x="9823" y="18179"/>
                  <a:pt x="9807" y="18179"/>
                </a:cubicBezTo>
                <a:cubicBezTo>
                  <a:pt x="9778" y="18179"/>
                  <a:pt x="9778" y="18150"/>
                  <a:pt x="9766" y="18150"/>
                </a:cubicBezTo>
                <a:cubicBezTo>
                  <a:pt x="9751" y="18150"/>
                  <a:pt x="9721" y="18189"/>
                  <a:pt x="9610" y="18359"/>
                </a:cubicBezTo>
                <a:cubicBezTo>
                  <a:pt x="9610" y="18240"/>
                  <a:pt x="9590" y="18081"/>
                  <a:pt x="9809" y="17981"/>
                </a:cubicBezTo>
                <a:cubicBezTo>
                  <a:pt x="9789" y="17942"/>
                  <a:pt x="9809" y="17842"/>
                  <a:pt x="9789" y="17802"/>
                </a:cubicBezTo>
                <a:cubicBezTo>
                  <a:pt x="9587" y="17931"/>
                  <a:pt x="9435" y="18248"/>
                  <a:pt x="9335" y="18405"/>
                </a:cubicBezTo>
                <a:lnTo>
                  <a:pt x="9335" y="18405"/>
                </a:lnTo>
                <a:cubicBezTo>
                  <a:pt x="9367" y="18358"/>
                  <a:pt x="9399" y="18316"/>
                  <a:pt x="9431" y="18300"/>
                </a:cubicBezTo>
                <a:lnTo>
                  <a:pt x="9431" y="18300"/>
                </a:lnTo>
                <a:lnTo>
                  <a:pt x="9173" y="18956"/>
                </a:lnTo>
                <a:cubicBezTo>
                  <a:pt x="9151" y="18969"/>
                  <a:pt x="9136" y="18974"/>
                  <a:pt x="9124" y="18974"/>
                </a:cubicBezTo>
                <a:cubicBezTo>
                  <a:pt x="9082" y="18974"/>
                  <a:pt x="9097" y="18900"/>
                  <a:pt x="9113" y="18837"/>
                </a:cubicBezTo>
                <a:lnTo>
                  <a:pt x="9113" y="18837"/>
                </a:lnTo>
                <a:cubicBezTo>
                  <a:pt x="9033" y="18956"/>
                  <a:pt x="9033" y="19076"/>
                  <a:pt x="8914" y="19235"/>
                </a:cubicBezTo>
                <a:cubicBezTo>
                  <a:pt x="8877" y="19143"/>
                  <a:pt x="8789" y="19085"/>
                  <a:pt x="8887" y="18871"/>
                </a:cubicBezTo>
                <a:lnTo>
                  <a:pt x="8887" y="18871"/>
                </a:lnTo>
                <a:lnTo>
                  <a:pt x="8615" y="19414"/>
                </a:lnTo>
                <a:cubicBezTo>
                  <a:pt x="8567" y="19430"/>
                  <a:pt x="8397" y="19554"/>
                  <a:pt x="8349" y="19554"/>
                </a:cubicBezTo>
                <a:cubicBezTo>
                  <a:pt x="8338" y="19554"/>
                  <a:pt x="8333" y="19548"/>
                  <a:pt x="8337" y="19533"/>
                </a:cubicBezTo>
                <a:lnTo>
                  <a:pt x="8337" y="19533"/>
                </a:lnTo>
                <a:cubicBezTo>
                  <a:pt x="8078" y="19792"/>
                  <a:pt x="7979" y="20369"/>
                  <a:pt x="7621" y="20707"/>
                </a:cubicBezTo>
                <a:cubicBezTo>
                  <a:pt x="7621" y="20747"/>
                  <a:pt x="7601" y="20787"/>
                  <a:pt x="7561" y="20886"/>
                </a:cubicBezTo>
                <a:cubicBezTo>
                  <a:pt x="7282" y="21244"/>
                  <a:pt x="6944" y="21483"/>
                  <a:pt x="6745" y="22020"/>
                </a:cubicBezTo>
                <a:lnTo>
                  <a:pt x="6427" y="22160"/>
                </a:lnTo>
                <a:cubicBezTo>
                  <a:pt x="6363" y="22264"/>
                  <a:pt x="6372" y="22291"/>
                  <a:pt x="6408" y="22291"/>
                </a:cubicBezTo>
                <a:cubicBezTo>
                  <a:pt x="6446" y="22291"/>
                  <a:pt x="6512" y="22263"/>
                  <a:pt x="6558" y="22263"/>
                </a:cubicBezTo>
                <a:cubicBezTo>
                  <a:pt x="6620" y="22263"/>
                  <a:pt x="6644" y="22314"/>
                  <a:pt x="6506" y="22557"/>
                </a:cubicBezTo>
                <a:cubicBezTo>
                  <a:pt x="6413" y="22729"/>
                  <a:pt x="6356" y="22775"/>
                  <a:pt x="6313" y="22775"/>
                </a:cubicBezTo>
                <a:cubicBezTo>
                  <a:pt x="6263" y="22775"/>
                  <a:pt x="6231" y="22712"/>
                  <a:pt x="6183" y="22712"/>
                </a:cubicBezTo>
                <a:cubicBezTo>
                  <a:pt x="6167" y="22712"/>
                  <a:pt x="6149" y="22719"/>
                  <a:pt x="6128" y="22737"/>
                </a:cubicBezTo>
                <a:cubicBezTo>
                  <a:pt x="6069" y="22995"/>
                  <a:pt x="5969" y="23453"/>
                  <a:pt x="5591" y="23731"/>
                </a:cubicBezTo>
                <a:cubicBezTo>
                  <a:pt x="5651" y="23592"/>
                  <a:pt x="5731" y="23513"/>
                  <a:pt x="5810" y="23393"/>
                </a:cubicBezTo>
                <a:lnTo>
                  <a:pt x="5810" y="23393"/>
                </a:lnTo>
                <a:lnTo>
                  <a:pt x="5512" y="23612"/>
                </a:lnTo>
                <a:cubicBezTo>
                  <a:pt x="5587" y="23278"/>
                  <a:pt x="5744" y="23072"/>
                  <a:pt x="5673" y="23072"/>
                </a:cubicBezTo>
                <a:cubicBezTo>
                  <a:pt x="5651" y="23072"/>
                  <a:pt x="5607" y="23092"/>
                  <a:pt x="5532" y="23134"/>
                </a:cubicBezTo>
                <a:cubicBezTo>
                  <a:pt x="5810" y="23393"/>
                  <a:pt x="4795" y="24269"/>
                  <a:pt x="5054" y="24507"/>
                </a:cubicBezTo>
                <a:lnTo>
                  <a:pt x="4875" y="24666"/>
                </a:lnTo>
                <a:cubicBezTo>
                  <a:pt x="4915" y="24607"/>
                  <a:pt x="4895" y="24587"/>
                  <a:pt x="4935" y="24527"/>
                </a:cubicBezTo>
                <a:lnTo>
                  <a:pt x="4935" y="24527"/>
                </a:lnTo>
                <a:cubicBezTo>
                  <a:pt x="4537" y="24806"/>
                  <a:pt x="4955" y="24945"/>
                  <a:pt x="4596" y="25403"/>
                </a:cubicBezTo>
                <a:cubicBezTo>
                  <a:pt x="4504" y="25495"/>
                  <a:pt x="4421" y="25569"/>
                  <a:pt x="4387" y="25569"/>
                </a:cubicBezTo>
                <a:cubicBezTo>
                  <a:pt x="4369" y="25569"/>
                  <a:pt x="4364" y="25549"/>
                  <a:pt x="4378" y="25502"/>
                </a:cubicBezTo>
                <a:lnTo>
                  <a:pt x="4378" y="25502"/>
                </a:lnTo>
                <a:lnTo>
                  <a:pt x="4199" y="25920"/>
                </a:lnTo>
                <a:cubicBezTo>
                  <a:pt x="4172" y="25955"/>
                  <a:pt x="4150" y="25971"/>
                  <a:pt x="4137" y="25971"/>
                </a:cubicBezTo>
                <a:cubicBezTo>
                  <a:pt x="4119" y="25971"/>
                  <a:pt x="4116" y="25945"/>
                  <a:pt x="4139" y="25900"/>
                </a:cubicBezTo>
                <a:lnTo>
                  <a:pt x="4139" y="25900"/>
                </a:lnTo>
                <a:lnTo>
                  <a:pt x="3820" y="26437"/>
                </a:lnTo>
                <a:lnTo>
                  <a:pt x="3801" y="26417"/>
                </a:lnTo>
                <a:cubicBezTo>
                  <a:pt x="3801" y="26537"/>
                  <a:pt x="3741" y="26756"/>
                  <a:pt x="3721" y="26875"/>
                </a:cubicBezTo>
                <a:cubicBezTo>
                  <a:pt x="3693" y="26895"/>
                  <a:pt x="3677" y="26903"/>
                  <a:pt x="3669" y="26903"/>
                </a:cubicBezTo>
                <a:cubicBezTo>
                  <a:pt x="3639" y="26903"/>
                  <a:pt x="3718" y="26794"/>
                  <a:pt x="3688" y="26794"/>
                </a:cubicBezTo>
                <a:cubicBezTo>
                  <a:pt x="3686" y="26794"/>
                  <a:pt x="3684" y="26794"/>
                  <a:pt x="3681" y="26795"/>
                </a:cubicBezTo>
                <a:lnTo>
                  <a:pt x="3522" y="27154"/>
                </a:lnTo>
                <a:cubicBezTo>
                  <a:pt x="3508" y="27159"/>
                  <a:pt x="3496" y="27161"/>
                  <a:pt x="3486" y="27161"/>
                </a:cubicBezTo>
                <a:cubicBezTo>
                  <a:pt x="3381" y="27161"/>
                  <a:pt x="3476" y="26897"/>
                  <a:pt x="3622" y="26716"/>
                </a:cubicBezTo>
                <a:lnTo>
                  <a:pt x="3622" y="26716"/>
                </a:lnTo>
                <a:cubicBezTo>
                  <a:pt x="3124" y="26795"/>
                  <a:pt x="3522" y="27014"/>
                  <a:pt x="2925" y="27532"/>
                </a:cubicBezTo>
                <a:lnTo>
                  <a:pt x="3084" y="27213"/>
                </a:lnTo>
                <a:lnTo>
                  <a:pt x="3084" y="27213"/>
                </a:lnTo>
                <a:cubicBezTo>
                  <a:pt x="2786" y="27273"/>
                  <a:pt x="2706" y="27551"/>
                  <a:pt x="2368" y="27810"/>
                </a:cubicBezTo>
                <a:cubicBezTo>
                  <a:pt x="2438" y="27782"/>
                  <a:pt x="2763" y="27558"/>
                  <a:pt x="2895" y="27558"/>
                </a:cubicBezTo>
                <a:cubicBezTo>
                  <a:pt x="2940" y="27558"/>
                  <a:pt x="2963" y="27584"/>
                  <a:pt x="2945" y="27653"/>
                </a:cubicBezTo>
                <a:lnTo>
                  <a:pt x="2945" y="27653"/>
                </a:lnTo>
                <a:cubicBezTo>
                  <a:pt x="2980" y="27544"/>
                  <a:pt x="3024" y="27389"/>
                  <a:pt x="3124" y="27372"/>
                </a:cubicBezTo>
                <a:lnTo>
                  <a:pt x="3124" y="27372"/>
                </a:lnTo>
                <a:cubicBezTo>
                  <a:pt x="3164" y="27551"/>
                  <a:pt x="3064" y="27591"/>
                  <a:pt x="2925" y="27711"/>
                </a:cubicBezTo>
                <a:cubicBezTo>
                  <a:pt x="2846" y="27790"/>
                  <a:pt x="2746" y="27910"/>
                  <a:pt x="2686" y="28128"/>
                </a:cubicBezTo>
                <a:cubicBezTo>
                  <a:pt x="2672" y="28121"/>
                  <a:pt x="2658" y="28118"/>
                  <a:pt x="2644" y="28118"/>
                </a:cubicBezTo>
                <a:cubicBezTo>
                  <a:pt x="2547" y="28118"/>
                  <a:pt x="2470" y="28294"/>
                  <a:pt x="2348" y="28487"/>
                </a:cubicBezTo>
                <a:lnTo>
                  <a:pt x="2209" y="28387"/>
                </a:lnTo>
                <a:cubicBezTo>
                  <a:pt x="2090" y="28646"/>
                  <a:pt x="2169" y="28686"/>
                  <a:pt x="2149" y="28865"/>
                </a:cubicBezTo>
                <a:cubicBezTo>
                  <a:pt x="1977" y="29089"/>
                  <a:pt x="1849" y="29104"/>
                  <a:pt x="1728" y="29104"/>
                </a:cubicBezTo>
                <a:cubicBezTo>
                  <a:pt x="1709" y="29104"/>
                  <a:pt x="1690" y="29103"/>
                  <a:pt x="1672" y="29103"/>
                </a:cubicBezTo>
                <a:cubicBezTo>
                  <a:pt x="1581" y="29230"/>
                  <a:pt x="1580" y="29263"/>
                  <a:pt x="1614" y="29263"/>
                </a:cubicBezTo>
                <a:cubicBezTo>
                  <a:pt x="1652" y="29263"/>
                  <a:pt x="1733" y="29222"/>
                  <a:pt x="1781" y="29222"/>
                </a:cubicBezTo>
                <a:cubicBezTo>
                  <a:pt x="1832" y="29222"/>
                  <a:pt x="1846" y="29269"/>
                  <a:pt x="1731" y="29461"/>
                </a:cubicBezTo>
                <a:cubicBezTo>
                  <a:pt x="1433" y="29780"/>
                  <a:pt x="1333" y="30078"/>
                  <a:pt x="1134" y="30556"/>
                </a:cubicBezTo>
                <a:cubicBezTo>
                  <a:pt x="1077" y="30613"/>
                  <a:pt x="1046" y="30634"/>
                  <a:pt x="1029" y="30634"/>
                </a:cubicBezTo>
                <a:cubicBezTo>
                  <a:pt x="987" y="30634"/>
                  <a:pt x="1034" y="30508"/>
                  <a:pt x="996" y="30508"/>
                </a:cubicBezTo>
                <a:cubicBezTo>
                  <a:pt x="991" y="30508"/>
                  <a:pt x="984" y="30511"/>
                  <a:pt x="975" y="30516"/>
                </a:cubicBezTo>
                <a:lnTo>
                  <a:pt x="936" y="30814"/>
                </a:lnTo>
                <a:cubicBezTo>
                  <a:pt x="920" y="30838"/>
                  <a:pt x="907" y="30846"/>
                  <a:pt x="898" y="30846"/>
                </a:cubicBezTo>
                <a:cubicBezTo>
                  <a:pt x="883" y="30846"/>
                  <a:pt x="876" y="30827"/>
                  <a:pt x="876" y="30814"/>
                </a:cubicBezTo>
                <a:lnTo>
                  <a:pt x="876" y="30814"/>
                </a:lnTo>
                <a:cubicBezTo>
                  <a:pt x="796" y="31033"/>
                  <a:pt x="995" y="30914"/>
                  <a:pt x="836" y="31232"/>
                </a:cubicBezTo>
                <a:cubicBezTo>
                  <a:pt x="936" y="31411"/>
                  <a:pt x="219" y="31690"/>
                  <a:pt x="160" y="32187"/>
                </a:cubicBezTo>
                <a:lnTo>
                  <a:pt x="140" y="32187"/>
                </a:lnTo>
                <a:lnTo>
                  <a:pt x="359" y="32844"/>
                </a:lnTo>
                <a:cubicBezTo>
                  <a:pt x="398" y="32884"/>
                  <a:pt x="359" y="32904"/>
                  <a:pt x="339" y="32923"/>
                </a:cubicBezTo>
                <a:lnTo>
                  <a:pt x="319" y="32923"/>
                </a:lnTo>
                <a:lnTo>
                  <a:pt x="80" y="32147"/>
                </a:lnTo>
                <a:cubicBezTo>
                  <a:pt x="60" y="32108"/>
                  <a:pt x="60" y="32068"/>
                  <a:pt x="20" y="32068"/>
                </a:cubicBezTo>
                <a:cubicBezTo>
                  <a:pt x="20" y="32088"/>
                  <a:pt x="0" y="32108"/>
                  <a:pt x="20" y="32108"/>
                </a:cubicBezTo>
                <a:lnTo>
                  <a:pt x="319" y="32983"/>
                </a:lnTo>
                <a:cubicBezTo>
                  <a:pt x="836" y="33043"/>
                  <a:pt x="936" y="33102"/>
                  <a:pt x="1493" y="33102"/>
                </a:cubicBezTo>
                <a:lnTo>
                  <a:pt x="1711" y="33222"/>
                </a:lnTo>
                <a:lnTo>
                  <a:pt x="1950" y="33023"/>
                </a:lnTo>
                <a:lnTo>
                  <a:pt x="1950" y="33023"/>
                </a:lnTo>
                <a:cubicBezTo>
                  <a:pt x="1905" y="33057"/>
                  <a:pt x="1873" y="33071"/>
                  <a:pt x="1851" y="33071"/>
                </a:cubicBezTo>
                <a:cubicBezTo>
                  <a:pt x="1794" y="33071"/>
                  <a:pt x="1802" y="32978"/>
                  <a:pt x="1831" y="32864"/>
                </a:cubicBezTo>
                <a:cubicBezTo>
                  <a:pt x="1871" y="32685"/>
                  <a:pt x="1970" y="32466"/>
                  <a:pt x="2030" y="32287"/>
                </a:cubicBezTo>
                <a:cubicBezTo>
                  <a:pt x="2010" y="32287"/>
                  <a:pt x="1990" y="32287"/>
                  <a:pt x="1970" y="32307"/>
                </a:cubicBezTo>
                <a:cubicBezTo>
                  <a:pt x="1990" y="32267"/>
                  <a:pt x="2030" y="32227"/>
                  <a:pt x="2050" y="32207"/>
                </a:cubicBezTo>
                <a:lnTo>
                  <a:pt x="2050" y="32207"/>
                </a:lnTo>
                <a:cubicBezTo>
                  <a:pt x="2030" y="32227"/>
                  <a:pt x="2030" y="32247"/>
                  <a:pt x="2030" y="32287"/>
                </a:cubicBezTo>
                <a:cubicBezTo>
                  <a:pt x="2050" y="32267"/>
                  <a:pt x="2070" y="32267"/>
                  <a:pt x="2090" y="32247"/>
                </a:cubicBezTo>
                <a:lnTo>
                  <a:pt x="2090" y="32247"/>
                </a:lnTo>
                <a:cubicBezTo>
                  <a:pt x="2090" y="32426"/>
                  <a:pt x="2050" y="32645"/>
                  <a:pt x="2149" y="32685"/>
                </a:cubicBezTo>
                <a:cubicBezTo>
                  <a:pt x="2169" y="32645"/>
                  <a:pt x="2209" y="32545"/>
                  <a:pt x="2269" y="32466"/>
                </a:cubicBezTo>
                <a:lnTo>
                  <a:pt x="2269" y="32466"/>
                </a:lnTo>
                <a:cubicBezTo>
                  <a:pt x="2249" y="32525"/>
                  <a:pt x="2249" y="32565"/>
                  <a:pt x="2288" y="32565"/>
                </a:cubicBezTo>
                <a:cubicBezTo>
                  <a:pt x="2308" y="32545"/>
                  <a:pt x="2328" y="32446"/>
                  <a:pt x="2348" y="32366"/>
                </a:cubicBezTo>
                <a:lnTo>
                  <a:pt x="2567" y="32366"/>
                </a:lnTo>
                <a:lnTo>
                  <a:pt x="2527" y="32307"/>
                </a:lnTo>
                <a:lnTo>
                  <a:pt x="3064" y="31809"/>
                </a:lnTo>
                <a:cubicBezTo>
                  <a:pt x="3224" y="31272"/>
                  <a:pt x="3283" y="30755"/>
                  <a:pt x="3721" y="30058"/>
                </a:cubicBezTo>
                <a:lnTo>
                  <a:pt x="3721" y="30058"/>
                </a:lnTo>
                <a:cubicBezTo>
                  <a:pt x="3701" y="30297"/>
                  <a:pt x="3880" y="30237"/>
                  <a:pt x="4000" y="30337"/>
                </a:cubicBezTo>
                <a:cubicBezTo>
                  <a:pt x="3727" y="30415"/>
                  <a:pt x="3664" y="30874"/>
                  <a:pt x="3400" y="31173"/>
                </a:cubicBezTo>
                <a:lnTo>
                  <a:pt x="3400" y="31173"/>
                </a:lnTo>
                <a:cubicBezTo>
                  <a:pt x="3450" y="31120"/>
                  <a:pt x="3485" y="31101"/>
                  <a:pt x="3509" y="31101"/>
                </a:cubicBezTo>
                <a:cubicBezTo>
                  <a:pt x="3545" y="31101"/>
                  <a:pt x="3553" y="31147"/>
                  <a:pt x="3542" y="31192"/>
                </a:cubicBezTo>
                <a:lnTo>
                  <a:pt x="3880" y="30496"/>
                </a:lnTo>
                <a:cubicBezTo>
                  <a:pt x="3899" y="30511"/>
                  <a:pt x="3917" y="30518"/>
                  <a:pt x="3935" y="30518"/>
                </a:cubicBezTo>
                <a:cubicBezTo>
                  <a:pt x="4013" y="30518"/>
                  <a:pt x="4093" y="30394"/>
                  <a:pt x="4238" y="30297"/>
                </a:cubicBezTo>
                <a:cubicBezTo>
                  <a:pt x="3920" y="30257"/>
                  <a:pt x="4437" y="29740"/>
                  <a:pt x="4557" y="29461"/>
                </a:cubicBezTo>
                <a:lnTo>
                  <a:pt x="4557" y="29461"/>
                </a:lnTo>
                <a:cubicBezTo>
                  <a:pt x="4636" y="29501"/>
                  <a:pt x="4676" y="29601"/>
                  <a:pt x="4417" y="29899"/>
                </a:cubicBezTo>
                <a:cubicBezTo>
                  <a:pt x="4835" y="29680"/>
                  <a:pt x="4497" y="29282"/>
                  <a:pt x="4875" y="29064"/>
                </a:cubicBezTo>
                <a:lnTo>
                  <a:pt x="4875" y="29064"/>
                </a:lnTo>
                <a:cubicBezTo>
                  <a:pt x="4835" y="29123"/>
                  <a:pt x="4795" y="29163"/>
                  <a:pt x="4795" y="29223"/>
                </a:cubicBezTo>
                <a:cubicBezTo>
                  <a:pt x="4863" y="29037"/>
                  <a:pt x="5132" y="28735"/>
                  <a:pt x="5211" y="28735"/>
                </a:cubicBezTo>
                <a:cubicBezTo>
                  <a:pt x="5225" y="28735"/>
                  <a:pt x="5233" y="28744"/>
                  <a:pt x="5233" y="28765"/>
                </a:cubicBezTo>
                <a:lnTo>
                  <a:pt x="5173" y="28845"/>
                </a:lnTo>
                <a:cubicBezTo>
                  <a:pt x="5571" y="28387"/>
                  <a:pt x="6308" y="27372"/>
                  <a:pt x="6188" y="27173"/>
                </a:cubicBezTo>
                <a:lnTo>
                  <a:pt x="6188" y="27173"/>
                </a:lnTo>
                <a:cubicBezTo>
                  <a:pt x="6208" y="27193"/>
                  <a:pt x="6347" y="27392"/>
                  <a:pt x="6367" y="27452"/>
                </a:cubicBezTo>
                <a:lnTo>
                  <a:pt x="6407" y="26537"/>
                </a:lnTo>
                <a:cubicBezTo>
                  <a:pt x="6487" y="26457"/>
                  <a:pt x="6546" y="26358"/>
                  <a:pt x="6626" y="26278"/>
                </a:cubicBezTo>
                <a:cubicBezTo>
                  <a:pt x="6825" y="26378"/>
                  <a:pt x="7044" y="26457"/>
                  <a:pt x="6885" y="26795"/>
                </a:cubicBezTo>
                <a:cubicBezTo>
                  <a:pt x="7004" y="26696"/>
                  <a:pt x="7143" y="26577"/>
                  <a:pt x="7282" y="26278"/>
                </a:cubicBezTo>
                <a:lnTo>
                  <a:pt x="7282" y="26278"/>
                </a:lnTo>
                <a:cubicBezTo>
                  <a:pt x="7251" y="26297"/>
                  <a:pt x="7200" y="26306"/>
                  <a:pt x="7149" y="26306"/>
                </a:cubicBezTo>
                <a:cubicBezTo>
                  <a:pt x="7039" y="26306"/>
                  <a:pt x="6924" y="26266"/>
                  <a:pt x="6964" y="26198"/>
                </a:cubicBezTo>
                <a:cubicBezTo>
                  <a:pt x="7355" y="26042"/>
                  <a:pt x="7228" y="26059"/>
                  <a:pt x="7619" y="25814"/>
                </a:cubicBezTo>
                <a:lnTo>
                  <a:pt x="7619" y="25814"/>
                </a:lnTo>
                <a:cubicBezTo>
                  <a:pt x="7610" y="25818"/>
                  <a:pt x="7602" y="25819"/>
                  <a:pt x="7594" y="25819"/>
                </a:cubicBezTo>
                <a:cubicBezTo>
                  <a:pt x="7490" y="25819"/>
                  <a:pt x="7403" y="25558"/>
                  <a:pt x="7541" y="25403"/>
                </a:cubicBezTo>
                <a:lnTo>
                  <a:pt x="7541" y="25403"/>
                </a:lnTo>
                <a:cubicBezTo>
                  <a:pt x="7561" y="25461"/>
                  <a:pt x="7771" y="25577"/>
                  <a:pt x="7761" y="25656"/>
                </a:cubicBezTo>
                <a:lnTo>
                  <a:pt x="7761" y="25656"/>
                </a:lnTo>
                <a:lnTo>
                  <a:pt x="7875" y="25048"/>
                </a:lnTo>
                <a:lnTo>
                  <a:pt x="7875" y="25048"/>
                </a:lnTo>
                <a:cubicBezTo>
                  <a:pt x="7868" y="25130"/>
                  <a:pt x="7960" y="25171"/>
                  <a:pt x="8067" y="25171"/>
                </a:cubicBezTo>
                <a:cubicBezTo>
                  <a:pt x="8117" y="25171"/>
                  <a:pt x="8170" y="25162"/>
                  <a:pt x="8218" y="25144"/>
                </a:cubicBezTo>
                <a:lnTo>
                  <a:pt x="8218" y="25144"/>
                </a:lnTo>
                <a:cubicBezTo>
                  <a:pt x="8216" y="25144"/>
                  <a:pt x="8214" y="25145"/>
                  <a:pt x="8213" y="25145"/>
                </a:cubicBezTo>
                <a:cubicBezTo>
                  <a:pt x="8156" y="25145"/>
                  <a:pt x="8537" y="24743"/>
                  <a:pt x="8596" y="24607"/>
                </a:cubicBezTo>
                <a:lnTo>
                  <a:pt x="8596" y="24607"/>
                </a:lnTo>
                <a:lnTo>
                  <a:pt x="8397" y="24766"/>
                </a:lnTo>
                <a:cubicBezTo>
                  <a:pt x="8834" y="24269"/>
                  <a:pt x="8476" y="23990"/>
                  <a:pt x="8874" y="23493"/>
                </a:cubicBezTo>
                <a:cubicBezTo>
                  <a:pt x="8874" y="23564"/>
                  <a:pt x="8965" y="23726"/>
                  <a:pt x="9105" y="23726"/>
                </a:cubicBezTo>
                <a:cubicBezTo>
                  <a:pt x="9160" y="23726"/>
                  <a:pt x="9224" y="23700"/>
                  <a:pt x="9292" y="23632"/>
                </a:cubicBezTo>
                <a:cubicBezTo>
                  <a:pt x="9272" y="23532"/>
                  <a:pt x="9232" y="23254"/>
                  <a:pt x="9232" y="22936"/>
                </a:cubicBezTo>
                <a:cubicBezTo>
                  <a:pt x="9391" y="22756"/>
                  <a:pt x="9551" y="22557"/>
                  <a:pt x="9690" y="22359"/>
                </a:cubicBezTo>
                <a:lnTo>
                  <a:pt x="9690" y="22359"/>
                </a:lnTo>
                <a:cubicBezTo>
                  <a:pt x="9650" y="22737"/>
                  <a:pt x="9590" y="23134"/>
                  <a:pt x="9531" y="23393"/>
                </a:cubicBezTo>
                <a:cubicBezTo>
                  <a:pt x="9730" y="23254"/>
                  <a:pt x="9650" y="23413"/>
                  <a:pt x="9869" y="23115"/>
                </a:cubicBezTo>
                <a:cubicBezTo>
                  <a:pt x="9881" y="23109"/>
                  <a:pt x="9892" y="23107"/>
                  <a:pt x="9900" y="23107"/>
                </a:cubicBezTo>
                <a:cubicBezTo>
                  <a:pt x="9980" y="23107"/>
                  <a:pt x="9844" y="23360"/>
                  <a:pt x="9789" y="23433"/>
                </a:cubicBezTo>
                <a:lnTo>
                  <a:pt x="10346" y="22796"/>
                </a:lnTo>
                <a:cubicBezTo>
                  <a:pt x="10187" y="22717"/>
                  <a:pt x="10625" y="22160"/>
                  <a:pt x="10486" y="22100"/>
                </a:cubicBezTo>
                <a:lnTo>
                  <a:pt x="10486" y="22100"/>
                </a:lnTo>
                <a:lnTo>
                  <a:pt x="10048" y="22955"/>
                </a:lnTo>
                <a:cubicBezTo>
                  <a:pt x="9889" y="22876"/>
                  <a:pt x="9988" y="22219"/>
                  <a:pt x="10386" y="21762"/>
                </a:cubicBezTo>
                <a:cubicBezTo>
                  <a:pt x="10402" y="21754"/>
                  <a:pt x="10417" y="21750"/>
                  <a:pt x="10430" y="21750"/>
                </a:cubicBezTo>
                <a:cubicBezTo>
                  <a:pt x="10550" y="21750"/>
                  <a:pt x="10571" y="22042"/>
                  <a:pt x="10625" y="22060"/>
                </a:cubicBezTo>
                <a:cubicBezTo>
                  <a:pt x="10625" y="21961"/>
                  <a:pt x="10884" y="21543"/>
                  <a:pt x="10963" y="21523"/>
                </a:cubicBezTo>
                <a:lnTo>
                  <a:pt x="10963" y="21523"/>
                </a:lnTo>
                <a:lnTo>
                  <a:pt x="10864" y="21782"/>
                </a:lnTo>
                <a:cubicBezTo>
                  <a:pt x="11142" y="21563"/>
                  <a:pt x="11043" y="21205"/>
                  <a:pt x="11421" y="21006"/>
                </a:cubicBezTo>
                <a:cubicBezTo>
                  <a:pt x="11520" y="20886"/>
                  <a:pt x="11859" y="20807"/>
                  <a:pt x="11799" y="20727"/>
                </a:cubicBezTo>
                <a:lnTo>
                  <a:pt x="11799" y="20727"/>
                </a:lnTo>
                <a:cubicBezTo>
                  <a:pt x="11775" y="20732"/>
                  <a:pt x="11750" y="20735"/>
                  <a:pt x="11724" y="20735"/>
                </a:cubicBezTo>
                <a:cubicBezTo>
                  <a:pt x="11552" y="20735"/>
                  <a:pt x="11335" y="20629"/>
                  <a:pt x="11162" y="20508"/>
                </a:cubicBezTo>
                <a:cubicBezTo>
                  <a:pt x="11262" y="20369"/>
                  <a:pt x="11361" y="20250"/>
                  <a:pt x="11461" y="20130"/>
                </a:cubicBezTo>
                <a:lnTo>
                  <a:pt x="11520" y="20190"/>
                </a:lnTo>
                <a:lnTo>
                  <a:pt x="11560" y="20110"/>
                </a:lnTo>
                <a:lnTo>
                  <a:pt x="11520" y="20070"/>
                </a:lnTo>
                <a:cubicBezTo>
                  <a:pt x="11620" y="19951"/>
                  <a:pt x="11719" y="19812"/>
                  <a:pt x="11819" y="19692"/>
                </a:cubicBezTo>
                <a:cubicBezTo>
                  <a:pt x="11950" y="19730"/>
                  <a:pt x="11852" y="20136"/>
                  <a:pt x="12005" y="20136"/>
                </a:cubicBezTo>
                <a:cubicBezTo>
                  <a:pt x="12015" y="20136"/>
                  <a:pt x="12025" y="20134"/>
                  <a:pt x="12038" y="20130"/>
                </a:cubicBezTo>
                <a:cubicBezTo>
                  <a:pt x="12018" y="20090"/>
                  <a:pt x="12038" y="19951"/>
                  <a:pt x="12058" y="19891"/>
                </a:cubicBezTo>
                <a:cubicBezTo>
                  <a:pt x="12079" y="19879"/>
                  <a:pt x="12096" y="19874"/>
                  <a:pt x="12110" y="19874"/>
                </a:cubicBezTo>
                <a:cubicBezTo>
                  <a:pt x="12150" y="19874"/>
                  <a:pt x="12164" y="19911"/>
                  <a:pt x="12193" y="19911"/>
                </a:cubicBezTo>
                <a:cubicBezTo>
                  <a:pt x="12219" y="19911"/>
                  <a:pt x="12257" y="19882"/>
                  <a:pt x="12336" y="19772"/>
                </a:cubicBezTo>
                <a:cubicBezTo>
                  <a:pt x="12249" y="19657"/>
                  <a:pt x="12509" y="19447"/>
                  <a:pt x="12482" y="19447"/>
                </a:cubicBezTo>
                <a:cubicBezTo>
                  <a:pt x="12473" y="19447"/>
                  <a:pt x="12422" y="19477"/>
                  <a:pt x="12296" y="19553"/>
                </a:cubicBezTo>
                <a:cubicBezTo>
                  <a:pt x="12455" y="19295"/>
                  <a:pt x="12535" y="19334"/>
                  <a:pt x="12754" y="19036"/>
                </a:cubicBezTo>
                <a:lnTo>
                  <a:pt x="12754" y="19036"/>
                </a:lnTo>
                <a:cubicBezTo>
                  <a:pt x="12750" y="19037"/>
                  <a:pt x="12746" y="19037"/>
                  <a:pt x="12743" y="19037"/>
                </a:cubicBezTo>
                <a:cubicBezTo>
                  <a:pt x="12654" y="19037"/>
                  <a:pt x="12656" y="18808"/>
                  <a:pt x="12694" y="18578"/>
                </a:cubicBezTo>
                <a:cubicBezTo>
                  <a:pt x="12774" y="18479"/>
                  <a:pt x="12873" y="18379"/>
                  <a:pt x="12953" y="18280"/>
                </a:cubicBezTo>
                <a:cubicBezTo>
                  <a:pt x="12953" y="18280"/>
                  <a:pt x="12973" y="18260"/>
                  <a:pt x="12973" y="18260"/>
                </a:cubicBezTo>
                <a:cubicBezTo>
                  <a:pt x="13391" y="17782"/>
                  <a:pt x="13669" y="17564"/>
                  <a:pt x="14047" y="17086"/>
                </a:cubicBezTo>
                <a:cubicBezTo>
                  <a:pt x="14105" y="17072"/>
                  <a:pt x="14235" y="16974"/>
                  <a:pt x="14296" y="16974"/>
                </a:cubicBezTo>
                <a:cubicBezTo>
                  <a:pt x="14319" y="16974"/>
                  <a:pt x="14331" y="16988"/>
                  <a:pt x="14326" y="17026"/>
                </a:cubicBezTo>
                <a:cubicBezTo>
                  <a:pt x="14346" y="16947"/>
                  <a:pt x="14346" y="16847"/>
                  <a:pt x="14465" y="16688"/>
                </a:cubicBezTo>
                <a:cubicBezTo>
                  <a:pt x="14516" y="16661"/>
                  <a:pt x="14546" y="16650"/>
                  <a:pt x="14561" y="16650"/>
                </a:cubicBezTo>
                <a:cubicBezTo>
                  <a:pt x="14641" y="16650"/>
                  <a:pt x="14348" y="16940"/>
                  <a:pt x="14480" y="16940"/>
                </a:cubicBezTo>
                <a:cubicBezTo>
                  <a:pt x="14495" y="16940"/>
                  <a:pt x="14516" y="16936"/>
                  <a:pt x="14545" y="16927"/>
                </a:cubicBezTo>
                <a:cubicBezTo>
                  <a:pt x="14485" y="16847"/>
                  <a:pt x="14724" y="16469"/>
                  <a:pt x="14843" y="16230"/>
                </a:cubicBezTo>
                <a:cubicBezTo>
                  <a:pt x="14836" y="16229"/>
                  <a:pt x="14829" y="16228"/>
                  <a:pt x="14822" y="16228"/>
                </a:cubicBezTo>
                <a:cubicBezTo>
                  <a:pt x="14647" y="16228"/>
                  <a:pt x="14441" y="16697"/>
                  <a:pt x="14326" y="16927"/>
                </a:cubicBezTo>
                <a:cubicBezTo>
                  <a:pt x="14266" y="16887"/>
                  <a:pt x="14246" y="16788"/>
                  <a:pt x="14246" y="16668"/>
                </a:cubicBezTo>
                <a:cubicBezTo>
                  <a:pt x="14644" y="16171"/>
                  <a:pt x="15042" y="15673"/>
                  <a:pt x="15440" y="15176"/>
                </a:cubicBezTo>
                <a:cubicBezTo>
                  <a:pt x="15758" y="14897"/>
                  <a:pt x="16415" y="13982"/>
                  <a:pt x="16912" y="13564"/>
                </a:cubicBezTo>
                <a:cubicBezTo>
                  <a:pt x="16952" y="13465"/>
                  <a:pt x="17012" y="13346"/>
                  <a:pt x="16992" y="13286"/>
                </a:cubicBezTo>
                <a:cubicBezTo>
                  <a:pt x="17390" y="12808"/>
                  <a:pt x="17768" y="12351"/>
                  <a:pt x="18166" y="11873"/>
                </a:cubicBezTo>
                <a:cubicBezTo>
                  <a:pt x="18305" y="11714"/>
                  <a:pt x="18444" y="11555"/>
                  <a:pt x="18564" y="11396"/>
                </a:cubicBezTo>
                <a:cubicBezTo>
                  <a:pt x="18584" y="11416"/>
                  <a:pt x="18584" y="11436"/>
                  <a:pt x="18623" y="11436"/>
                </a:cubicBezTo>
                <a:lnTo>
                  <a:pt x="18782" y="11137"/>
                </a:lnTo>
                <a:cubicBezTo>
                  <a:pt x="18782" y="11137"/>
                  <a:pt x="18782" y="11137"/>
                  <a:pt x="18802" y="11117"/>
                </a:cubicBezTo>
                <a:lnTo>
                  <a:pt x="18802" y="11117"/>
                </a:lnTo>
                <a:cubicBezTo>
                  <a:pt x="18818" y="11148"/>
                  <a:pt x="18797" y="11215"/>
                  <a:pt x="18825" y="11215"/>
                </a:cubicBezTo>
                <a:cubicBezTo>
                  <a:pt x="18833" y="11215"/>
                  <a:pt x="18844" y="11210"/>
                  <a:pt x="18862" y="11197"/>
                </a:cubicBezTo>
                <a:cubicBezTo>
                  <a:pt x="18842" y="11177"/>
                  <a:pt x="18842" y="11117"/>
                  <a:pt x="18862" y="11038"/>
                </a:cubicBezTo>
                <a:cubicBezTo>
                  <a:pt x="18981" y="10918"/>
                  <a:pt x="19081" y="10779"/>
                  <a:pt x="19180" y="10660"/>
                </a:cubicBezTo>
                <a:cubicBezTo>
                  <a:pt x="19200" y="10640"/>
                  <a:pt x="19220" y="10640"/>
                  <a:pt x="19220" y="10640"/>
                </a:cubicBezTo>
                <a:cubicBezTo>
                  <a:pt x="19240" y="10620"/>
                  <a:pt x="19240" y="10600"/>
                  <a:pt x="19240" y="10600"/>
                </a:cubicBezTo>
                <a:cubicBezTo>
                  <a:pt x="19320" y="10500"/>
                  <a:pt x="19419" y="10381"/>
                  <a:pt x="19499" y="10282"/>
                </a:cubicBezTo>
                <a:cubicBezTo>
                  <a:pt x="19519" y="10282"/>
                  <a:pt x="19539" y="10262"/>
                  <a:pt x="19558" y="10242"/>
                </a:cubicBezTo>
                <a:cubicBezTo>
                  <a:pt x="19578" y="10202"/>
                  <a:pt x="19618" y="10182"/>
                  <a:pt x="19638" y="10142"/>
                </a:cubicBezTo>
                <a:cubicBezTo>
                  <a:pt x="22324" y="6959"/>
                  <a:pt x="24731" y="4293"/>
                  <a:pt x="26323" y="2840"/>
                </a:cubicBezTo>
                <a:cubicBezTo>
                  <a:pt x="26338" y="2846"/>
                  <a:pt x="26350" y="2849"/>
                  <a:pt x="26360" y="2849"/>
                </a:cubicBezTo>
                <a:cubicBezTo>
                  <a:pt x="26417" y="2849"/>
                  <a:pt x="26420" y="2778"/>
                  <a:pt x="26407" y="2778"/>
                </a:cubicBezTo>
                <a:cubicBezTo>
                  <a:pt x="26406" y="2778"/>
                  <a:pt x="26404" y="2779"/>
                  <a:pt x="26403" y="2781"/>
                </a:cubicBezTo>
                <a:cubicBezTo>
                  <a:pt x="26562" y="2621"/>
                  <a:pt x="26741" y="2482"/>
                  <a:pt x="26880" y="2363"/>
                </a:cubicBezTo>
                <a:lnTo>
                  <a:pt x="26761" y="2243"/>
                </a:lnTo>
                <a:cubicBezTo>
                  <a:pt x="26761" y="2243"/>
                  <a:pt x="26482" y="2064"/>
                  <a:pt x="26144" y="1786"/>
                </a:cubicBezTo>
                <a:cubicBezTo>
                  <a:pt x="26124" y="1607"/>
                  <a:pt x="26084" y="1428"/>
                  <a:pt x="26184" y="1368"/>
                </a:cubicBezTo>
                <a:cubicBezTo>
                  <a:pt x="26045" y="1328"/>
                  <a:pt x="25925" y="1209"/>
                  <a:pt x="25786" y="950"/>
                </a:cubicBezTo>
                <a:cubicBezTo>
                  <a:pt x="25667" y="711"/>
                  <a:pt x="25527" y="333"/>
                  <a:pt x="25368" y="15"/>
                </a:cubicBezTo>
                <a:cubicBezTo>
                  <a:pt x="25348" y="5"/>
                  <a:pt x="25333" y="0"/>
                  <a:pt x="253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1" name="Google Shape;3091;p36"/>
          <p:cNvSpPr/>
          <p:nvPr/>
        </p:nvSpPr>
        <p:spPr>
          <a:xfrm rot="-1027317">
            <a:off x="945995" y="1433193"/>
            <a:ext cx="886820" cy="1034972"/>
          </a:xfrm>
          <a:custGeom>
            <a:avLst/>
            <a:gdLst/>
            <a:ahLst/>
            <a:cxnLst/>
            <a:rect l="l" t="t" r="r" b="b"/>
            <a:pathLst>
              <a:path w="23339" h="27238" extrusionOk="0">
                <a:moveTo>
                  <a:pt x="7819" y="15440"/>
                </a:moveTo>
                <a:cubicBezTo>
                  <a:pt x="7814" y="15449"/>
                  <a:pt x="7810" y="15458"/>
                  <a:pt x="7806" y="15466"/>
                </a:cubicBezTo>
                <a:lnTo>
                  <a:pt x="7806" y="15466"/>
                </a:lnTo>
                <a:lnTo>
                  <a:pt x="7819" y="15440"/>
                </a:lnTo>
                <a:close/>
                <a:moveTo>
                  <a:pt x="7502" y="21482"/>
                </a:moveTo>
                <a:lnTo>
                  <a:pt x="7501" y="21488"/>
                </a:lnTo>
                <a:cubicBezTo>
                  <a:pt x="7502" y="21486"/>
                  <a:pt x="7502" y="21484"/>
                  <a:pt x="7502" y="21482"/>
                </a:cubicBezTo>
                <a:close/>
                <a:moveTo>
                  <a:pt x="7402" y="21607"/>
                </a:moveTo>
                <a:cubicBezTo>
                  <a:pt x="7400" y="21608"/>
                  <a:pt x="7398" y="21609"/>
                  <a:pt x="7396" y="21610"/>
                </a:cubicBezTo>
                <a:lnTo>
                  <a:pt x="7396" y="21610"/>
                </a:lnTo>
                <a:cubicBezTo>
                  <a:pt x="7398" y="21609"/>
                  <a:pt x="7400" y="21608"/>
                  <a:pt x="7402" y="21607"/>
                </a:cubicBezTo>
                <a:close/>
                <a:moveTo>
                  <a:pt x="2105" y="22387"/>
                </a:moveTo>
                <a:cubicBezTo>
                  <a:pt x="2100" y="22400"/>
                  <a:pt x="2095" y="22413"/>
                  <a:pt x="2089" y="22423"/>
                </a:cubicBezTo>
                <a:cubicBezTo>
                  <a:pt x="2096" y="22410"/>
                  <a:pt x="2101" y="22398"/>
                  <a:pt x="2105" y="22387"/>
                </a:cubicBezTo>
                <a:close/>
                <a:moveTo>
                  <a:pt x="2845" y="26522"/>
                </a:moveTo>
                <a:lnTo>
                  <a:pt x="2845" y="26522"/>
                </a:lnTo>
                <a:cubicBezTo>
                  <a:pt x="2806" y="26621"/>
                  <a:pt x="2706" y="26701"/>
                  <a:pt x="2607" y="26760"/>
                </a:cubicBezTo>
                <a:cubicBezTo>
                  <a:pt x="2666" y="26661"/>
                  <a:pt x="2746" y="26581"/>
                  <a:pt x="2845" y="26522"/>
                </a:cubicBezTo>
                <a:close/>
                <a:moveTo>
                  <a:pt x="21627" y="0"/>
                </a:moveTo>
                <a:cubicBezTo>
                  <a:pt x="21568" y="40"/>
                  <a:pt x="21508" y="80"/>
                  <a:pt x="21468" y="139"/>
                </a:cubicBezTo>
                <a:cubicBezTo>
                  <a:pt x="21349" y="139"/>
                  <a:pt x="21548" y="40"/>
                  <a:pt x="21468" y="20"/>
                </a:cubicBezTo>
                <a:lnTo>
                  <a:pt x="21468" y="20"/>
                </a:lnTo>
                <a:cubicBezTo>
                  <a:pt x="21409" y="100"/>
                  <a:pt x="21329" y="179"/>
                  <a:pt x="21170" y="239"/>
                </a:cubicBezTo>
                <a:cubicBezTo>
                  <a:pt x="21110" y="299"/>
                  <a:pt x="21030" y="378"/>
                  <a:pt x="20931" y="458"/>
                </a:cubicBezTo>
                <a:lnTo>
                  <a:pt x="20951" y="418"/>
                </a:lnTo>
                <a:lnTo>
                  <a:pt x="20951" y="418"/>
                </a:lnTo>
                <a:cubicBezTo>
                  <a:pt x="20851" y="517"/>
                  <a:pt x="20772" y="617"/>
                  <a:pt x="20692" y="716"/>
                </a:cubicBezTo>
                <a:cubicBezTo>
                  <a:pt x="20633" y="796"/>
                  <a:pt x="20593" y="856"/>
                  <a:pt x="20533" y="915"/>
                </a:cubicBezTo>
                <a:cubicBezTo>
                  <a:pt x="20414" y="1035"/>
                  <a:pt x="20314" y="1134"/>
                  <a:pt x="20215" y="1234"/>
                </a:cubicBezTo>
                <a:cubicBezTo>
                  <a:pt x="19996" y="1453"/>
                  <a:pt x="19757" y="1651"/>
                  <a:pt x="19439" y="1990"/>
                </a:cubicBezTo>
                <a:lnTo>
                  <a:pt x="19578" y="2010"/>
                </a:lnTo>
                <a:cubicBezTo>
                  <a:pt x="19439" y="2149"/>
                  <a:pt x="19379" y="2149"/>
                  <a:pt x="19300" y="2209"/>
                </a:cubicBezTo>
                <a:cubicBezTo>
                  <a:pt x="19300" y="2257"/>
                  <a:pt x="19310" y="2276"/>
                  <a:pt x="19328" y="2276"/>
                </a:cubicBezTo>
                <a:cubicBezTo>
                  <a:pt x="19395" y="2276"/>
                  <a:pt x="19562" y="2013"/>
                  <a:pt x="19648" y="2013"/>
                </a:cubicBezTo>
                <a:cubicBezTo>
                  <a:pt x="19672" y="2013"/>
                  <a:pt x="19690" y="2034"/>
                  <a:pt x="19697" y="2089"/>
                </a:cubicBezTo>
                <a:cubicBezTo>
                  <a:pt x="19346" y="2109"/>
                  <a:pt x="18823" y="3085"/>
                  <a:pt x="18502" y="3085"/>
                </a:cubicBezTo>
                <a:cubicBezTo>
                  <a:pt x="18496" y="3085"/>
                  <a:pt x="18490" y="3085"/>
                  <a:pt x="18484" y="3084"/>
                </a:cubicBezTo>
                <a:lnTo>
                  <a:pt x="18484" y="3084"/>
                </a:lnTo>
                <a:cubicBezTo>
                  <a:pt x="18285" y="3303"/>
                  <a:pt x="18643" y="3104"/>
                  <a:pt x="18444" y="3323"/>
                </a:cubicBezTo>
                <a:lnTo>
                  <a:pt x="18344" y="3343"/>
                </a:lnTo>
                <a:lnTo>
                  <a:pt x="18364" y="3462"/>
                </a:lnTo>
                <a:cubicBezTo>
                  <a:pt x="18266" y="3561"/>
                  <a:pt x="18167" y="3600"/>
                  <a:pt x="18104" y="3600"/>
                </a:cubicBezTo>
                <a:cubicBezTo>
                  <a:pt x="18078" y="3600"/>
                  <a:pt x="18058" y="3593"/>
                  <a:pt x="18046" y="3581"/>
                </a:cubicBezTo>
                <a:cubicBezTo>
                  <a:pt x="18066" y="3542"/>
                  <a:pt x="18106" y="3462"/>
                  <a:pt x="18146" y="3422"/>
                </a:cubicBezTo>
                <a:lnTo>
                  <a:pt x="18146" y="3422"/>
                </a:lnTo>
                <a:cubicBezTo>
                  <a:pt x="17927" y="3542"/>
                  <a:pt x="17728" y="3940"/>
                  <a:pt x="17648" y="4019"/>
                </a:cubicBezTo>
                <a:lnTo>
                  <a:pt x="17847" y="3860"/>
                </a:lnTo>
                <a:lnTo>
                  <a:pt x="17847" y="3860"/>
                </a:lnTo>
                <a:cubicBezTo>
                  <a:pt x="17389" y="4517"/>
                  <a:pt x="16653" y="5213"/>
                  <a:pt x="16275" y="5929"/>
                </a:cubicBezTo>
                <a:lnTo>
                  <a:pt x="16355" y="5909"/>
                </a:lnTo>
                <a:lnTo>
                  <a:pt x="16355" y="5909"/>
                </a:lnTo>
                <a:cubicBezTo>
                  <a:pt x="16056" y="6446"/>
                  <a:pt x="15997" y="6247"/>
                  <a:pt x="15619" y="6785"/>
                </a:cubicBezTo>
                <a:lnTo>
                  <a:pt x="15619" y="6765"/>
                </a:lnTo>
                <a:cubicBezTo>
                  <a:pt x="15579" y="6904"/>
                  <a:pt x="15499" y="7043"/>
                  <a:pt x="15360" y="7183"/>
                </a:cubicBezTo>
                <a:cubicBezTo>
                  <a:pt x="15374" y="7142"/>
                  <a:pt x="15366" y="7128"/>
                  <a:pt x="15346" y="7128"/>
                </a:cubicBezTo>
                <a:cubicBezTo>
                  <a:pt x="15303" y="7128"/>
                  <a:pt x="15200" y="7200"/>
                  <a:pt x="15154" y="7200"/>
                </a:cubicBezTo>
                <a:cubicBezTo>
                  <a:pt x="15130" y="7200"/>
                  <a:pt x="15120" y="7181"/>
                  <a:pt x="15141" y="7123"/>
                </a:cubicBezTo>
                <a:lnTo>
                  <a:pt x="15141" y="7123"/>
                </a:lnTo>
                <a:cubicBezTo>
                  <a:pt x="14823" y="7700"/>
                  <a:pt x="15002" y="7421"/>
                  <a:pt x="14902" y="7899"/>
                </a:cubicBezTo>
                <a:lnTo>
                  <a:pt x="14763" y="7919"/>
                </a:lnTo>
                <a:cubicBezTo>
                  <a:pt x="14743" y="8078"/>
                  <a:pt x="14763" y="8118"/>
                  <a:pt x="14564" y="8396"/>
                </a:cubicBezTo>
                <a:cubicBezTo>
                  <a:pt x="14606" y="8305"/>
                  <a:pt x="14589" y="8286"/>
                  <a:pt x="14553" y="8286"/>
                </a:cubicBezTo>
                <a:cubicBezTo>
                  <a:pt x="14527" y="8286"/>
                  <a:pt x="14490" y="8296"/>
                  <a:pt x="14461" y="8296"/>
                </a:cubicBezTo>
                <a:cubicBezTo>
                  <a:pt x="14416" y="8296"/>
                  <a:pt x="14386" y="8273"/>
                  <a:pt x="14425" y="8158"/>
                </a:cubicBezTo>
                <a:lnTo>
                  <a:pt x="14425" y="8158"/>
                </a:lnTo>
                <a:cubicBezTo>
                  <a:pt x="13828" y="8536"/>
                  <a:pt x="13928" y="9073"/>
                  <a:pt x="13490" y="9113"/>
                </a:cubicBezTo>
                <a:cubicBezTo>
                  <a:pt x="13490" y="9203"/>
                  <a:pt x="13513" y="9238"/>
                  <a:pt x="13550" y="9238"/>
                </a:cubicBezTo>
                <a:cubicBezTo>
                  <a:pt x="13662" y="9238"/>
                  <a:pt x="13897" y="8906"/>
                  <a:pt x="13929" y="8906"/>
                </a:cubicBezTo>
                <a:cubicBezTo>
                  <a:pt x="13934" y="8906"/>
                  <a:pt x="13934" y="8914"/>
                  <a:pt x="13928" y="8933"/>
                </a:cubicBezTo>
                <a:cubicBezTo>
                  <a:pt x="13939" y="8929"/>
                  <a:pt x="13949" y="8927"/>
                  <a:pt x="13957" y="8927"/>
                </a:cubicBezTo>
                <a:cubicBezTo>
                  <a:pt x="14061" y="8927"/>
                  <a:pt x="13896" y="9263"/>
                  <a:pt x="13748" y="9411"/>
                </a:cubicBezTo>
                <a:cubicBezTo>
                  <a:pt x="13609" y="9570"/>
                  <a:pt x="13231" y="9471"/>
                  <a:pt x="12893" y="9908"/>
                </a:cubicBezTo>
                <a:cubicBezTo>
                  <a:pt x="12913" y="9869"/>
                  <a:pt x="12913" y="9849"/>
                  <a:pt x="12953" y="9809"/>
                </a:cubicBezTo>
                <a:lnTo>
                  <a:pt x="12953" y="9809"/>
                </a:lnTo>
                <a:cubicBezTo>
                  <a:pt x="12754" y="9928"/>
                  <a:pt x="12754" y="10167"/>
                  <a:pt x="12495" y="10306"/>
                </a:cubicBezTo>
                <a:cubicBezTo>
                  <a:pt x="12535" y="10505"/>
                  <a:pt x="12276" y="10545"/>
                  <a:pt x="12415" y="10704"/>
                </a:cubicBezTo>
                <a:lnTo>
                  <a:pt x="12714" y="10286"/>
                </a:lnTo>
                <a:lnTo>
                  <a:pt x="12714" y="10286"/>
                </a:lnTo>
                <a:cubicBezTo>
                  <a:pt x="12555" y="10545"/>
                  <a:pt x="12575" y="10903"/>
                  <a:pt x="12177" y="11202"/>
                </a:cubicBezTo>
                <a:cubicBezTo>
                  <a:pt x="12177" y="11142"/>
                  <a:pt x="12216" y="11003"/>
                  <a:pt x="12256" y="10903"/>
                </a:cubicBezTo>
                <a:lnTo>
                  <a:pt x="12256" y="10903"/>
                </a:lnTo>
                <a:cubicBezTo>
                  <a:pt x="12117" y="10983"/>
                  <a:pt x="12117" y="11142"/>
                  <a:pt x="11978" y="11202"/>
                </a:cubicBezTo>
                <a:cubicBezTo>
                  <a:pt x="11838" y="11042"/>
                  <a:pt x="12336" y="10704"/>
                  <a:pt x="12415" y="10366"/>
                </a:cubicBezTo>
                <a:lnTo>
                  <a:pt x="12415" y="10366"/>
                </a:lnTo>
                <a:cubicBezTo>
                  <a:pt x="12290" y="10413"/>
                  <a:pt x="12201" y="10721"/>
                  <a:pt x="12130" y="10721"/>
                </a:cubicBezTo>
                <a:cubicBezTo>
                  <a:pt x="12112" y="10721"/>
                  <a:pt x="12094" y="10699"/>
                  <a:pt x="12077" y="10645"/>
                </a:cubicBezTo>
                <a:lnTo>
                  <a:pt x="12077" y="10645"/>
                </a:lnTo>
                <a:cubicBezTo>
                  <a:pt x="12157" y="11003"/>
                  <a:pt x="11699" y="11042"/>
                  <a:pt x="11620" y="11480"/>
                </a:cubicBezTo>
                <a:lnTo>
                  <a:pt x="11540" y="11381"/>
                </a:lnTo>
                <a:cubicBezTo>
                  <a:pt x="11520" y="11421"/>
                  <a:pt x="11480" y="11560"/>
                  <a:pt x="11421" y="11639"/>
                </a:cubicBezTo>
                <a:lnTo>
                  <a:pt x="11421" y="11381"/>
                </a:lnTo>
                <a:cubicBezTo>
                  <a:pt x="11321" y="11719"/>
                  <a:pt x="10943" y="11759"/>
                  <a:pt x="10824" y="12037"/>
                </a:cubicBezTo>
                <a:cubicBezTo>
                  <a:pt x="10961" y="11864"/>
                  <a:pt x="11025" y="11814"/>
                  <a:pt x="11062" y="11814"/>
                </a:cubicBezTo>
                <a:cubicBezTo>
                  <a:pt x="11112" y="11814"/>
                  <a:pt x="11113" y="11906"/>
                  <a:pt x="11182" y="11906"/>
                </a:cubicBezTo>
                <a:cubicBezTo>
                  <a:pt x="11202" y="11906"/>
                  <a:pt x="11227" y="11898"/>
                  <a:pt x="11261" y="11878"/>
                </a:cubicBezTo>
                <a:lnTo>
                  <a:pt x="11261" y="11878"/>
                </a:lnTo>
                <a:cubicBezTo>
                  <a:pt x="10903" y="12555"/>
                  <a:pt x="10744" y="12037"/>
                  <a:pt x="10267" y="12654"/>
                </a:cubicBezTo>
                <a:cubicBezTo>
                  <a:pt x="10320" y="12587"/>
                  <a:pt x="10428" y="12511"/>
                  <a:pt x="10474" y="12511"/>
                </a:cubicBezTo>
                <a:cubicBezTo>
                  <a:pt x="10497" y="12511"/>
                  <a:pt x="10505" y="12529"/>
                  <a:pt x="10485" y="12574"/>
                </a:cubicBezTo>
                <a:cubicBezTo>
                  <a:pt x="10366" y="12694"/>
                  <a:pt x="10187" y="12813"/>
                  <a:pt x="10088" y="12853"/>
                </a:cubicBezTo>
                <a:cubicBezTo>
                  <a:pt x="9948" y="13024"/>
                  <a:pt x="9938" y="13064"/>
                  <a:pt x="9974" y="13064"/>
                </a:cubicBezTo>
                <a:cubicBezTo>
                  <a:pt x="10006" y="13064"/>
                  <a:pt x="10075" y="13032"/>
                  <a:pt x="10118" y="13032"/>
                </a:cubicBezTo>
                <a:cubicBezTo>
                  <a:pt x="10150" y="13032"/>
                  <a:pt x="10168" y="13050"/>
                  <a:pt x="10147" y="13112"/>
                </a:cubicBezTo>
                <a:cubicBezTo>
                  <a:pt x="9908" y="13151"/>
                  <a:pt x="10008" y="13350"/>
                  <a:pt x="9889" y="13569"/>
                </a:cubicBezTo>
                <a:lnTo>
                  <a:pt x="9789" y="13490"/>
                </a:lnTo>
                <a:lnTo>
                  <a:pt x="9789" y="13490"/>
                </a:lnTo>
                <a:cubicBezTo>
                  <a:pt x="9312" y="13927"/>
                  <a:pt x="9889" y="13788"/>
                  <a:pt x="9431" y="14166"/>
                </a:cubicBezTo>
                <a:lnTo>
                  <a:pt x="9451" y="13868"/>
                </a:lnTo>
                <a:lnTo>
                  <a:pt x="9292" y="14126"/>
                </a:lnTo>
                <a:lnTo>
                  <a:pt x="9232" y="13987"/>
                </a:lnTo>
                <a:cubicBezTo>
                  <a:pt x="9093" y="14305"/>
                  <a:pt x="9013" y="14365"/>
                  <a:pt x="8774" y="14584"/>
                </a:cubicBezTo>
                <a:cubicBezTo>
                  <a:pt x="8894" y="14584"/>
                  <a:pt x="8934" y="14763"/>
                  <a:pt x="8735" y="14982"/>
                </a:cubicBezTo>
                <a:cubicBezTo>
                  <a:pt x="8702" y="15000"/>
                  <a:pt x="8681" y="15006"/>
                  <a:pt x="8666" y="15006"/>
                </a:cubicBezTo>
                <a:cubicBezTo>
                  <a:pt x="8634" y="15006"/>
                  <a:pt x="8634" y="14976"/>
                  <a:pt x="8620" y="14976"/>
                </a:cubicBezTo>
                <a:cubicBezTo>
                  <a:pt x="8606" y="14976"/>
                  <a:pt x="8575" y="15009"/>
                  <a:pt x="8476" y="15141"/>
                </a:cubicBezTo>
                <a:cubicBezTo>
                  <a:pt x="8476" y="15022"/>
                  <a:pt x="8456" y="14882"/>
                  <a:pt x="8655" y="14823"/>
                </a:cubicBezTo>
                <a:cubicBezTo>
                  <a:pt x="8635" y="14783"/>
                  <a:pt x="8655" y="14703"/>
                  <a:pt x="8635" y="14664"/>
                </a:cubicBezTo>
                <a:cubicBezTo>
                  <a:pt x="8436" y="14763"/>
                  <a:pt x="8297" y="15042"/>
                  <a:pt x="8197" y="15161"/>
                </a:cubicBezTo>
                <a:cubicBezTo>
                  <a:pt x="8237" y="15121"/>
                  <a:pt x="8277" y="15062"/>
                  <a:pt x="8317" y="15062"/>
                </a:cubicBezTo>
                <a:lnTo>
                  <a:pt x="8078" y="15619"/>
                </a:lnTo>
                <a:cubicBezTo>
                  <a:pt x="8068" y="15621"/>
                  <a:pt x="8058" y="15622"/>
                  <a:pt x="8050" y="15622"/>
                </a:cubicBezTo>
                <a:cubicBezTo>
                  <a:pt x="7983" y="15622"/>
                  <a:pt x="8001" y="15551"/>
                  <a:pt x="8018" y="15479"/>
                </a:cubicBezTo>
                <a:lnTo>
                  <a:pt x="8018" y="15479"/>
                </a:lnTo>
                <a:cubicBezTo>
                  <a:pt x="7959" y="15579"/>
                  <a:pt x="7939" y="15678"/>
                  <a:pt x="7839" y="15818"/>
                </a:cubicBezTo>
                <a:cubicBezTo>
                  <a:pt x="7801" y="15722"/>
                  <a:pt x="7708" y="15663"/>
                  <a:pt x="7806" y="15466"/>
                </a:cubicBezTo>
                <a:lnTo>
                  <a:pt x="7806" y="15466"/>
                </a:lnTo>
                <a:lnTo>
                  <a:pt x="7561" y="15937"/>
                </a:lnTo>
                <a:cubicBezTo>
                  <a:pt x="7514" y="15937"/>
                  <a:pt x="7372" y="16021"/>
                  <a:pt x="7320" y="16021"/>
                </a:cubicBezTo>
                <a:cubicBezTo>
                  <a:pt x="7305" y="16021"/>
                  <a:pt x="7298" y="16014"/>
                  <a:pt x="7302" y="15997"/>
                </a:cubicBezTo>
                <a:lnTo>
                  <a:pt x="7302" y="15997"/>
                </a:lnTo>
                <a:cubicBezTo>
                  <a:pt x="7043" y="16196"/>
                  <a:pt x="6964" y="16693"/>
                  <a:pt x="6626" y="16952"/>
                </a:cubicBezTo>
                <a:cubicBezTo>
                  <a:pt x="6626" y="16991"/>
                  <a:pt x="6626" y="17031"/>
                  <a:pt x="6566" y="17111"/>
                </a:cubicBezTo>
                <a:cubicBezTo>
                  <a:pt x="6307" y="17389"/>
                  <a:pt x="5989" y="17549"/>
                  <a:pt x="5810" y="17986"/>
                </a:cubicBezTo>
                <a:lnTo>
                  <a:pt x="5492" y="18066"/>
                </a:lnTo>
                <a:cubicBezTo>
                  <a:pt x="5424" y="18167"/>
                  <a:pt x="5450" y="18186"/>
                  <a:pt x="5502" y="18186"/>
                </a:cubicBezTo>
                <a:cubicBezTo>
                  <a:pt x="5532" y="18186"/>
                  <a:pt x="5570" y="18180"/>
                  <a:pt x="5603" y="18180"/>
                </a:cubicBezTo>
                <a:cubicBezTo>
                  <a:pt x="5680" y="18180"/>
                  <a:pt x="5727" y="18214"/>
                  <a:pt x="5571" y="18444"/>
                </a:cubicBezTo>
                <a:cubicBezTo>
                  <a:pt x="5485" y="18574"/>
                  <a:pt x="5432" y="18612"/>
                  <a:pt x="5394" y="18612"/>
                </a:cubicBezTo>
                <a:cubicBezTo>
                  <a:pt x="5338" y="18612"/>
                  <a:pt x="5312" y="18531"/>
                  <a:pt x="5254" y="18531"/>
                </a:cubicBezTo>
                <a:cubicBezTo>
                  <a:pt x="5242" y="18531"/>
                  <a:pt x="5229" y="18534"/>
                  <a:pt x="5213" y="18543"/>
                </a:cubicBezTo>
                <a:cubicBezTo>
                  <a:pt x="5153" y="18762"/>
                  <a:pt x="5054" y="19160"/>
                  <a:pt x="4696" y="19359"/>
                </a:cubicBezTo>
                <a:cubicBezTo>
                  <a:pt x="4755" y="19240"/>
                  <a:pt x="4835" y="19180"/>
                  <a:pt x="4895" y="19081"/>
                </a:cubicBezTo>
                <a:lnTo>
                  <a:pt x="4895" y="19081"/>
                </a:lnTo>
                <a:lnTo>
                  <a:pt x="4636" y="19220"/>
                </a:lnTo>
                <a:cubicBezTo>
                  <a:pt x="4716" y="18932"/>
                  <a:pt x="4873" y="18773"/>
                  <a:pt x="4777" y="18773"/>
                </a:cubicBezTo>
                <a:cubicBezTo>
                  <a:pt x="4753" y="18773"/>
                  <a:pt x="4715" y="18782"/>
                  <a:pt x="4656" y="18802"/>
                </a:cubicBezTo>
                <a:cubicBezTo>
                  <a:pt x="4895" y="19081"/>
                  <a:pt x="3940" y="19697"/>
                  <a:pt x="4178" y="19956"/>
                </a:cubicBezTo>
                <a:lnTo>
                  <a:pt x="3999" y="20055"/>
                </a:lnTo>
                <a:cubicBezTo>
                  <a:pt x="4039" y="20016"/>
                  <a:pt x="4039" y="19996"/>
                  <a:pt x="4079" y="19956"/>
                </a:cubicBezTo>
                <a:lnTo>
                  <a:pt x="4079" y="19956"/>
                </a:lnTo>
                <a:cubicBezTo>
                  <a:pt x="3701" y="20135"/>
                  <a:pt x="4079" y="20334"/>
                  <a:pt x="3721" y="20672"/>
                </a:cubicBezTo>
                <a:cubicBezTo>
                  <a:pt x="3648" y="20733"/>
                  <a:pt x="3576" y="20778"/>
                  <a:pt x="3539" y="20778"/>
                </a:cubicBezTo>
                <a:cubicBezTo>
                  <a:pt x="3515" y="20778"/>
                  <a:pt x="3506" y="20759"/>
                  <a:pt x="3522" y="20712"/>
                </a:cubicBezTo>
                <a:lnTo>
                  <a:pt x="3522" y="20712"/>
                </a:lnTo>
                <a:lnTo>
                  <a:pt x="3343" y="21050"/>
                </a:lnTo>
                <a:cubicBezTo>
                  <a:pt x="3319" y="21082"/>
                  <a:pt x="3298" y="21095"/>
                  <a:pt x="3284" y="21095"/>
                </a:cubicBezTo>
                <a:cubicBezTo>
                  <a:pt x="3264" y="21095"/>
                  <a:pt x="3259" y="21066"/>
                  <a:pt x="3283" y="21030"/>
                </a:cubicBezTo>
                <a:lnTo>
                  <a:pt x="3283" y="21030"/>
                </a:lnTo>
                <a:lnTo>
                  <a:pt x="2965" y="21448"/>
                </a:lnTo>
                <a:lnTo>
                  <a:pt x="2945" y="21428"/>
                </a:lnTo>
                <a:cubicBezTo>
                  <a:pt x="2945" y="21528"/>
                  <a:pt x="2885" y="21727"/>
                  <a:pt x="2845" y="21826"/>
                </a:cubicBezTo>
                <a:cubicBezTo>
                  <a:pt x="2821" y="21842"/>
                  <a:pt x="2808" y="21849"/>
                  <a:pt x="2801" y="21849"/>
                </a:cubicBezTo>
                <a:cubicBezTo>
                  <a:pt x="2774" y="21849"/>
                  <a:pt x="2853" y="21747"/>
                  <a:pt x="2806" y="21747"/>
                </a:cubicBezTo>
                <a:lnTo>
                  <a:pt x="2666" y="22045"/>
                </a:lnTo>
                <a:cubicBezTo>
                  <a:pt x="2660" y="22046"/>
                  <a:pt x="2654" y="22046"/>
                  <a:pt x="2649" y="22046"/>
                </a:cubicBezTo>
                <a:cubicBezTo>
                  <a:pt x="2517" y="22046"/>
                  <a:pt x="2633" y="21820"/>
                  <a:pt x="2786" y="21667"/>
                </a:cubicBezTo>
                <a:cubicBezTo>
                  <a:pt x="2769" y="21666"/>
                  <a:pt x="2754" y="21666"/>
                  <a:pt x="2740" y="21666"/>
                </a:cubicBezTo>
                <a:cubicBezTo>
                  <a:pt x="2331" y="21666"/>
                  <a:pt x="2647" y="21937"/>
                  <a:pt x="2089" y="22264"/>
                </a:cubicBezTo>
                <a:lnTo>
                  <a:pt x="2248" y="22005"/>
                </a:lnTo>
                <a:cubicBezTo>
                  <a:pt x="1970" y="22005"/>
                  <a:pt x="1870" y="22244"/>
                  <a:pt x="1552" y="22403"/>
                </a:cubicBezTo>
                <a:cubicBezTo>
                  <a:pt x="1629" y="22390"/>
                  <a:pt x="1893" y="22271"/>
                  <a:pt x="2031" y="22271"/>
                </a:cubicBezTo>
                <a:cubicBezTo>
                  <a:pt x="2100" y="22271"/>
                  <a:pt x="2137" y="22301"/>
                  <a:pt x="2105" y="22387"/>
                </a:cubicBezTo>
                <a:lnTo>
                  <a:pt x="2105" y="22387"/>
                </a:lnTo>
                <a:cubicBezTo>
                  <a:pt x="2141" y="22299"/>
                  <a:pt x="2182" y="22164"/>
                  <a:pt x="2268" y="22164"/>
                </a:cubicBezTo>
                <a:cubicBezTo>
                  <a:pt x="2328" y="22344"/>
                  <a:pt x="2229" y="22344"/>
                  <a:pt x="2089" y="22423"/>
                </a:cubicBezTo>
                <a:cubicBezTo>
                  <a:pt x="2010" y="22483"/>
                  <a:pt x="1910" y="22562"/>
                  <a:pt x="1831" y="22761"/>
                </a:cubicBezTo>
                <a:cubicBezTo>
                  <a:pt x="1811" y="22746"/>
                  <a:pt x="1792" y="22738"/>
                  <a:pt x="1773" y="22738"/>
                </a:cubicBezTo>
                <a:cubicBezTo>
                  <a:pt x="1697" y="22738"/>
                  <a:pt x="1620" y="22856"/>
                  <a:pt x="1492" y="23000"/>
                </a:cubicBezTo>
                <a:lnTo>
                  <a:pt x="1393" y="22881"/>
                </a:lnTo>
                <a:cubicBezTo>
                  <a:pt x="1254" y="23100"/>
                  <a:pt x="1333" y="23139"/>
                  <a:pt x="1293" y="23299"/>
                </a:cubicBezTo>
                <a:cubicBezTo>
                  <a:pt x="1179" y="23401"/>
                  <a:pt x="1085" y="23432"/>
                  <a:pt x="1002" y="23432"/>
                </a:cubicBezTo>
                <a:cubicBezTo>
                  <a:pt x="941" y="23432"/>
                  <a:pt x="887" y="23415"/>
                  <a:pt x="836" y="23398"/>
                </a:cubicBezTo>
                <a:cubicBezTo>
                  <a:pt x="727" y="23514"/>
                  <a:pt x="745" y="23535"/>
                  <a:pt x="796" y="23535"/>
                </a:cubicBezTo>
                <a:cubicBezTo>
                  <a:pt x="826" y="23535"/>
                  <a:pt x="866" y="23528"/>
                  <a:pt x="900" y="23528"/>
                </a:cubicBezTo>
                <a:cubicBezTo>
                  <a:pt x="969" y="23528"/>
                  <a:pt x="1012" y="23557"/>
                  <a:pt x="876" y="23736"/>
                </a:cubicBezTo>
                <a:cubicBezTo>
                  <a:pt x="796" y="23776"/>
                  <a:pt x="736" y="23836"/>
                  <a:pt x="677" y="23895"/>
                </a:cubicBezTo>
                <a:cubicBezTo>
                  <a:pt x="657" y="23935"/>
                  <a:pt x="637" y="23955"/>
                  <a:pt x="597" y="23995"/>
                </a:cubicBezTo>
                <a:cubicBezTo>
                  <a:pt x="557" y="24035"/>
                  <a:pt x="517" y="24075"/>
                  <a:pt x="478" y="24134"/>
                </a:cubicBezTo>
                <a:cubicBezTo>
                  <a:pt x="398" y="24234"/>
                  <a:pt x="318" y="24333"/>
                  <a:pt x="239" y="24453"/>
                </a:cubicBezTo>
                <a:cubicBezTo>
                  <a:pt x="219" y="24512"/>
                  <a:pt x="120" y="24552"/>
                  <a:pt x="239" y="24651"/>
                </a:cubicBezTo>
                <a:cubicBezTo>
                  <a:pt x="279" y="24691"/>
                  <a:pt x="318" y="24731"/>
                  <a:pt x="358" y="24771"/>
                </a:cubicBezTo>
                <a:cubicBezTo>
                  <a:pt x="378" y="24811"/>
                  <a:pt x="338" y="24831"/>
                  <a:pt x="338" y="24850"/>
                </a:cubicBezTo>
                <a:cubicBezTo>
                  <a:pt x="288" y="24926"/>
                  <a:pt x="266" y="24949"/>
                  <a:pt x="257" y="24949"/>
                </a:cubicBezTo>
                <a:cubicBezTo>
                  <a:pt x="240" y="24949"/>
                  <a:pt x="265" y="24875"/>
                  <a:pt x="254" y="24875"/>
                </a:cubicBezTo>
                <a:cubicBezTo>
                  <a:pt x="252" y="24875"/>
                  <a:pt x="247" y="24880"/>
                  <a:pt x="239" y="24890"/>
                </a:cubicBezTo>
                <a:cubicBezTo>
                  <a:pt x="219" y="24970"/>
                  <a:pt x="199" y="25030"/>
                  <a:pt x="179" y="25089"/>
                </a:cubicBezTo>
                <a:cubicBezTo>
                  <a:pt x="168" y="25113"/>
                  <a:pt x="156" y="25122"/>
                  <a:pt x="148" y="25122"/>
                </a:cubicBezTo>
                <a:cubicBezTo>
                  <a:pt x="143" y="25122"/>
                  <a:pt x="139" y="25117"/>
                  <a:pt x="139" y="25109"/>
                </a:cubicBezTo>
                <a:lnTo>
                  <a:pt x="139" y="25109"/>
                </a:lnTo>
                <a:cubicBezTo>
                  <a:pt x="80" y="25248"/>
                  <a:pt x="179" y="25149"/>
                  <a:pt x="80" y="25288"/>
                </a:cubicBezTo>
                <a:cubicBezTo>
                  <a:pt x="80" y="25308"/>
                  <a:pt x="60" y="25308"/>
                  <a:pt x="40" y="25328"/>
                </a:cubicBezTo>
                <a:cubicBezTo>
                  <a:pt x="40" y="25348"/>
                  <a:pt x="40" y="25348"/>
                  <a:pt x="40" y="25348"/>
                </a:cubicBezTo>
                <a:cubicBezTo>
                  <a:pt x="20" y="25368"/>
                  <a:pt x="20" y="25368"/>
                  <a:pt x="20" y="25368"/>
                </a:cubicBezTo>
                <a:lnTo>
                  <a:pt x="0" y="25368"/>
                </a:lnTo>
                <a:lnTo>
                  <a:pt x="20" y="25388"/>
                </a:lnTo>
                <a:cubicBezTo>
                  <a:pt x="40" y="25427"/>
                  <a:pt x="60" y="25467"/>
                  <a:pt x="80" y="25527"/>
                </a:cubicBezTo>
                <a:cubicBezTo>
                  <a:pt x="120" y="25646"/>
                  <a:pt x="100" y="25825"/>
                  <a:pt x="159" y="25965"/>
                </a:cubicBezTo>
                <a:cubicBezTo>
                  <a:pt x="259" y="26004"/>
                  <a:pt x="358" y="26044"/>
                  <a:pt x="458" y="26064"/>
                </a:cubicBezTo>
                <a:cubicBezTo>
                  <a:pt x="537" y="26164"/>
                  <a:pt x="318" y="26104"/>
                  <a:pt x="279" y="26164"/>
                </a:cubicBezTo>
                <a:cubicBezTo>
                  <a:pt x="1094" y="26442"/>
                  <a:pt x="995" y="26422"/>
                  <a:pt x="1453" y="26462"/>
                </a:cubicBezTo>
                <a:cubicBezTo>
                  <a:pt x="1512" y="26542"/>
                  <a:pt x="1671" y="26661"/>
                  <a:pt x="1811" y="26780"/>
                </a:cubicBezTo>
                <a:cubicBezTo>
                  <a:pt x="1652" y="26621"/>
                  <a:pt x="1711" y="26581"/>
                  <a:pt x="1831" y="26562"/>
                </a:cubicBezTo>
                <a:cubicBezTo>
                  <a:pt x="1950" y="26542"/>
                  <a:pt x="2109" y="26542"/>
                  <a:pt x="2229" y="26542"/>
                </a:cubicBezTo>
                <a:cubicBezTo>
                  <a:pt x="2229" y="26542"/>
                  <a:pt x="2209" y="26522"/>
                  <a:pt x="2209" y="26502"/>
                </a:cubicBezTo>
                <a:lnTo>
                  <a:pt x="2209" y="26502"/>
                </a:lnTo>
                <a:lnTo>
                  <a:pt x="2288" y="26542"/>
                </a:lnTo>
                <a:lnTo>
                  <a:pt x="2229" y="26542"/>
                </a:lnTo>
                <a:cubicBezTo>
                  <a:pt x="2248" y="26562"/>
                  <a:pt x="2268" y="26601"/>
                  <a:pt x="2288" y="26621"/>
                </a:cubicBezTo>
                <a:cubicBezTo>
                  <a:pt x="2308" y="26601"/>
                  <a:pt x="2328" y="26581"/>
                  <a:pt x="2348" y="26581"/>
                </a:cubicBezTo>
                <a:lnTo>
                  <a:pt x="2408" y="26621"/>
                </a:lnTo>
                <a:cubicBezTo>
                  <a:pt x="2408" y="26621"/>
                  <a:pt x="2447" y="26562"/>
                  <a:pt x="2507" y="26502"/>
                </a:cubicBezTo>
                <a:lnTo>
                  <a:pt x="2507" y="26502"/>
                </a:lnTo>
                <a:cubicBezTo>
                  <a:pt x="2527" y="26562"/>
                  <a:pt x="2507" y="26661"/>
                  <a:pt x="2467" y="26800"/>
                </a:cubicBezTo>
                <a:lnTo>
                  <a:pt x="2447" y="26800"/>
                </a:lnTo>
                <a:cubicBezTo>
                  <a:pt x="2447" y="26800"/>
                  <a:pt x="2427" y="26780"/>
                  <a:pt x="2427" y="26780"/>
                </a:cubicBezTo>
                <a:lnTo>
                  <a:pt x="2368" y="26721"/>
                </a:lnTo>
                <a:lnTo>
                  <a:pt x="2288" y="26621"/>
                </a:lnTo>
                <a:cubicBezTo>
                  <a:pt x="2189" y="26681"/>
                  <a:pt x="2069" y="26741"/>
                  <a:pt x="2089" y="26860"/>
                </a:cubicBezTo>
                <a:cubicBezTo>
                  <a:pt x="2109" y="26860"/>
                  <a:pt x="2189" y="26880"/>
                  <a:pt x="2268" y="26900"/>
                </a:cubicBezTo>
                <a:cubicBezTo>
                  <a:pt x="2229" y="26920"/>
                  <a:pt x="2209" y="26940"/>
                  <a:pt x="2229" y="26959"/>
                </a:cubicBezTo>
                <a:cubicBezTo>
                  <a:pt x="2238" y="26979"/>
                  <a:pt x="2258" y="26984"/>
                  <a:pt x="2286" y="26984"/>
                </a:cubicBezTo>
                <a:cubicBezTo>
                  <a:pt x="2313" y="26984"/>
                  <a:pt x="2348" y="26979"/>
                  <a:pt x="2388" y="26979"/>
                </a:cubicBezTo>
                <a:lnTo>
                  <a:pt x="2467" y="27139"/>
                </a:lnTo>
                <a:lnTo>
                  <a:pt x="2507" y="27218"/>
                </a:lnTo>
                <a:cubicBezTo>
                  <a:pt x="2527" y="27238"/>
                  <a:pt x="2547" y="27238"/>
                  <a:pt x="2547" y="27238"/>
                </a:cubicBezTo>
                <a:lnTo>
                  <a:pt x="2547" y="27119"/>
                </a:lnTo>
                <a:cubicBezTo>
                  <a:pt x="2766" y="26959"/>
                  <a:pt x="2985" y="26760"/>
                  <a:pt x="3203" y="26542"/>
                </a:cubicBezTo>
                <a:cubicBezTo>
                  <a:pt x="3243" y="26462"/>
                  <a:pt x="3283" y="26382"/>
                  <a:pt x="3323" y="26323"/>
                </a:cubicBezTo>
                <a:lnTo>
                  <a:pt x="3363" y="26144"/>
                </a:lnTo>
                <a:cubicBezTo>
                  <a:pt x="3382" y="26024"/>
                  <a:pt x="3422" y="25905"/>
                  <a:pt x="3462" y="25786"/>
                </a:cubicBezTo>
                <a:cubicBezTo>
                  <a:pt x="3542" y="25527"/>
                  <a:pt x="3641" y="25268"/>
                  <a:pt x="3840" y="24990"/>
                </a:cubicBezTo>
                <a:cubicBezTo>
                  <a:pt x="3840" y="25209"/>
                  <a:pt x="3979" y="25169"/>
                  <a:pt x="4099" y="25268"/>
                </a:cubicBezTo>
                <a:cubicBezTo>
                  <a:pt x="3860" y="25308"/>
                  <a:pt x="3800" y="25726"/>
                  <a:pt x="3542" y="25985"/>
                </a:cubicBezTo>
                <a:cubicBezTo>
                  <a:pt x="3599" y="25927"/>
                  <a:pt x="3639" y="25907"/>
                  <a:pt x="3666" y="25907"/>
                </a:cubicBezTo>
                <a:cubicBezTo>
                  <a:pt x="3704" y="25907"/>
                  <a:pt x="3713" y="25949"/>
                  <a:pt x="3701" y="25985"/>
                </a:cubicBezTo>
                <a:lnTo>
                  <a:pt x="3999" y="25388"/>
                </a:lnTo>
                <a:cubicBezTo>
                  <a:pt x="4024" y="25412"/>
                  <a:pt x="4047" y="25422"/>
                  <a:pt x="4070" y="25422"/>
                </a:cubicBezTo>
                <a:cubicBezTo>
                  <a:pt x="4142" y="25422"/>
                  <a:pt x="4213" y="25328"/>
                  <a:pt x="4318" y="25268"/>
                </a:cubicBezTo>
                <a:cubicBezTo>
                  <a:pt x="4039" y="25189"/>
                  <a:pt x="4497" y="24791"/>
                  <a:pt x="4616" y="24532"/>
                </a:cubicBezTo>
                <a:lnTo>
                  <a:pt x="4616" y="24532"/>
                </a:lnTo>
                <a:cubicBezTo>
                  <a:pt x="4696" y="24592"/>
                  <a:pt x="4716" y="24691"/>
                  <a:pt x="4497" y="24910"/>
                </a:cubicBezTo>
                <a:cubicBezTo>
                  <a:pt x="4875" y="24791"/>
                  <a:pt x="4556" y="24373"/>
                  <a:pt x="4895" y="24214"/>
                </a:cubicBezTo>
                <a:lnTo>
                  <a:pt x="4895" y="24214"/>
                </a:lnTo>
                <a:cubicBezTo>
                  <a:pt x="4855" y="24273"/>
                  <a:pt x="4815" y="24313"/>
                  <a:pt x="4835" y="24353"/>
                </a:cubicBezTo>
                <a:cubicBezTo>
                  <a:pt x="4885" y="24202"/>
                  <a:pt x="5132" y="23968"/>
                  <a:pt x="5198" y="23968"/>
                </a:cubicBezTo>
                <a:cubicBezTo>
                  <a:pt x="5210" y="23968"/>
                  <a:pt x="5216" y="23976"/>
                  <a:pt x="5213" y="23995"/>
                </a:cubicBezTo>
                <a:lnTo>
                  <a:pt x="5173" y="24055"/>
                </a:lnTo>
                <a:cubicBezTo>
                  <a:pt x="5531" y="23696"/>
                  <a:pt x="6188" y="22881"/>
                  <a:pt x="6068" y="22662"/>
                </a:cubicBezTo>
                <a:lnTo>
                  <a:pt x="6068" y="22662"/>
                </a:lnTo>
                <a:cubicBezTo>
                  <a:pt x="6108" y="22682"/>
                  <a:pt x="6228" y="22901"/>
                  <a:pt x="6248" y="22940"/>
                </a:cubicBezTo>
                <a:lnTo>
                  <a:pt x="6267" y="22125"/>
                </a:lnTo>
                <a:cubicBezTo>
                  <a:pt x="6327" y="22045"/>
                  <a:pt x="6387" y="21985"/>
                  <a:pt x="6447" y="21906"/>
                </a:cubicBezTo>
                <a:cubicBezTo>
                  <a:pt x="6645" y="22005"/>
                  <a:pt x="6864" y="22125"/>
                  <a:pt x="6725" y="22403"/>
                </a:cubicBezTo>
                <a:cubicBezTo>
                  <a:pt x="6825" y="22324"/>
                  <a:pt x="6944" y="22224"/>
                  <a:pt x="7063" y="21985"/>
                </a:cubicBezTo>
                <a:lnTo>
                  <a:pt x="7063" y="21985"/>
                </a:lnTo>
                <a:cubicBezTo>
                  <a:pt x="7044" y="22000"/>
                  <a:pt x="7015" y="22006"/>
                  <a:pt x="6982" y="22006"/>
                </a:cubicBezTo>
                <a:cubicBezTo>
                  <a:pt x="6878" y="22006"/>
                  <a:pt x="6739" y="21942"/>
                  <a:pt x="6785" y="21866"/>
                </a:cubicBezTo>
                <a:cubicBezTo>
                  <a:pt x="7141" y="21767"/>
                  <a:pt x="7005" y="21786"/>
                  <a:pt x="7396" y="21610"/>
                </a:cubicBezTo>
                <a:lnTo>
                  <a:pt x="7396" y="21610"/>
                </a:lnTo>
                <a:cubicBezTo>
                  <a:pt x="7387" y="21614"/>
                  <a:pt x="7378" y="21615"/>
                  <a:pt x="7369" y="21615"/>
                </a:cubicBezTo>
                <a:cubicBezTo>
                  <a:pt x="7260" y="21615"/>
                  <a:pt x="7155" y="21356"/>
                  <a:pt x="7282" y="21229"/>
                </a:cubicBezTo>
                <a:lnTo>
                  <a:pt x="7282" y="21229"/>
                </a:lnTo>
                <a:cubicBezTo>
                  <a:pt x="7302" y="21268"/>
                  <a:pt x="7510" y="21401"/>
                  <a:pt x="7502" y="21482"/>
                </a:cubicBezTo>
                <a:lnTo>
                  <a:pt x="7502" y="21482"/>
                </a:lnTo>
                <a:lnTo>
                  <a:pt x="7595" y="20940"/>
                </a:lnTo>
                <a:lnTo>
                  <a:pt x="7595" y="20940"/>
                </a:lnTo>
                <a:cubicBezTo>
                  <a:pt x="7591" y="21036"/>
                  <a:pt x="7714" y="21075"/>
                  <a:pt x="7829" y="21075"/>
                </a:cubicBezTo>
                <a:cubicBezTo>
                  <a:pt x="7853" y="21075"/>
                  <a:pt x="7877" y="21073"/>
                  <a:pt x="7899" y="21070"/>
                </a:cubicBezTo>
                <a:cubicBezTo>
                  <a:pt x="7819" y="21070"/>
                  <a:pt x="8177" y="20752"/>
                  <a:pt x="8257" y="20632"/>
                </a:cubicBezTo>
                <a:lnTo>
                  <a:pt x="8257" y="20632"/>
                </a:lnTo>
                <a:lnTo>
                  <a:pt x="8058" y="20732"/>
                </a:lnTo>
                <a:cubicBezTo>
                  <a:pt x="8456" y="20334"/>
                  <a:pt x="8098" y="20055"/>
                  <a:pt x="8476" y="19638"/>
                </a:cubicBezTo>
                <a:cubicBezTo>
                  <a:pt x="8476" y="19712"/>
                  <a:pt x="8576" y="19887"/>
                  <a:pt x="8710" y="19887"/>
                </a:cubicBezTo>
                <a:cubicBezTo>
                  <a:pt x="8755" y="19887"/>
                  <a:pt x="8804" y="19867"/>
                  <a:pt x="8854" y="19817"/>
                </a:cubicBezTo>
                <a:cubicBezTo>
                  <a:pt x="8854" y="19717"/>
                  <a:pt x="8794" y="19459"/>
                  <a:pt x="8794" y="19180"/>
                </a:cubicBezTo>
                <a:cubicBezTo>
                  <a:pt x="8914" y="19021"/>
                  <a:pt x="9053" y="18862"/>
                  <a:pt x="9192" y="18703"/>
                </a:cubicBezTo>
                <a:lnTo>
                  <a:pt x="9192" y="18703"/>
                </a:lnTo>
                <a:cubicBezTo>
                  <a:pt x="9172" y="19041"/>
                  <a:pt x="9133" y="19399"/>
                  <a:pt x="9073" y="19618"/>
                </a:cubicBezTo>
                <a:cubicBezTo>
                  <a:pt x="9272" y="19518"/>
                  <a:pt x="9192" y="19658"/>
                  <a:pt x="9391" y="19399"/>
                </a:cubicBezTo>
                <a:cubicBezTo>
                  <a:pt x="9396" y="19398"/>
                  <a:pt x="9400" y="19398"/>
                  <a:pt x="9404" y="19398"/>
                </a:cubicBezTo>
                <a:cubicBezTo>
                  <a:pt x="9500" y="19398"/>
                  <a:pt x="9369" y="19621"/>
                  <a:pt x="9312" y="19697"/>
                </a:cubicBezTo>
                <a:lnTo>
                  <a:pt x="9829" y="19160"/>
                </a:lnTo>
                <a:cubicBezTo>
                  <a:pt x="9670" y="19081"/>
                  <a:pt x="10048" y="18623"/>
                  <a:pt x="9928" y="18563"/>
                </a:cubicBezTo>
                <a:lnTo>
                  <a:pt x="9928" y="18563"/>
                </a:lnTo>
                <a:lnTo>
                  <a:pt x="9550" y="19280"/>
                </a:lnTo>
                <a:cubicBezTo>
                  <a:pt x="9391" y="19180"/>
                  <a:pt x="9471" y="18603"/>
                  <a:pt x="9829" y="18225"/>
                </a:cubicBezTo>
                <a:cubicBezTo>
                  <a:pt x="9837" y="18223"/>
                  <a:pt x="9845" y="18222"/>
                  <a:pt x="9852" y="18222"/>
                </a:cubicBezTo>
                <a:cubicBezTo>
                  <a:pt x="9971" y="18222"/>
                  <a:pt x="9992" y="18506"/>
                  <a:pt x="10048" y="18543"/>
                </a:cubicBezTo>
                <a:cubicBezTo>
                  <a:pt x="10048" y="18444"/>
                  <a:pt x="10286" y="18086"/>
                  <a:pt x="10346" y="18086"/>
                </a:cubicBezTo>
                <a:lnTo>
                  <a:pt x="10267" y="18305"/>
                </a:lnTo>
                <a:cubicBezTo>
                  <a:pt x="10505" y="18126"/>
                  <a:pt x="10406" y="17807"/>
                  <a:pt x="10744" y="17648"/>
                </a:cubicBezTo>
                <a:cubicBezTo>
                  <a:pt x="10844" y="17568"/>
                  <a:pt x="11162" y="17529"/>
                  <a:pt x="11082" y="17449"/>
                </a:cubicBezTo>
                <a:cubicBezTo>
                  <a:pt x="10923" y="17449"/>
                  <a:pt x="10665" y="17330"/>
                  <a:pt x="10485" y="17171"/>
                </a:cubicBezTo>
                <a:cubicBezTo>
                  <a:pt x="10585" y="17071"/>
                  <a:pt x="10665" y="16972"/>
                  <a:pt x="10764" y="16852"/>
                </a:cubicBezTo>
                <a:lnTo>
                  <a:pt x="10804" y="16912"/>
                </a:lnTo>
                <a:lnTo>
                  <a:pt x="10844" y="16852"/>
                </a:lnTo>
                <a:lnTo>
                  <a:pt x="10804" y="16812"/>
                </a:lnTo>
                <a:cubicBezTo>
                  <a:pt x="10883" y="16713"/>
                  <a:pt x="10983" y="16613"/>
                  <a:pt x="11062" y="16494"/>
                </a:cubicBezTo>
                <a:cubicBezTo>
                  <a:pt x="11198" y="16572"/>
                  <a:pt x="11126" y="16933"/>
                  <a:pt x="11288" y="16933"/>
                </a:cubicBezTo>
                <a:cubicBezTo>
                  <a:pt x="11292" y="16933"/>
                  <a:pt x="11297" y="16932"/>
                  <a:pt x="11301" y="16932"/>
                </a:cubicBezTo>
                <a:cubicBezTo>
                  <a:pt x="11261" y="16892"/>
                  <a:pt x="11281" y="16773"/>
                  <a:pt x="11301" y="16713"/>
                </a:cubicBezTo>
                <a:cubicBezTo>
                  <a:pt x="11318" y="16704"/>
                  <a:pt x="11332" y="16701"/>
                  <a:pt x="11343" y="16701"/>
                </a:cubicBezTo>
                <a:cubicBezTo>
                  <a:pt x="11383" y="16701"/>
                  <a:pt x="11397" y="16739"/>
                  <a:pt x="11426" y="16739"/>
                </a:cubicBezTo>
                <a:cubicBezTo>
                  <a:pt x="11448" y="16739"/>
                  <a:pt x="11480" y="16716"/>
                  <a:pt x="11540" y="16633"/>
                </a:cubicBezTo>
                <a:cubicBezTo>
                  <a:pt x="11468" y="16518"/>
                  <a:pt x="11699" y="16350"/>
                  <a:pt x="11680" y="16350"/>
                </a:cubicBezTo>
                <a:cubicBezTo>
                  <a:pt x="11673" y="16350"/>
                  <a:pt x="11629" y="16374"/>
                  <a:pt x="11520" y="16434"/>
                </a:cubicBezTo>
                <a:cubicBezTo>
                  <a:pt x="11639" y="16196"/>
                  <a:pt x="11719" y="16255"/>
                  <a:pt x="11918" y="15997"/>
                </a:cubicBezTo>
                <a:cubicBezTo>
                  <a:pt x="11819" y="15997"/>
                  <a:pt x="11799" y="15798"/>
                  <a:pt x="11838" y="15599"/>
                </a:cubicBezTo>
                <a:cubicBezTo>
                  <a:pt x="11898" y="15499"/>
                  <a:pt x="11978" y="15420"/>
                  <a:pt x="12057" y="15320"/>
                </a:cubicBezTo>
                <a:lnTo>
                  <a:pt x="12077" y="15320"/>
                </a:lnTo>
                <a:cubicBezTo>
                  <a:pt x="12435" y="14922"/>
                  <a:pt x="12694" y="14743"/>
                  <a:pt x="13012" y="14365"/>
                </a:cubicBezTo>
                <a:cubicBezTo>
                  <a:pt x="13068" y="14351"/>
                  <a:pt x="13184" y="14278"/>
                  <a:pt x="13240" y="14278"/>
                </a:cubicBezTo>
                <a:cubicBezTo>
                  <a:pt x="13264" y="14278"/>
                  <a:pt x="13277" y="14290"/>
                  <a:pt x="13271" y="14325"/>
                </a:cubicBezTo>
                <a:cubicBezTo>
                  <a:pt x="13291" y="14246"/>
                  <a:pt x="13291" y="14166"/>
                  <a:pt x="13390" y="14047"/>
                </a:cubicBezTo>
                <a:cubicBezTo>
                  <a:pt x="13436" y="14027"/>
                  <a:pt x="13465" y="14018"/>
                  <a:pt x="13481" y="14018"/>
                </a:cubicBezTo>
                <a:cubicBezTo>
                  <a:pt x="13568" y="14018"/>
                  <a:pt x="13283" y="14272"/>
                  <a:pt x="13424" y="14272"/>
                </a:cubicBezTo>
                <a:cubicBezTo>
                  <a:pt x="13436" y="14272"/>
                  <a:pt x="13451" y="14270"/>
                  <a:pt x="13470" y="14266"/>
                </a:cubicBezTo>
                <a:cubicBezTo>
                  <a:pt x="13410" y="14186"/>
                  <a:pt x="13629" y="13868"/>
                  <a:pt x="13729" y="13649"/>
                </a:cubicBezTo>
                <a:cubicBezTo>
                  <a:pt x="13721" y="13647"/>
                  <a:pt x="13712" y="13646"/>
                  <a:pt x="13704" y="13646"/>
                </a:cubicBezTo>
                <a:cubicBezTo>
                  <a:pt x="13534" y="13646"/>
                  <a:pt x="13366" y="14037"/>
                  <a:pt x="13271" y="14246"/>
                </a:cubicBezTo>
                <a:cubicBezTo>
                  <a:pt x="13211" y="14186"/>
                  <a:pt x="13191" y="14107"/>
                  <a:pt x="13171" y="13987"/>
                </a:cubicBezTo>
                <a:cubicBezTo>
                  <a:pt x="13530" y="13569"/>
                  <a:pt x="13888" y="13151"/>
                  <a:pt x="14226" y="12754"/>
                </a:cubicBezTo>
                <a:cubicBezTo>
                  <a:pt x="14524" y="12515"/>
                  <a:pt x="15062" y="11759"/>
                  <a:pt x="15479" y="11401"/>
                </a:cubicBezTo>
                <a:cubicBezTo>
                  <a:pt x="15499" y="11321"/>
                  <a:pt x="15559" y="11222"/>
                  <a:pt x="15539" y="11162"/>
                </a:cubicBezTo>
                <a:cubicBezTo>
                  <a:pt x="15997" y="10625"/>
                  <a:pt x="16454" y="10087"/>
                  <a:pt x="16872" y="9570"/>
                </a:cubicBezTo>
                <a:cubicBezTo>
                  <a:pt x="16892" y="9590"/>
                  <a:pt x="16912" y="9590"/>
                  <a:pt x="16932" y="9610"/>
                </a:cubicBezTo>
                <a:lnTo>
                  <a:pt x="17051" y="9351"/>
                </a:lnTo>
                <a:cubicBezTo>
                  <a:pt x="17051" y="9351"/>
                  <a:pt x="17071" y="9331"/>
                  <a:pt x="17071" y="9331"/>
                </a:cubicBezTo>
                <a:cubicBezTo>
                  <a:pt x="17088" y="9348"/>
                  <a:pt x="17077" y="9420"/>
                  <a:pt x="17107" y="9420"/>
                </a:cubicBezTo>
                <a:cubicBezTo>
                  <a:pt x="17113" y="9420"/>
                  <a:pt x="17121" y="9418"/>
                  <a:pt x="17131" y="9411"/>
                </a:cubicBezTo>
                <a:cubicBezTo>
                  <a:pt x="17111" y="9371"/>
                  <a:pt x="17111" y="9331"/>
                  <a:pt x="17131" y="9272"/>
                </a:cubicBezTo>
                <a:cubicBezTo>
                  <a:pt x="17230" y="9152"/>
                  <a:pt x="17310" y="9033"/>
                  <a:pt x="17409" y="8914"/>
                </a:cubicBezTo>
                <a:lnTo>
                  <a:pt x="17429" y="8914"/>
                </a:lnTo>
                <a:cubicBezTo>
                  <a:pt x="17429" y="8894"/>
                  <a:pt x="17429" y="8894"/>
                  <a:pt x="17429" y="8894"/>
                </a:cubicBezTo>
                <a:cubicBezTo>
                  <a:pt x="17509" y="8794"/>
                  <a:pt x="17588" y="8695"/>
                  <a:pt x="17668" y="8615"/>
                </a:cubicBezTo>
                <a:cubicBezTo>
                  <a:pt x="17668" y="8595"/>
                  <a:pt x="17688" y="8595"/>
                  <a:pt x="17708" y="8575"/>
                </a:cubicBezTo>
                <a:cubicBezTo>
                  <a:pt x="17708" y="8555"/>
                  <a:pt x="17748" y="8536"/>
                  <a:pt x="17748" y="8496"/>
                </a:cubicBezTo>
                <a:cubicBezTo>
                  <a:pt x="20255" y="5472"/>
                  <a:pt x="22264" y="2905"/>
                  <a:pt x="23040" y="1711"/>
                </a:cubicBezTo>
                <a:lnTo>
                  <a:pt x="23179" y="1651"/>
                </a:lnTo>
                <a:cubicBezTo>
                  <a:pt x="23159" y="1651"/>
                  <a:pt x="23120" y="1632"/>
                  <a:pt x="23100" y="1632"/>
                </a:cubicBezTo>
                <a:cubicBezTo>
                  <a:pt x="23199" y="1453"/>
                  <a:pt x="23279" y="1313"/>
                  <a:pt x="23338" y="1214"/>
                </a:cubicBezTo>
                <a:cubicBezTo>
                  <a:pt x="23338" y="1214"/>
                  <a:pt x="23060" y="1114"/>
                  <a:pt x="22742" y="975"/>
                </a:cubicBezTo>
                <a:cubicBezTo>
                  <a:pt x="22662" y="836"/>
                  <a:pt x="22602" y="677"/>
                  <a:pt x="22682" y="577"/>
                </a:cubicBezTo>
                <a:lnTo>
                  <a:pt x="22682" y="577"/>
                </a:lnTo>
                <a:cubicBezTo>
                  <a:pt x="22664" y="583"/>
                  <a:pt x="22647" y="585"/>
                  <a:pt x="22629" y="585"/>
                </a:cubicBezTo>
                <a:cubicBezTo>
                  <a:pt x="22587" y="585"/>
                  <a:pt x="22545" y="571"/>
                  <a:pt x="22503" y="557"/>
                </a:cubicBezTo>
                <a:cubicBezTo>
                  <a:pt x="22483" y="537"/>
                  <a:pt x="22463" y="537"/>
                  <a:pt x="22423" y="517"/>
                </a:cubicBezTo>
                <a:lnTo>
                  <a:pt x="22403" y="497"/>
                </a:lnTo>
                <a:lnTo>
                  <a:pt x="22383" y="478"/>
                </a:lnTo>
                <a:lnTo>
                  <a:pt x="22324" y="438"/>
                </a:lnTo>
                <a:cubicBezTo>
                  <a:pt x="22145" y="338"/>
                  <a:pt x="21906" y="179"/>
                  <a:pt x="21747" y="80"/>
                </a:cubicBezTo>
                <a:cubicBezTo>
                  <a:pt x="21727" y="60"/>
                  <a:pt x="21687" y="60"/>
                  <a:pt x="21667" y="40"/>
                </a:cubicBezTo>
                <a:cubicBezTo>
                  <a:pt x="21647" y="20"/>
                  <a:pt x="21647" y="0"/>
                  <a:pt x="216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092" name="Google Shape;3092;p36"/>
          <p:cNvGrpSpPr/>
          <p:nvPr/>
        </p:nvGrpSpPr>
        <p:grpSpPr>
          <a:xfrm rot="-5194407">
            <a:off x="10428983" y="4541155"/>
            <a:ext cx="1319173" cy="671992"/>
            <a:chOff x="2094425" y="748900"/>
            <a:chExt cx="887900" cy="452300"/>
          </a:xfrm>
        </p:grpSpPr>
        <p:sp>
          <p:nvSpPr>
            <p:cNvPr id="3093" name="Google Shape;3093;p36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4" name="Google Shape;3094;p36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5" name="Google Shape;3095;p36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6" name="Google Shape;3096;p36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97" name="Google Shape;3097;p36"/>
          <p:cNvSpPr/>
          <p:nvPr/>
        </p:nvSpPr>
        <p:spPr>
          <a:xfrm>
            <a:off x="790267" y="5362101"/>
            <a:ext cx="773333" cy="855567"/>
          </a:xfrm>
          <a:custGeom>
            <a:avLst/>
            <a:gdLst/>
            <a:ahLst/>
            <a:cxnLst/>
            <a:rect l="l" t="t" r="r" b="b"/>
            <a:pathLst>
              <a:path w="23200" h="25667" extrusionOk="0">
                <a:moveTo>
                  <a:pt x="12754" y="1"/>
                </a:moveTo>
                <a:lnTo>
                  <a:pt x="9949" y="9889"/>
                </a:lnTo>
                <a:lnTo>
                  <a:pt x="2667" y="6865"/>
                </a:lnTo>
                <a:lnTo>
                  <a:pt x="9611" y="12655"/>
                </a:lnTo>
                <a:lnTo>
                  <a:pt x="1" y="14605"/>
                </a:lnTo>
                <a:lnTo>
                  <a:pt x="9830" y="15580"/>
                </a:lnTo>
                <a:lnTo>
                  <a:pt x="9770" y="25667"/>
                </a:lnTo>
                <a:lnTo>
                  <a:pt x="13888" y="16574"/>
                </a:lnTo>
                <a:lnTo>
                  <a:pt x="23200" y="17609"/>
                </a:lnTo>
                <a:lnTo>
                  <a:pt x="15042" y="13132"/>
                </a:lnTo>
                <a:lnTo>
                  <a:pt x="21827" y="5572"/>
                </a:lnTo>
                <a:lnTo>
                  <a:pt x="13530" y="10625"/>
                </a:lnTo>
                <a:lnTo>
                  <a:pt x="1275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8" name="Google Shape;3098;p36"/>
          <p:cNvSpPr/>
          <p:nvPr/>
        </p:nvSpPr>
        <p:spPr>
          <a:xfrm rot="-9029859">
            <a:off x="9283919" y="991015"/>
            <a:ext cx="997805" cy="860203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9" name="Google Shape;3099;p36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00" name="Google Shape;3100;p36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3101" name="Google Shape;3101;p36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102" name="Google Shape;3102;p36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3103" name="Google Shape;3103;p36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3104" name="Google Shape;3104;p36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3105" name="Google Shape;3105;p36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3106" name="Google Shape;3106;p36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3107" name="Google Shape;3107;p36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108" name="Google Shape;3108;p36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3109" name="Google Shape;3109;p36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3110" name="Google Shape;3110;p36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111" name="Google Shape;3111;p36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  <p:grpSp>
          <p:nvGrpSpPr>
            <p:cNvPr id="3112" name="Google Shape;3112;p36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3113" name="Google Shape;3113;p36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3114" name="Google Shape;3114;p36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15" name="Google Shape;3115;p36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3116" name="Google Shape;3116;p36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3117" name="Google Shape;3117;p36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3118" name="Google Shape;3118;p3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19" name="Google Shape;3119;p36"/>
          <p:cNvSpPr txBox="1">
            <a:spLocks noGrp="1"/>
          </p:cNvSpPr>
          <p:nvPr>
            <p:ph type="title" idx="2" hasCustomPrompt="1"/>
          </p:nvPr>
        </p:nvSpPr>
        <p:spPr>
          <a:xfrm>
            <a:off x="2435817" y="3623233"/>
            <a:ext cx="2956800" cy="1319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120" name="Google Shape;3120;p36"/>
          <p:cNvSpPr txBox="1">
            <a:spLocks noGrp="1"/>
          </p:cNvSpPr>
          <p:nvPr>
            <p:ph type="subTitle" idx="1"/>
          </p:nvPr>
        </p:nvSpPr>
        <p:spPr>
          <a:xfrm>
            <a:off x="2435831" y="4942433"/>
            <a:ext cx="2956800" cy="1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21" name="Google Shape;3121;p36"/>
          <p:cNvSpPr txBox="1">
            <a:spLocks noGrp="1"/>
          </p:cNvSpPr>
          <p:nvPr>
            <p:ph type="title" idx="3" hasCustomPrompt="1"/>
          </p:nvPr>
        </p:nvSpPr>
        <p:spPr>
          <a:xfrm>
            <a:off x="6799376" y="3623233"/>
            <a:ext cx="2956800" cy="1319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122" name="Google Shape;3122;p36"/>
          <p:cNvSpPr txBox="1">
            <a:spLocks noGrp="1"/>
          </p:cNvSpPr>
          <p:nvPr>
            <p:ph type="subTitle" idx="4"/>
          </p:nvPr>
        </p:nvSpPr>
        <p:spPr>
          <a:xfrm>
            <a:off x="6799391" y="4942433"/>
            <a:ext cx="2956800" cy="1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03160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3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4" name="Google Shape;3124;p37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3125" name="Google Shape;3125;p37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6" name="Google Shape;3126;p37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7" name="Google Shape;3127;p37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8" name="Google Shape;3128;p37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9" name="Google Shape;3129;p37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0" name="Google Shape;3130;p37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1" name="Google Shape;3131;p37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2" name="Google Shape;3132;p37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3" name="Google Shape;3133;p37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4" name="Google Shape;3134;p37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5" name="Google Shape;3135;p37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6" name="Google Shape;3136;p37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7" name="Google Shape;3137;p37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8" name="Google Shape;3138;p37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9" name="Google Shape;3139;p37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0" name="Google Shape;3140;p37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1" name="Google Shape;3141;p37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2" name="Google Shape;3142;p37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3" name="Google Shape;3143;p37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4" name="Google Shape;3144;p37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5" name="Google Shape;3145;p37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6" name="Google Shape;3146;p37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7" name="Google Shape;3147;p37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8" name="Google Shape;3148;p37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9" name="Google Shape;3149;p37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0" name="Google Shape;3150;p37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1" name="Google Shape;3151;p37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2" name="Google Shape;3152;p37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3" name="Google Shape;3153;p37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4" name="Google Shape;3154;p37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5" name="Google Shape;3155;p37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6" name="Google Shape;3156;p37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7" name="Google Shape;3157;p37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8" name="Google Shape;3158;p37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9" name="Google Shape;3159;p37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0" name="Google Shape;3160;p37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1" name="Google Shape;3161;p37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2" name="Google Shape;3162;p37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3" name="Google Shape;3163;p37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4" name="Google Shape;3164;p37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5" name="Google Shape;3165;p37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6" name="Google Shape;3166;p37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7" name="Google Shape;3167;p37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8" name="Google Shape;3168;p37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9" name="Google Shape;3169;p37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0" name="Google Shape;3170;p37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1" name="Google Shape;3171;p37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2" name="Google Shape;3172;p37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3" name="Google Shape;3173;p37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4" name="Google Shape;3174;p37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5" name="Google Shape;3175;p37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6" name="Google Shape;3176;p37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7" name="Google Shape;3177;p37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8" name="Google Shape;3178;p37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9" name="Google Shape;3179;p37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0" name="Google Shape;3180;p37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1" name="Google Shape;3181;p37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2" name="Google Shape;3182;p37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83" name="Google Shape;3183;p37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4" name="Google Shape;3184;p37"/>
          <p:cNvSpPr/>
          <p:nvPr/>
        </p:nvSpPr>
        <p:spPr>
          <a:xfrm rot="-5866075">
            <a:off x="9189734" y="2525969"/>
            <a:ext cx="2464513" cy="1806056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5" name="Google Shape;3185;p37"/>
          <p:cNvSpPr/>
          <p:nvPr/>
        </p:nvSpPr>
        <p:spPr>
          <a:xfrm>
            <a:off x="811567" y="1287068"/>
            <a:ext cx="3076000" cy="2406233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86" name="Google Shape;3186;p37"/>
          <p:cNvGrpSpPr/>
          <p:nvPr/>
        </p:nvGrpSpPr>
        <p:grpSpPr>
          <a:xfrm>
            <a:off x="706720" y="3787577"/>
            <a:ext cx="10762809" cy="3405584"/>
            <a:chOff x="872579" y="2881252"/>
            <a:chExt cx="7396781" cy="2122829"/>
          </a:xfrm>
        </p:grpSpPr>
        <p:grpSp>
          <p:nvGrpSpPr>
            <p:cNvPr id="3187" name="Google Shape;3187;p37"/>
            <p:cNvGrpSpPr/>
            <p:nvPr/>
          </p:nvGrpSpPr>
          <p:grpSpPr>
            <a:xfrm>
              <a:off x="933400" y="3795585"/>
              <a:ext cx="7277175" cy="675466"/>
              <a:chOff x="933416" y="2961528"/>
              <a:chExt cx="7277175" cy="1509422"/>
            </a:xfrm>
          </p:grpSpPr>
          <p:sp>
            <p:nvSpPr>
              <p:cNvPr id="3188" name="Google Shape;3188;p37"/>
              <p:cNvSpPr/>
              <p:nvPr/>
            </p:nvSpPr>
            <p:spPr>
              <a:xfrm>
                <a:off x="933416" y="2961528"/>
                <a:ext cx="7277175" cy="1374550"/>
              </a:xfrm>
              <a:custGeom>
                <a:avLst/>
                <a:gdLst/>
                <a:ahLst/>
                <a:cxnLst/>
                <a:rect l="l" t="t" r="r" b="b"/>
                <a:pathLst>
                  <a:path w="291087" h="54982" extrusionOk="0">
                    <a:moveTo>
                      <a:pt x="258" y="15340"/>
                    </a:moveTo>
                    <a:cubicBezTo>
                      <a:pt x="-2001" y="8100"/>
                      <a:pt x="10973" y="3234"/>
                      <a:pt x="23890" y="2481"/>
                    </a:cubicBezTo>
                    <a:cubicBezTo>
                      <a:pt x="36807" y="1728"/>
                      <a:pt x="58702" y="11228"/>
                      <a:pt x="77758" y="10822"/>
                    </a:cubicBezTo>
                    <a:cubicBezTo>
                      <a:pt x="96815" y="10417"/>
                      <a:pt x="113554" y="-821"/>
                      <a:pt x="138229" y="48"/>
                    </a:cubicBezTo>
                    <a:cubicBezTo>
                      <a:pt x="162904" y="917"/>
                      <a:pt x="201597" y="16035"/>
                      <a:pt x="225808" y="16035"/>
                    </a:cubicBezTo>
                    <a:cubicBezTo>
                      <a:pt x="250020" y="16035"/>
                      <a:pt x="273246" y="-879"/>
                      <a:pt x="283498" y="48"/>
                    </a:cubicBezTo>
                    <a:cubicBezTo>
                      <a:pt x="293750" y="975"/>
                      <a:pt x="292129" y="12676"/>
                      <a:pt x="287321" y="21596"/>
                    </a:cubicBezTo>
                    <a:cubicBezTo>
                      <a:pt x="282514" y="30516"/>
                      <a:pt x="296299" y="49515"/>
                      <a:pt x="254653" y="53569"/>
                    </a:cubicBezTo>
                    <a:cubicBezTo>
                      <a:pt x="213007" y="57624"/>
                      <a:pt x="79843" y="52295"/>
                      <a:pt x="37444" y="45923"/>
                    </a:cubicBezTo>
                    <a:cubicBezTo>
                      <a:pt x="-4955" y="39552"/>
                      <a:pt x="2517" y="22580"/>
                      <a:pt x="258" y="1534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3189" name="Google Shape;3189;p37"/>
              <p:cNvSpPr/>
              <p:nvPr/>
            </p:nvSpPr>
            <p:spPr>
              <a:xfrm>
                <a:off x="947025" y="3310250"/>
                <a:ext cx="7251900" cy="1160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190" name="Google Shape;3190;p37"/>
            <p:cNvSpPr/>
            <p:nvPr/>
          </p:nvSpPr>
          <p:spPr>
            <a:xfrm rot="3206269">
              <a:off x="5927183" y="3090543"/>
              <a:ext cx="1378921" cy="1704246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1" name="Google Shape;3191;p37"/>
            <p:cNvSpPr/>
            <p:nvPr/>
          </p:nvSpPr>
          <p:spPr>
            <a:xfrm rot="3100714">
              <a:off x="4344590" y="3150985"/>
              <a:ext cx="1146920" cy="1428308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2" name="Google Shape;3192;p37"/>
            <p:cNvSpPr/>
            <p:nvPr/>
          </p:nvSpPr>
          <p:spPr>
            <a:xfrm rot="2843414">
              <a:off x="2526740" y="3195069"/>
              <a:ext cx="1240550" cy="1447845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3" name="Google Shape;3193;p37"/>
            <p:cNvSpPr/>
            <p:nvPr/>
          </p:nvSpPr>
          <p:spPr>
            <a:xfrm rot="-2843414" flipH="1">
              <a:off x="1205040" y="3195069"/>
              <a:ext cx="1240550" cy="1447845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4" name="Google Shape;3194;p37"/>
            <p:cNvSpPr/>
            <p:nvPr/>
          </p:nvSpPr>
          <p:spPr>
            <a:xfrm rot="-3051725" flipH="1">
              <a:off x="6696060" y="3141221"/>
              <a:ext cx="1240553" cy="1447852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95" name="Google Shape;3195;p37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96" name="Google Shape;3196;p37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3197" name="Google Shape;3197;p37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198" name="Google Shape;3198;p37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3199" name="Google Shape;3199;p37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3200" name="Google Shape;3200;p37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3201" name="Google Shape;3201;p37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3202" name="Google Shape;3202;p37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3203" name="Google Shape;3203;p37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204" name="Google Shape;3204;p37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3205" name="Google Shape;3205;p37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3206" name="Google Shape;3206;p37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207" name="Google Shape;3207;p37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  <p:grpSp>
          <p:nvGrpSpPr>
            <p:cNvPr id="3208" name="Google Shape;3208;p37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3209" name="Google Shape;3209;p37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3210" name="Google Shape;3210;p37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11" name="Google Shape;3211;p37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3212" name="Google Shape;3212;p37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3213" name="Google Shape;3213;p37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3214" name="Google Shape;3214;p3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15" name="Google Shape;3215;p37"/>
          <p:cNvSpPr txBox="1">
            <a:spLocks noGrp="1"/>
          </p:cNvSpPr>
          <p:nvPr>
            <p:ph type="subTitle" idx="1"/>
          </p:nvPr>
        </p:nvSpPr>
        <p:spPr>
          <a:xfrm>
            <a:off x="2743600" y="2154733"/>
            <a:ext cx="6704800" cy="340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16" name="Google Shape;3216;p37"/>
          <p:cNvSpPr/>
          <p:nvPr/>
        </p:nvSpPr>
        <p:spPr>
          <a:xfrm>
            <a:off x="1019300" y="1748400"/>
            <a:ext cx="517829" cy="614869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217" name="Google Shape;3217;p37"/>
          <p:cNvGrpSpPr/>
          <p:nvPr/>
        </p:nvGrpSpPr>
        <p:grpSpPr>
          <a:xfrm>
            <a:off x="10543326" y="5363055"/>
            <a:ext cx="517837" cy="596476"/>
            <a:chOff x="3150425" y="3024575"/>
            <a:chExt cx="130350" cy="150150"/>
          </a:xfrm>
        </p:grpSpPr>
        <p:sp>
          <p:nvSpPr>
            <p:cNvPr id="3218" name="Google Shape;3218;p37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9" name="Google Shape;3219;p37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0" name="Google Shape;3220;p37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1" name="Google Shape;3221;p37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2" name="Google Shape;3222;p37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3" name="Google Shape;3223;p37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4" name="Google Shape;3224;p37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5" name="Google Shape;3225;p37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007788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3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7" name="Google Shape;3227;p38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3228" name="Google Shape;3228;p38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9" name="Google Shape;3229;p38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0" name="Google Shape;3230;p38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1" name="Google Shape;3231;p38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2" name="Google Shape;3232;p38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3" name="Google Shape;3233;p38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4" name="Google Shape;3234;p38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5" name="Google Shape;3235;p38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6" name="Google Shape;3236;p38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7" name="Google Shape;3237;p38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8" name="Google Shape;3238;p38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9" name="Google Shape;3239;p38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0" name="Google Shape;3240;p38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1" name="Google Shape;3241;p38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2" name="Google Shape;3242;p38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3" name="Google Shape;3243;p38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4" name="Google Shape;3244;p38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5" name="Google Shape;3245;p38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6" name="Google Shape;3246;p38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7" name="Google Shape;3247;p38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8" name="Google Shape;3248;p38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9" name="Google Shape;3249;p38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0" name="Google Shape;3250;p38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1" name="Google Shape;3251;p38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2" name="Google Shape;3252;p38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3" name="Google Shape;3253;p38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4" name="Google Shape;3254;p38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5" name="Google Shape;3255;p38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6" name="Google Shape;3256;p38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7" name="Google Shape;3257;p38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8" name="Google Shape;3258;p38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9" name="Google Shape;3259;p38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0" name="Google Shape;3260;p38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1" name="Google Shape;3261;p38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2" name="Google Shape;3262;p38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3" name="Google Shape;3263;p38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4" name="Google Shape;3264;p38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5" name="Google Shape;3265;p38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6" name="Google Shape;3266;p38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7" name="Google Shape;3267;p38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8" name="Google Shape;3268;p38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9" name="Google Shape;3269;p38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0" name="Google Shape;3270;p38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1" name="Google Shape;3271;p38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2" name="Google Shape;3272;p38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3" name="Google Shape;3273;p38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4" name="Google Shape;3274;p38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5" name="Google Shape;3275;p38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6" name="Google Shape;3276;p38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7" name="Google Shape;3277;p38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8" name="Google Shape;3278;p38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9" name="Google Shape;3279;p38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0" name="Google Shape;3280;p38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1" name="Google Shape;3281;p38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2" name="Google Shape;3282;p38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3" name="Google Shape;3283;p38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4" name="Google Shape;3284;p38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5" name="Google Shape;3285;p38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86" name="Google Shape;3286;p38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287" name="Google Shape;3287;p38"/>
          <p:cNvGrpSpPr/>
          <p:nvPr/>
        </p:nvGrpSpPr>
        <p:grpSpPr>
          <a:xfrm>
            <a:off x="9509872" y="4213470"/>
            <a:ext cx="1888152" cy="2097521"/>
            <a:chOff x="7393400" y="2351813"/>
            <a:chExt cx="1150003" cy="1277522"/>
          </a:xfrm>
        </p:grpSpPr>
        <p:sp>
          <p:nvSpPr>
            <p:cNvPr id="3288" name="Google Shape;3288;p38"/>
            <p:cNvSpPr/>
            <p:nvPr/>
          </p:nvSpPr>
          <p:spPr>
            <a:xfrm flipH="1">
              <a:off x="7488154" y="2439655"/>
              <a:ext cx="962609" cy="1189680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9" name="Google Shape;3289;p38"/>
            <p:cNvSpPr/>
            <p:nvPr/>
          </p:nvSpPr>
          <p:spPr>
            <a:xfrm flipH="1">
              <a:off x="7603570" y="2351813"/>
              <a:ext cx="939833" cy="1170414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0" name="Google Shape;3290;p38"/>
            <p:cNvSpPr/>
            <p:nvPr/>
          </p:nvSpPr>
          <p:spPr>
            <a:xfrm flipH="1">
              <a:off x="7393400" y="2570576"/>
              <a:ext cx="835770" cy="975393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91" name="Google Shape;3291;p38"/>
          <p:cNvSpPr/>
          <p:nvPr/>
        </p:nvSpPr>
        <p:spPr>
          <a:xfrm>
            <a:off x="800800" y="813685"/>
            <a:ext cx="1388624" cy="1421503"/>
          </a:xfrm>
          <a:custGeom>
            <a:avLst/>
            <a:gdLst/>
            <a:ahLst/>
            <a:cxnLst/>
            <a:rect l="l" t="t" r="r" b="b"/>
            <a:pathLst>
              <a:path w="26861" h="27497" extrusionOk="0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292" name="Google Shape;3292;p38"/>
          <p:cNvGrpSpPr/>
          <p:nvPr/>
        </p:nvGrpSpPr>
        <p:grpSpPr>
          <a:xfrm rot="10800000">
            <a:off x="10214167" y="1222900"/>
            <a:ext cx="1183867" cy="603067"/>
            <a:chOff x="2094425" y="748900"/>
            <a:chExt cx="887900" cy="452300"/>
          </a:xfrm>
        </p:grpSpPr>
        <p:sp>
          <p:nvSpPr>
            <p:cNvPr id="3293" name="Google Shape;3293;p38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4" name="Google Shape;3294;p38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5" name="Google Shape;3295;p38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6" name="Google Shape;3296;p38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97" name="Google Shape;3297;p38"/>
          <p:cNvSpPr/>
          <p:nvPr/>
        </p:nvSpPr>
        <p:spPr>
          <a:xfrm rot="-7938934">
            <a:off x="5546493" y="890945"/>
            <a:ext cx="1252288" cy="1079633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298" name="Google Shape;3298;p38"/>
          <p:cNvGrpSpPr/>
          <p:nvPr/>
        </p:nvGrpSpPr>
        <p:grpSpPr>
          <a:xfrm>
            <a:off x="959994" y="4662341"/>
            <a:ext cx="586263" cy="675315"/>
            <a:chOff x="3150425" y="3024575"/>
            <a:chExt cx="130350" cy="150150"/>
          </a:xfrm>
        </p:grpSpPr>
        <p:sp>
          <p:nvSpPr>
            <p:cNvPr id="3299" name="Google Shape;3299;p38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0" name="Google Shape;3300;p38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1" name="Google Shape;3301;p38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2" name="Google Shape;3302;p38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3" name="Google Shape;3303;p38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4" name="Google Shape;3304;p38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5" name="Google Shape;3305;p38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6" name="Google Shape;3306;p38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07" name="Google Shape;3307;p38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3308" name="Google Shape;3308;p38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309" name="Google Shape;3309;p38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3310" name="Google Shape;3310;p38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3311" name="Google Shape;3311;p38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3312" name="Google Shape;3312;p38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3313" name="Google Shape;3313;p38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3314" name="Google Shape;3314;p38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315" name="Google Shape;3315;p38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3316" name="Google Shape;3316;p38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3317" name="Google Shape;3317;p38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318" name="Google Shape;3318;p38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  <p:grpSp>
          <p:nvGrpSpPr>
            <p:cNvPr id="3319" name="Google Shape;3319;p38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3320" name="Google Shape;3320;p38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3321" name="Google Shape;3321;p38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22" name="Google Shape;3322;p38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3323" name="Google Shape;3323;p38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3324" name="Google Shape;3324;p38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3325" name="Google Shape;3325;p38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6" name="Google Shape;3326;p38"/>
          <p:cNvSpPr txBox="1">
            <a:spLocks noGrp="1"/>
          </p:cNvSpPr>
          <p:nvPr>
            <p:ph type="subTitle" idx="1"/>
          </p:nvPr>
        </p:nvSpPr>
        <p:spPr>
          <a:xfrm flipH="1">
            <a:off x="6690269" y="4254032"/>
            <a:ext cx="28196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27" name="Google Shape;3327;p38"/>
          <p:cNvSpPr txBox="1">
            <a:spLocks noGrp="1"/>
          </p:cNvSpPr>
          <p:nvPr>
            <p:ph type="subTitle" idx="2"/>
          </p:nvPr>
        </p:nvSpPr>
        <p:spPr>
          <a:xfrm flipH="1">
            <a:off x="6690256" y="4880433"/>
            <a:ext cx="28196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28" name="Google Shape;3328;p38"/>
          <p:cNvSpPr txBox="1">
            <a:spLocks noGrp="1"/>
          </p:cNvSpPr>
          <p:nvPr>
            <p:ph type="subTitle" idx="3"/>
          </p:nvPr>
        </p:nvSpPr>
        <p:spPr>
          <a:xfrm>
            <a:off x="2682111" y="4254033"/>
            <a:ext cx="28196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29" name="Google Shape;3329;p38"/>
          <p:cNvSpPr txBox="1">
            <a:spLocks noGrp="1"/>
          </p:cNvSpPr>
          <p:nvPr>
            <p:ph type="subTitle" idx="4"/>
          </p:nvPr>
        </p:nvSpPr>
        <p:spPr>
          <a:xfrm>
            <a:off x="2682111" y="4880439"/>
            <a:ext cx="28196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30" name="Google Shape;3330;p3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719488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 2">
  <p:cSld name="Title and three columns  2">
    <p:spTree>
      <p:nvGrpSpPr>
        <p:cNvPr id="1" name="Shape 3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2" name="Google Shape;3332;p39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3333" name="Google Shape;3333;p39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4" name="Google Shape;3334;p39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5" name="Google Shape;3335;p39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6" name="Google Shape;3336;p39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7" name="Google Shape;3337;p39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8" name="Google Shape;3338;p39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9" name="Google Shape;3339;p39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0" name="Google Shape;3340;p39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1" name="Google Shape;3341;p39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2" name="Google Shape;3342;p39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3" name="Google Shape;3343;p39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4" name="Google Shape;3344;p39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5" name="Google Shape;3345;p39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6" name="Google Shape;3346;p39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7" name="Google Shape;3347;p39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8" name="Google Shape;3348;p39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9" name="Google Shape;3349;p39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0" name="Google Shape;3350;p39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1" name="Google Shape;3351;p39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2" name="Google Shape;3352;p39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3" name="Google Shape;3353;p39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4" name="Google Shape;3354;p39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5" name="Google Shape;3355;p39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6" name="Google Shape;3356;p39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7" name="Google Shape;3357;p39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8" name="Google Shape;3358;p39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9" name="Google Shape;3359;p39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0" name="Google Shape;3360;p39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1" name="Google Shape;3361;p39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2" name="Google Shape;3362;p39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3" name="Google Shape;3363;p39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4" name="Google Shape;3364;p39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5" name="Google Shape;3365;p39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6" name="Google Shape;3366;p39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7" name="Google Shape;3367;p39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8" name="Google Shape;3368;p39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9" name="Google Shape;3369;p39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0" name="Google Shape;3370;p39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1" name="Google Shape;3371;p39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2" name="Google Shape;3372;p39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3" name="Google Shape;3373;p39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4" name="Google Shape;3374;p39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5" name="Google Shape;3375;p39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6" name="Google Shape;3376;p39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7" name="Google Shape;3377;p39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8" name="Google Shape;3378;p39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9" name="Google Shape;3379;p39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0" name="Google Shape;3380;p39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1" name="Google Shape;3381;p39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2" name="Google Shape;3382;p39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3" name="Google Shape;3383;p39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4" name="Google Shape;3384;p39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5" name="Google Shape;3385;p39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6" name="Google Shape;3386;p39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7" name="Google Shape;3387;p39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8" name="Google Shape;3388;p39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9" name="Google Shape;3389;p39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0" name="Google Shape;3390;p39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391" name="Google Shape;3391;p39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92" name="Google Shape;3392;p39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3393" name="Google Shape;3393;p39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394" name="Google Shape;3394;p39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3395" name="Google Shape;3395;p39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3396" name="Google Shape;3396;p39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3397" name="Google Shape;3397;p39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3398" name="Google Shape;3398;p39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3399" name="Google Shape;3399;p39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400" name="Google Shape;3400;p39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3401" name="Google Shape;3401;p39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3402" name="Google Shape;3402;p39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403" name="Google Shape;3403;p39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  <p:grpSp>
          <p:nvGrpSpPr>
            <p:cNvPr id="3404" name="Google Shape;3404;p39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3405" name="Google Shape;3405;p39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3406" name="Google Shape;3406;p39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07" name="Google Shape;3407;p39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3408" name="Google Shape;3408;p39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3409" name="Google Shape;3409;p39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3410" name="Google Shape;3410;p39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11" name="Google Shape;3411;p39"/>
          <p:cNvSpPr txBox="1">
            <a:spLocks noGrp="1"/>
          </p:cNvSpPr>
          <p:nvPr>
            <p:ph type="subTitle" idx="1"/>
          </p:nvPr>
        </p:nvSpPr>
        <p:spPr>
          <a:xfrm flipH="1">
            <a:off x="4686200" y="4189165"/>
            <a:ext cx="28196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12" name="Google Shape;3412;p39"/>
          <p:cNvSpPr txBox="1">
            <a:spLocks noGrp="1"/>
          </p:cNvSpPr>
          <p:nvPr>
            <p:ph type="subTitle" idx="2"/>
          </p:nvPr>
        </p:nvSpPr>
        <p:spPr>
          <a:xfrm flipH="1">
            <a:off x="4686200" y="4853667"/>
            <a:ext cx="28196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13" name="Google Shape;3413;p39"/>
          <p:cNvSpPr txBox="1">
            <a:spLocks noGrp="1"/>
          </p:cNvSpPr>
          <p:nvPr>
            <p:ph type="subTitle" idx="3"/>
          </p:nvPr>
        </p:nvSpPr>
        <p:spPr>
          <a:xfrm>
            <a:off x="1490641" y="4189167"/>
            <a:ext cx="28196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14" name="Google Shape;3414;p39"/>
          <p:cNvSpPr txBox="1">
            <a:spLocks noGrp="1"/>
          </p:cNvSpPr>
          <p:nvPr>
            <p:ph type="subTitle" idx="4"/>
          </p:nvPr>
        </p:nvSpPr>
        <p:spPr>
          <a:xfrm>
            <a:off x="1490641" y="4853672"/>
            <a:ext cx="28196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15" name="Google Shape;3415;p3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16" name="Google Shape;3416;p39"/>
          <p:cNvSpPr txBox="1">
            <a:spLocks noGrp="1"/>
          </p:cNvSpPr>
          <p:nvPr>
            <p:ph type="subTitle" idx="5"/>
          </p:nvPr>
        </p:nvSpPr>
        <p:spPr>
          <a:xfrm flipH="1">
            <a:off x="7881759" y="4190141"/>
            <a:ext cx="28196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17" name="Google Shape;3417;p39"/>
          <p:cNvSpPr txBox="1">
            <a:spLocks noGrp="1"/>
          </p:cNvSpPr>
          <p:nvPr>
            <p:ph type="subTitle" idx="6"/>
          </p:nvPr>
        </p:nvSpPr>
        <p:spPr>
          <a:xfrm flipH="1">
            <a:off x="7881759" y="4854643"/>
            <a:ext cx="28196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78551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3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9" name="Google Shape;3419;p40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3420" name="Google Shape;3420;p40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1" name="Google Shape;3421;p40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2" name="Google Shape;3422;p40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3" name="Google Shape;3423;p40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4" name="Google Shape;3424;p40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5" name="Google Shape;3425;p40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6" name="Google Shape;3426;p40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7" name="Google Shape;3427;p40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8" name="Google Shape;3428;p40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9" name="Google Shape;3429;p40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0" name="Google Shape;3430;p40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1" name="Google Shape;3431;p40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2" name="Google Shape;3432;p40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3" name="Google Shape;3433;p40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4" name="Google Shape;3434;p40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5" name="Google Shape;3435;p40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6" name="Google Shape;3436;p40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7" name="Google Shape;3437;p40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8" name="Google Shape;3438;p40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9" name="Google Shape;3439;p40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0" name="Google Shape;3440;p40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1" name="Google Shape;3441;p40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2" name="Google Shape;3442;p40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3" name="Google Shape;3443;p40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4" name="Google Shape;3444;p40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5" name="Google Shape;3445;p40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6" name="Google Shape;3446;p40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7" name="Google Shape;3447;p40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8" name="Google Shape;3448;p40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9" name="Google Shape;3449;p40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0" name="Google Shape;3450;p40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1" name="Google Shape;3451;p40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2" name="Google Shape;3452;p40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3" name="Google Shape;3453;p40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4" name="Google Shape;3454;p40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5" name="Google Shape;3455;p40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6" name="Google Shape;3456;p40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7" name="Google Shape;3457;p40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8" name="Google Shape;3458;p40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9" name="Google Shape;3459;p40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0" name="Google Shape;3460;p40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1" name="Google Shape;3461;p40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2" name="Google Shape;3462;p40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3" name="Google Shape;3463;p40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4" name="Google Shape;3464;p40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5" name="Google Shape;3465;p40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6" name="Google Shape;3466;p40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7" name="Google Shape;3467;p40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8" name="Google Shape;3468;p40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9" name="Google Shape;3469;p40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0" name="Google Shape;3470;p40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1" name="Google Shape;3471;p40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2" name="Google Shape;3472;p40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3" name="Google Shape;3473;p40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4" name="Google Shape;3474;p40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5" name="Google Shape;3475;p40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6" name="Google Shape;3476;p40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7" name="Google Shape;3477;p40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78" name="Google Shape;3478;p40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9" name="Google Shape;3479;p40"/>
          <p:cNvSpPr/>
          <p:nvPr/>
        </p:nvSpPr>
        <p:spPr>
          <a:xfrm>
            <a:off x="747300" y="3943768"/>
            <a:ext cx="3076000" cy="2406233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0" name="Google Shape;3480;p40"/>
          <p:cNvSpPr/>
          <p:nvPr/>
        </p:nvSpPr>
        <p:spPr>
          <a:xfrm rot="1167777">
            <a:off x="4862155" y="1185060"/>
            <a:ext cx="1279980" cy="1103464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1" name="Google Shape;3481;p40"/>
          <p:cNvSpPr/>
          <p:nvPr/>
        </p:nvSpPr>
        <p:spPr>
          <a:xfrm>
            <a:off x="8668109" y="953205"/>
            <a:ext cx="2917385" cy="2197612"/>
          </a:xfrm>
          <a:custGeom>
            <a:avLst/>
            <a:gdLst/>
            <a:ahLst/>
            <a:cxnLst/>
            <a:rect l="l" t="t" r="r" b="b"/>
            <a:pathLst>
              <a:path w="13789" h="10387" extrusionOk="0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482" name="Google Shape;3482;p40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3483" name="Google Shape;3483;p40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84" name="Google Shape;3484;p40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3485" name="Google Shape;3485;p40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3486" name="Google Shape;3486;p40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3487" name="Google Shape;3487;p40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3488" name="Google Shape;3488;p40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3489" name="Google Shape;3489;p40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490" name="Google Shape;3490;p40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3491" name="Google Shape;3491;p40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3492" name="Google Shape;3492;p40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493" name="Google Shape;3493;p40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  <p:grpSp>
          <p:nvGrpSpPr>
            <p:cNvPr id="3494" name="Google Shape;3494;p40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3495" name="Google Shape;3495;p40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3496" name="Google Shape;3496;p40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97" name="Google Shape;3497;p40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3498" name="Google Shape;3498;p40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3499" name="Google Shape;3499;p40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3500" name="Google Shape;3500;p40"/>
          <p:cNvGrpSpPr/>
          <p:nvPr/>
        </p:nvGrpSpPr>
        <p:grpSpPr>
          <a:xfrm rot="3340333">
            <a:off x="1414158" y="1501597"/>
            <a:ext cx="517553" cy="596187"/>
            <a:chOff x="3150425" y="3024575"/>
            <a:chExt cx="130350" cy="150150"/>
          </a:xfrm>
        </p:grpSpPr>
        <p:sp>
          <p:nvSpPr>
            <p:cNvPr id="3501" name="Google Shape;3501;p40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2" name="Google Shape;3502;p40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3" name="Google Shape;3503;p40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4" name="Google Shape;3504;p40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5" name="Google Shape;3505;p40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6" name="Google Shape;3506;p40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7" name="Google Shape;3507;p40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8" name="Google Shape;3508;p40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09" name="Google Shape;3509;p40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0" name="Google Shape;3510;p40"/>
          <p:cNvSpPr txBox="1">
            <a:spLocks noGrp="1"/>
          </p:cNvSpPr>
          <p:nvPr>
            <p:ph type="subTitle" idx="1"/>
          </p:nvPr>
        </p:nvSpPr>
        <p:spPr>
          <a:xfrm>
            <a:off x="1310100" y="2673400"/>
            <a:ext cx="4338800" cy="2355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11" name="Google Shape;3511;p4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093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5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287" name="Google Shape;287;p5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5" name="Google Shape;345;p5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46" name="Google Shape;346;p5"/>
          <p:cNvGrpSpPr/>
          <p:nvPr/>
        </p:nvGrpSpPr>
        <p:grpSpPr>
          <a:xfrm rot="-729013">
            <a:off x="603540" y="782057"/>
            <a:ext cx="1147561" cy="1637673"/>
            <a:chOff x="6107000" y="691500"/>
            <a:chExt cx="590450" cy="842625"/>
          </a:xfrm>
        </p:grpSpPr>
        <p:sp>
          <p:nvSpPr>
            <p:cNvPr id="347" name="Google Shape;347;p5"/>
            <p:cNvSpPr/>
            <p:nvPr/>
          </p:nvSpPr>
          <p:spPr>
            <a:xfrm>
              <a:off x="6107000" y="691500"/>
              <a:ext cx="590450" cy="842625"/>
            </a:xfrm>
            <a:custGeom>
              <a:avLst/>
              <a:gdLst/>
              <a:ahLst/>
              <a:cxnLst/>
              <a:rect l="l" t="t" r="r" b="b"/>
              <a:pathLst>
                <a:path w="23618" h="33705" extrusionOk="0">
                  <a:moveTo>
                    <a:pt x="14676" y="1"/>
                  </a:moveTo>
                  <a:cubicBezTo>
                    <a:pt x="14518" y="1"/>
                    <a:pt x="14375" y="83"/>
                    <a:pt x="14286" y="230"/>
                  </a:cubicBezTo>
                  <a:cubicBezTo>
                    <a:pt x="14187" y="409"/>
                    <a:pt x="14227" y="628"/>
                    <a:pt x="14406" y="787"/>
                  </a:cubicBezTo>
                  <a:cubicBezTo>
                    <a:pt x="14485" y="847"/>
                    <a:pt x="14565" y="907"/>
                    <a:pt x="14664" y="966"/>
                  </a:cubicBezTo>
                  <a:cubicBezTo>
                    <a:pt x="17530" y="2817"/>
                    <a:pt x="19619" y="5324"/>
                    <a:pt x="20912" y="8447"/>
                  </a:cubicBezTo>
                  <a:cubicBezTo>
                    <a:pt x="22941" y="13362"/>
                    <a:pt x="22862" y="18256"/>
                    <a:pt x="20713" y="23111"/>
                  </a:cubicBezTo>
                  <a:cubicBezTo>
                    <a:pt x="19778" y="25240"/>
                    <a:pt x="18445" y="27090"/>
                    <a:pt x="16714" y="28662"/>
                  </a:cubicBezTo>
                  <a:cubicBezTo>
                    <a:pt x="13829" y="31288"/>
                    <a:pt x="10446" y="32721"/>
                    <a:pt x="6507" y="32800"/>
                  </a:cubicBezTo>
                  <a:cubicBezTo>
                    <a:pt x="6451" y="32801"/>
                    <a:pt x="6395" y="32801"/>
                    <a:pt x="6339" y="32801"/>
                  </a:cubicBezTo>
                  <a:cubicBezTo>
                    <a:pt x="4607" y="32801"/>
                    <a:pt x="2913" y="32502"/>
                    <a:pt x="1274" y="31885"/>
                  </a:cubicBezTo>
                  <a:cubicBezTo>
                    <a:pt x="1115" y="31806"/>
                    <a:pt x="936" y="31746"/>
                    <a:pt x="777" y="31686"/>
                  </a:cubicBezTo>
                  <a:cubicBezTo>
                    <a:pt x="697" y="31666"/>
                    <a:pt x="618" y="31646"/>
                    <a:pt x="518" y="31626"/>
                  </a:cubicBezTo>
                  <a:cubicBezTo>
                    <a:pt x="319" y="31626"/>
                    <a:pt x="160" y="31706"/>
                    <a:pt x="80" y="31885"/>
                  </a:cubicBezTo>
                  <a:cubicBezTo>
                    <a:pt x="1" y="32064"/>
                    <a:pt x="41" y="32243"/>
                    <a:pt x="220" y="32363"/>
                  </a:cubicBezTo>
                  <a:cubicBezTo>
                    <a:pt x="478" y="32522"/>
                    <a:pt x="757" y="32681"/>
                    <a:pt x="1036" y="32780"/>
                  </a:cubicBezTo>
                  <a:cubicBezTo>
                    <a:pt x="2428" y="33278"/>
                    <a:pt x="3881" y="33596"/>
                    <a:pt x="5373" y="33676"/>
                  </a:cubicBezTo>
                  <a:cubicBezTo>
                    <a:pt x="5707" y="33695"/>
                    <a:pt x="6039" y="33705"/>
                    <a:pt x="6368" y="33705"/>
                  </a:cubicBezTo>
                  <a:cubicBezTo>
                    <a:pt x="9742" y="33705"/>
                    <a:pt x="12848" y="32685"/>
                    <a:pt x="15639" y="30691"/>
                  </a:cubicBezTo>
                  <a:cubicBezTo>
                    <a:pt x="18902" y="28383"/>
                    <a:pt x="21091" y="25240"/>
                    <a:pt x="22344" y="21459"/>
                  </a:cubicBezTo>
                  <a:cubicBezTo>
                    <a:pt x="22703" y="20325"/>
                    <a:pt x="22961" y="19171"/>
                    <a:pt x="23100" y="17978"/>
                  </a:cubicBezTo>
                  <a:cubicBezTo>
                    <a:pt x="23618" y="13720"/>
                    <a:pt x="22862" y="9721"/>
                    <a:pt x="20693" y="6000"/>
                  </a:cubicBezTo>
                  <a:cubicBezTo>
                    <a:pt x="19320" y="3613"/>
                    <a:pt x="17450" y="1663"/>
                    <a:pt x="15122" y="190"/>
                  </a:cubicBezTo>
                  <a:cubicBezTo>
                    <a:pt x="15023" y="131"/>
                    <a:pt x="14943" y="71"/>
                    <a:pt x="14844" y="31"/>
                  </a:cubicBezTo>
                  <a:cubicBezTo>
                    <a:pt x="14787" y="11"/>
                    <a:pt x="14730" y="1"/>
                    <a:pt x="146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6130400" y="766775"/>
              <a:ext cx="473550" cy="680625"/>
            </a:xfrm>
            <a:custGeom>
              <a:avLst/>
              <a:gdLst/>
              <a:ahLst/>
              <a:cxnLst/>
              <a:rect l="l" t="t" r="r" b="b"/>
              <a:pathLst>
                <a:path w="18942" h="27225" extrusionOk="0">
                  <a:moveTo>
                    <a:pt x="12068" y="0"/>
                  </a:moveTo>
                  <a:cubicBezTo>
                    <a:pt x="11822" y="0"/>
                    <a:pt x="11606" y="197"/>
                    <a:pt x="11639" y="462"/>
                  </a:cubicBezTo>
                  <a:cubicBezTo>
                    <a:pt x="11659" y="602"/>
                    <a:pt x="11739" y="741"/>
                    <a:pt x="11838" y="840"/>
                  </a:cubicBezTo>
                  <a:cubicBezTo>
                    <a:pt x="11997" y="1000"/>
                    <a:pt x="12196" y="1159"/>
                    <a:pt x="12356" y="1318"/>
                  </a:cubicBezTo>
                  <a:cubicBezTo>
                    <a:pt x="14683" y="3487"/>
                    <a:pt x="16375" y="6053"/>
                    <a:pt x="17250" y="9117"/>
                  </a:cubicBezTo>
                  <a:cubicBezTo>
                    <a:pt x="18046" y="11823"/>
                    <a:pt x="18046" y="14529"/>
                    <a:pt x="17190" y="17295"/>
                  </a:cubicBezTo>
                  <a:cubicBezTo>
                    <a:pt x="16434" y="19563"/>
                    <a:pt x="15121" y="21513"/>
                    <a:pt x="13231" y="23084"/>
                  </a:cubicBezTo>
                  <a:cubicBezTo>
                    <a:pt x="10744" y="25134"/>
                    <a:pt x="7839" y="26128"/>
                    <a:pt x="4636" y="26308"/>
                  </a:cubicBezTo>
                  <a:cubicBezTo>
                    <a:pt x="4363" y="26324"/>
                    <a:pt x="4090" y="26332"/>
                    <a:pt x="3817" y="26332"/>
                  </a:cubicBezTo>
                  <a:cubicBezTo>
                    <a:pt x="2797" y="26332"/>
                    <a:pt x="1780" y="26221"/>
                    <a:pt x="776" y="26049"/>
                  </a:cubicBezTo>
                  <a:cubicBezTo>
                    <a:pt x="716" y="26039"/>
                    <a:pt x="652" y="26034"/>
                    <a:pt x="587" y="26034"/>
                  </a:cubicBezTo>
                  <a:cubicBezTo>
                    <a:pt x="522" y="26034"/>
                    <a:pt x="458" y="26039"/>
                    <a:pt x="398" y="26049"/>
                  </a:cubicBezTo>
                  <a:cubicBezTo>
                    <a:pt x="179" y="26089"/>
                    <a:pt x="60" y="26228"/>
                    <a:pt x="20" y="26427"/>
                  </a:cubicBezTo>
                  <a:cubicBezTo>
                    <a:pt x="0" y="26606"/>
                    <a:pt x="100" y="26765"/>
                    <a:pt x="298" y="26845"/>
                  </a:cubicBezTo>
                  <a:cubicBezTo>
                    <a:pt x="557" y="26924"/>
                    <a:pt x="816" y="27024"/>
                    <a:pt x="1074" y="27044"/>
                  </a:cubicBezTo>
                  <a:cubicBezTo>
                    <a:pt x="1976" y="27117"/>
                    <a:pt x="2878" y="27225"/>
                    <a:pt x="3795" y="27225"/>
                  </a:cubicBezTo>
                  <a:cubicBezTo>
                    <a:pt x="3870" y="27225"/>
                    <a:pt x="3944" y="27224"/>
                    <a:pt x="4019" y="27223"/>
                  </a:cubicBezTo>
                  <a:cubicBezTo>
                    <a:pt x="7143" y="27203"/>
                    <a:pt x="10068" y="26387"/>
                    <a:pt x="12674" y="24636"/>
                  </a:cubicBezTo>
                  <a:cubicBezTo>
                    <a:pt x="15101" y="23005"/>
                    <a:pt x="16832" y="20816"/>
                    <a:pt x="17867" y="18090"/>
                  </a:cubicBezTo>
                  <a:cubicBezTo>
                    <a:pt x="18703" y="15882"/>
                    <a:pt x="18941" y="13574"/>
                    <a:pt x="18623" y="11226"/>
                  </a:cubicBezTo>
                  <a:cubicBezTo>
                    <a:pt x="17986" y="6750"/>
                    <a:pt x="15818" y="3128"/>
                    <a:pt x="12455" y="184"/>
                  </a:cubicBezTo>
                  <a:cubicBezTo>
                    <a:pt x="12376" y="124"/>
                    <a:pt x="12296" y="64"/>
                    <a:pt x="12216" y="25"/>
                  </a:cubicBezTo>
                  <a:cubicBezTo>
                    <a:pt x="12167" y="8"/>
                    <a:pt x="12117" y="0"/>
                    <a:pt x="12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6154750" y="842225"/>
              <a:ext cx="351700" cy="515475"/>
            </a:xfrm>
            <a:custGeom>
              <a:avLst/>
              <a:gdLst/>
              <a:ahLst/>
              <a:cxnLst/>
              <a:rect l="l" t="t" r="r" b="b"/>
              <a:pathLst>
                <a:path w="14068" h="20619" extrusionOk="0">
                  <a:moveTo>
                    <a:pt x="9655" y="1"/>
                  </a:moveTo>
                  <a:cubicBezTo>
                    <a:pt x="9544" y="1"/>
                    <a:pt x="9437" y="46"/>
                    <a:pt x="9352" y="130"/>
                  </a:cubicBezTo>
                  <a:cubicBezTo>
                    <a:pt x="9173" y="289"/>
                    <a:pt x="9173" y="528"/>
                    <a:pt x="9312" y="727"/>
                  </a:cubicBezTo>
                  <a:cubicBezTo>
                    <a:pt x="9392" y="827"/>
                    <a:pt x="9491" y="926"/>
                    <a:pt x="9571" y="1006"/>
                  </a:cubicBezTo>
                  <a:cubicBezTo>
                    <a:pt x="11222" y="2757"/>
                    <a:pt x="12337" y="4786"/>
                    <a:pt x="12814" y="7134"/>
                  </a:cubicBezTo>
                  <a:cubicBezTo>
                    <a:pt x="13292" y="9521"/>
                    <a:pt x="13033" y="11849"/>
                    <a:pt x="11959" y="14038"/>
                  </a:cubicBezTo>
                  <a:cubicBezTo>
                    <a:pt x="10765" y="16425"/>
                    <a:pt x="8875" y="18077"/>
                    <a:pt x="6368" y="19012"/>
                  </a:cubicBezTo>
                  <a:cubicBezTo>
                    <a:pt x="5131" y="19476"/>
                    <a:pt x="3854" y="19711"/>
                    <a:pt x="2551" y="19711"/>
                  </a:cubicBezTo>
                  <a:cubicBezTo>
                    <a:pt x="2010" y="19711"/>
                    <a:pt x="1465" y="19671"/>
                    <a:pt x="916" y="19589"/>
                  </a:cubicBezTo>
                  <a:cubicBezTo>
                    <a:pt x="813" y="19577"/>
                    <a:pt x="709" y="19566"/>
                    <a:pt x="606" y="19566"/>
                  </a:cubicBezTo>
                  <a:cubicBezTo>
                    <a:pt x="530" y="19566"/>
                    <a:pt x="455" y="19572"/>
                    <a:pt x="379" y="19589"/>
                  </a:cubicBezTo>
                  <a:cubicBezTo>
                    <a:pt x="160" y="19629"/>
                    <a:pt x="1" y="19828"/>
                    <a:pt x="1" y="20046"/>
                  </a:cubicBezTo>
                  <a:cubicBezTo>
                    <a:pt x="1" y="20206"/>
                    <a:pt x="120" y="20345"/>
                    <a:pt x="359" y="20405"/>
                  </a:cubicBezTo>
                  <a:cubicBezTo>
                    <a:pt x="558" y="20464"/>
                    <a:pt x="777" y="20504"/>
                    <a:pt x="996" y="20524"/>
                  </a:cubicBezTo>
                  <a:cubicBezTo>
                    <a:pt x="1513" y="20584"/>
                    <a:pt x="2033" y="20618"/>
                    <a:pt x="2553" y="20618"/>
                  </a:cubicBezTo>
                  <a:cubicBezTo>
                    <a:pt x="3233" y="20618"/>
                    <a:pt x="3912" y="20560"/>
                    <a:pt x="4577" y="20424"/>
                  </a:cubicBezTo>
                  <a:cubicBezTo>
                    <a:pt x="8934" y="19589"/>
                    <a:pt x="11879" y="17082"/>
                    <a:pt x="13192" y="13520"/>
                  </a:cubicBezTo>
                  <a:cubicBezTo>
                    <a:pt x="13908" y="11352"/>
                    <a:pt x="14068" y="9561"/>
                    <a:pt x="13849" y="7910"/>
                  </a:cubicBezTo>
                  <a:cubicBezTo>
                    <a:pt x="13471" y="4945"/>
                    <a:pt x="12177" y="2418"/>
                    <a:pt x="10108" y="270"/>
                  </a:cubicBezTo>
                  <a:cubicBezTo>
                    <a:pt x="10068" y="210"/>
                    <a:pt x="10009" y="150"/>
                    <a:pt x="9949" y="110"/>
                  </a:cubicBezTo>
                  <a:cubicBezTo>
                    <a:pt x="9856" y="36"/>
                    <a:pt x="9754" y="1"/>
                    <a:pt x="96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6193050" y="900900"/>
              <a:ext cx="226350" cy="351800"/>
            </a:xfrm>
            <a:custGeom>
              <a:avLst/>
              <a:gdLst/>
              <a:ahLst/>
              <a:cxnLst/>
              <a:rect l="l" t="t" r="r" b="b"/>
              <a:pathLst>
                <a:path w="9054" h="14072" extrusionOk="0">
                  <a:moveTo>
                    <a:pt x="5665" y="1"/>
                  </a:moveTo>
                  <a:cubicBezTo>
                    <a:pt x="5547" y="1"/>
                    <a:pt x="5436" y="48"/>
                    <a:pt x="5353" y="131"/>
                  </a:cubicBezTo>
                  <a:cubicBezTo>
                    <a:pt x="5214" y="270"/>
                    <a:pt x="5174" y="469"/>
                    <a:pt x="5273" y="668"/>
                  </a:cubicBezTo>
                  <a:cubicBezTo>
                    <a:pt x="5333" y="748"/>
                    <a:pt x="5413" y="827"/>
                    <a:pt x="5472" y="907"/>
                  </a:cubicBezTo>
                  <a:cubicBezTo>
                    <a:pt x="5831" y="1345"/>
                    <a:pt x="6209" y="1763"/>
                    <a:pt x="6527" y="2240"/>
                  </a:cubicBezTo>
                  <a:cubicBezTo>
                    <a:pt x="7462" y="3633"/>
                    <a:pt x="8079" y="5165"/>
                    <a:pt x="8079" y="6856"/>
                  </a:cubicBezTo>
                  <a:cubicBezTo>
                    <a:pt x="8079" y="9462"/>
                    <a:pt x="6905" y="11353"/>
                    <a:pt x="4557" y="12487"/>
                  </a:cubicBezTo>
                  <a:cubicBezTo>
                    <a:pt x="3508" y="12976"/>
                    <a:pt x="2396" y="13174"/>
                    <a:pt x="1251" y="13174"/>
                  </a:cubicBezTo>
                  <a:cubicBezTo>
                    <a:pt x="1093" y="13174"/>
                    <a:pt x="935" y="13170"/>
                    <a:pt x="777" y="13163"/>
                  </a:cubicBezTo>
                  <a:cubicBezTo>
                    <a:pt x="658" y="13143"/>
                    <a:pt x="538" y="13143"/>
                    <a:pt x="419" y="13143"/>
                  </a:cubicBezTo>
                  <a:cubicBezTo>
                    <a:pt x="200" y="13163"/>
                    <a:pt x="21" y="13342"/>
                    <a:pt x="21" y="13561"/>
                  </a:cubicBezTo>
                  <a:cubicBezTo>
                    <a:pt x="1" y="13760"/>
                    <a:pt x="140" y="13959"/>
                    <a:pt x="379" y="14019"/>
                  </a:cubicBezTo>
                  <a:cubicBezTo>
                    <a:pt x="419" y="14039"/>
                    <a:pt x="478" y="14039"/>
                    <a:pt x="538" y="14039"/>
                  </a:cubicBezTo>
                  <a:cubicBezTo>
                    <a:pt x="812" y="14060"/>
                    <a:pt x="1085" y="14071"/>
                    <a:pt x="1357" y="14071"/>
                  </a:cubicBezTo>
                  <a:cubicBezTo>
                    <a:pt x="2582" y="14071"/>
                    <a:pt x="3775" y="13843"/>
                    <a:pt x="4915" y="13322"/>
                  </a:cubicBezTo>
                  <a:cubicBezTo>
                    <a:pt x="6865" y="12427"/>
                    <a:pt x="8178" y="10955"/>
                    <a:pt x="8755" y="8846"/>
                  </a:cubicBezTo>
                  <a:cubicBezTo>
                    <a:pt x="9014" y="7871"/>
                    <a:pt x="9054" y="6876"/>
                    <a:pt x="8914" y="5881"/>
                  </a:cubicBezTo>
                  <a:cubicBezTo>
                    <a:pt x="8596" y="3673"/>
                    <a:pt x="7562" y="1822"/>
                    <a:pt x="6049" y="191"/>
                  </a:cubicBezTo>
                  <a:cubicBezTo>
                    <a:pt x="6010" y="151"/>
                    <a:pt x="5950" y="111"/>
                    <a:pt x="5910" y="71"/>
                  </a:cubicBezTo>
                  <a:cubicBezTo>
                    <a:pt x="5829" y="23"/>
                    <a:pt x="5745" y="1"/>
                    <a:pt x="56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1" name="Google Shape;351;p5"/>
          <p:cNvSpPr/>
          <p:nvPr/>
        </p:nvSpPr>
        <p:spPr>
          <a:xfrm rot="-1265962" flipH="1">
            <a:off x="7690200" y="3591204"/>
            <a:ext cx="3743461" cy="2928363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52" name="Google Shape;352;p5"/>
          <p:cNvGrpSpPr/>
          <p:nvPr/>
        </p:nvGrpSpPr>
        <p:grpSpPr>
          <a:xfrm>
            <a:off x="2294062" y="4090731"/>
            <a:ext cx="2083236" cy="2258135"/>
            <a:chOff x="2683071" y="3068048"/>
            <a:chExt cx="1562427" cy="1693601"/>
          </a:xfrm>
        </p:grpSpPr>
        <p:sp>
          <p:nvSpPr>
            <p:cNvPr id="353" name="Google Shape;353;p5"/>
            <p:cNvSpPr/>
            <p:nvPr/>
          </p:nvSpPr>
          <p:spPr>
            <a:xfrm>
              <a:off x="2863164" y="3199452"/>
              <a:ext cx="1264012" cy="1562181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2683071" y="3068048"/>
              <a:ext cx="1234106" cy="1536883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3148041" y="3480850"/>
              <a:ext cx="1097458" cy="1280799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6" name="Google Shape;356;p5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357" name="Google Shape;357;p5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8" name="Google Shape;358;p5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359" name="Google Shape;359;p5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361" name="Google Shape;361;p5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362" name="Google Shape;362;p5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363" name="Google Shape;363;p5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64" name="Google Shape;364;p5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365" name="Google Shape;365;p5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366" name="Google Shape;366;p5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67" name="Google Shape;367;p5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  <p:grpSp>
          <p:nvGrpSpPr>
            <p:cNvPr id="368" name="Google Shape;368;p5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369" name="Google Shape;369;p5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370" name="Google Shape;370;p5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71" name="Google Shape;371;p5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372" name="Google Shape;372;p5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373" name="Google Shape;373;p5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374" name="Google Shape;374;p5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5" name="Google Shape;375;p5"/>
          <p:cNvSpPr txBox="1">
            <a:spLocks noGrp="1"/>
          </p:cNvSpPr>
          <p:nvPr>
            <p:ph type="subTitle" idx="1"/>
          </p:nvPr>
        </p:nvSpPr>
        <p:spPr>
          <a:xfrm>
            <a:off x="2019733" y="3649551"/>
            <a:ext cx="33580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6" name="Google Shape;376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7" name="Google Shape;377;p5"/>
          <p:cNvSpPr txBox="1">
            <a:spLocks noGrp="1"/>
          </p:cNvSpPr>
          <p:nvPr>
            <p:ph type="subTitle" idx="2"/>
          </p:nvPr>
        </p:nvSpPr>
        <p:spPr>
          <a:xfrm>
            <a:off x="2019733" y="4275951"/>
            <a:ext cx="3358000" cy="114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8" name="Google Shape;378;p5"/>
          <p:cNvSpPr txBox="1">
            <a:spLocks noGrp="1"/>
          </p:cNvSpPr>
          <p:nvPr>
            <p:ph type="subTitle" idx="3"/>
          </p:nvPr>
        </p:nvSpPr>
        <p:spPr>
          <a:xfrm>
            <a:off x="6814217" y="3649551"/>
            <a:ext cx="33580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9" name="Google Shape;379;p5"/>
          <p:cNvSpPr txBox="1">
            <a:spLocks noGrp="1"/>
          </p:cNvSpPr>
          <p:nvPr>
            <p:ph type="subTitle" idx="4"/>
          </p:nvPr>
        </p:nvSpPr>
        <p:spPr>
          <a:xfrm>
            <a:off x="6814227" y="4275951"/>
            <a:ext cx="3358000" cy="114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01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3" name="Google Shape;3513;p41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3514" name="Google Shape;3514;p41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5" name="Google Shape;3515;p41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6" name="Google Shape;3516;p41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7" name="Google Shape;3517;p41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8" name="Google Shape;3518;p41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9" name="Google Shape;3519;p41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0" name="Google Shape;3520;p41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1" name="Google Shape;3521;p41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2" name="Google Shape;3522;p41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3" name="Google Shape;3523;p41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4" name="Google Shape;3524;p41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5" name="Google Shape;3525;p41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6" name="Google Shape;3526;p41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7" name="Google Shape;3527;p41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8" name="Google Shape;3528;p41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9" name="Google Shape;3529;p41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0" name="Google Shape;3530;p41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1" name="Google Shape;3531;p41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2" name="Google Shape;3532;p41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3" name="Google Shape;3533;p41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4" name="Google Shape;3534;p41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5" name="Google Shape;3535;p41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6" name="Google Shape;3536;p41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7" name="Google Shape;3537;p41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8" name="Google Shape;3538;p41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9" name="Google Shape;3539;p41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0" name="Google Shape;3540;p41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1" name="Google Shape;3541;p41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2" name="Google Shape;3542;p41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3" name="Google Shape;3543;p41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4" name="Google Shape;3544;p41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5" name="Google Shape;3545;p41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6" name="Google Shape;3546;p41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7" name="Google Shape;3547;p41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8" name="Google Shape;3548;p41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9" name="Google Shape;3549;p41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0" name="Google Shape;3550;p41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1" name="Google Shape;3551;p41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2" name="Google Shape;3552;p41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3" name="Google Shape;3553;p41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4" name="Google Shape;3554;p41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5" name="Google Shape;3555;p41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6" name="Google Shape;3556;p41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7" name="Google Shape;3557;p41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8" name="Google Shape;3558;p41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9" name="Google Shape;3559;p41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0" name="Google Shape;3560;p41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1" name="Google Shape;3561;p41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2" name="Google Shape;3562;p41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3" name="Google Shape;3563;p41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4" name="Google Shape;3564;p41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5" name="Google Shape;3565;p41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6" name="Google Shape;3566;p41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7" name="Google Shape;3567;p41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8" name="Google Shape;3568;p41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9" name="Google Shape;3569;p41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0" name="Google Shape;3570;p41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1" name="Google Shape;3571;p41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72" name="Google Shape;3572;p41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73" name="Google Shape;3573;p41"/>
          <p:cNvSpPr/>
          <p:nvPr/>
        </p:nvSpPr>
        <p:spPr>
          <a:xfrm>
            <a:off x="747300" y="3943768"/>
            <a:ext cx="3076000" cy="2406233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74" name="Google Shape;3574;p41"/>
          <p:cNvSpPr/>
          <p:nvPr/>
        </p:nvSpPr>
        <p:spPr>
          <a:xfrm rot="1167777">
            <a:off x="4862155" y="1185060"/>
            <a:ext cx="1279980" cy="1103464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75" name="Google Shape;3575;p41"/>
          <p:cNvSpPr/>
          <p:nvPr/>
        </p:nvSpPr>
        <p:spPr>
          <a:xfrm>
            <a:off x="8668109" y="953205"/>
            <a:ext cx="2917385" cy="2197612"/>
          </a:xfrm>
          <a:custGeom>
            <a:avLst/>
            <a:gdLst/>
            <a:ahLst/>
            <a:cxnLst/>
            <a:rect l="l" t="t" r="r" b="b"/>
            <a:pathLst>
              <a:path w="13789" h="10387" extrusionOk="0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576" name="Google Shape;3576;p41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3577" name="Google Shape;3577;p41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78" name="Google Shape;3578;p41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3579" name="Google Shape;3579;p41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3580" name="Google Shape;3580;p41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3581" name="Google Shape;3581;p41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3582" name="Google Shape;3582;p41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3583" name="Google Shape;3583;p41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584" name="Google Shape;3584;p41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3585" name="Google Shape;3585;p41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3586" name="Google Shape;3586;p41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587" name="Google Shape;3587;p41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  <p:grpSp>
          <p:nvGrpSpPr>
            <p:cNvPr id="3588" name="Google Shape;3588;p41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3589" name="Google Shape;3589;p41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3590" name="Google Shape;3590;p41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91" name="Google Shape;3591;p41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3592" name="Google Shape;3592;p41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3593" name="Google Shape;3593;p41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3594" name="Google Shape;3594;p41"/>
          <p:cNvGrpSpPr/>
          <p:nvPr/>
        </p:nvGrpSpPr>
        <p:grpSpPr>
          <a:xfrm rot="3340333">
            <a:off x="1414158" y="1501597"/>
            <a:ext cx="517553" cy="596187"/>
            <a:chOff x="3150425" y="3024575"/>
            <a:chExt cx="130350" cy="150150"/>
          </a:xfrm>
        </p:grpSpPr>
        <p:sp>
          <p:nvSpPr>
            <p:cNvPr id="3595" name="Google Shape;3595;p41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6" name="Google Shape;3596;p41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7" name="Google Shape;3597;p41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8" name="Google Shape;3598;p41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9" name="Google Shape;3599;p41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0" name="Google Shape;3600;p41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1" name="Google Shape;3601;p41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2" name="Google Shape;3602;p41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03" name="Google Shape;3603;p41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04" name="Google Shape;3604;p41"/>
          <p:cNvSpPr txBox="1">
            <a:spLocks noGrp="1"/>
          </p:cNvSpPr>
          <p:nvPr>
            <p:ph type="subTitle" idx="1"/>
          </p:nvPr>
        </p:nvSpPr>
        <p:spPr>
          <a:xfrm>
            <a:off x="1874433" y="5132967"/>
            <a:ext cx="8418000" cy="1010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05" name="Google Shape;3605;p4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02617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3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7" name="Google Shape;3607;p42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3608" name="Google Shape;3608;p42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9" name="Google Shape;3609;p42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0" name="Google Shape;3610;p42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1" name="Google Shape;3611;p42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2" name="Google Shape;3612;p42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3" name="Google Shape;3613;p42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4" name="Google Shape;3614;p42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5" name="Google Shape;3615;p42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6" name="Google Shape;3616;p42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7" name="Google Shape;3617;p42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8" name="Google Shape;3618;p42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9" name="Google Shape;3619;p42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0" name="Google Shape;3620;p42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1" name="Google Shape;3621;p42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2" name="Google Shape;3622;p42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3" name="Google Shape;3623;p42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4" name="Google Shape;3624;p42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5" name="Google Shape;3625;p42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6" name="Google Shape;3626;p42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7" name="Google Shape;3627;p42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8" name="Google Shape;3628;p42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9" name="Google Shape;3629;p42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0" name="Google Shape;3630;p42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1" name="Google Shape;3631;p42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2" name="Google Shape;3632;p42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3" name="Google Shape;3633;p42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4" name="Google Shape;3634;p42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5" name="Google Shape;3635;p42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6" name="Google Shape;3636;p42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7" name="Google Shape;3637;p42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8" name="Google Shape;3638;p42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9" name="Google Shape;3639;p42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0" name="Google Shape;3640;p42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1" name="Google Shape;3641;p42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2" name="Google Shape;3642;p42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3" name="Google Shape;3643;p42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4" name="Google Shape;3644;p42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5" name="Google Shape;3645;p42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6" name="Google Shape;3646;p42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7" name="Google Shape;3647;p42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8" name="Google Shape;3648;p42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9" name="Google Shape;3649;p42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0" name="Google Shape;3650;p42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1" name="Google Shape;3651;p42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2" name="Google Shape;3652;p42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3" name="Google Shape;3653;p42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4" name="Google Shape;3654;p42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5" name="Google Shape;3655;p42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6" name="Google Shape;3656;p42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7" name="Google Shape;3657;p42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8" name="Google Shape;3658;p42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9" name="Google Shape;3659;p42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0" name="Google Shape;3660;p42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1" name="Google Shape;3661;p42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2" name="Google Shape;3662;p42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3" name="Google Shape;3663;p42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4" name="Google Shape;3664;p42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5" name="Google Shape;3665;p42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66" name="Google Shape;3666;p42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67" name="Google Shape;3667;p42"/>
          <p:cNvGrpSpPr/>
          <p:nvPr/>
        </p:nvGrpSpPr>
        <p:grpSpPr>
          <a:xfrm>
            <a:off x="9106539" y="1356947"/>
            <a:ext cx="2249552" cy="1904900"/>
            <a:chOff x="478350" y="433625"/>
            <a:chExt cx="811800" cy="687425"/>
          </a:xfrm>
        </p:grpSpPr>
        <p:sp>
          <p:nvSpPr>
            <p:cNvPr id="3668" name="Google Shape;3668;p42"/>
            <p:cNvSpPr/>
            <p:nvPr/>
          </p:nvSpPr>
          <p:spPr>
            <a:xfrm>
              <a:off x="505225" y="57985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20" y="200"/>
                  </a:moveTo>
                  <a:cubicBezTo>
                    <a:pt x="140" y="140"/>
                    <a:pt x="199" y="41"/>
                    <a:pt x="120" y="1"/>
                  </a:cubicBezTo>
                  <a:cubicBezTo>
                    <a:pt x="40" y="41"/>
                    <a:pt x="0" y="140"/>
                    <a:pt x="120" y="2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9" name="Google Shape;3669;p42"/>
            <p:cNvSpPr/>
            <p:nvPr/>
          </p:nvSpPr>
          <p:spPr>
            <a:xfrm>
              <a:off x="519650" y="58930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99" y="140"/>
                  </a:moveTo>
                  <a:cubicBezTo>
                    <a:pt x="179" y="120"/>
                    <a:pt x="159" y="100"/>
                    <a:pt x="179" y="41"/>
                  </a:cubicBezTo>
                  <a:lnTo>
                    <a:pt x="40" y="1"/>
                  </a:lnTo>
                  <a:lnTo>
                    <a:pt x="0" y="120"/>
                  </a:lnTo>
                  <a:cubicBezTo>
                    <a:pt x="80" y="140"/>
                    <a:pt x="179" y="200"/>
                    <a:pt x="199" y="1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0" name="Google Shape;3670;p42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1" name="Google Shape;3671;p42"/>
            <p:cNvSpPr/>
            <p:nvPr/>
          </p:nvSpPr>
          <p:spPr>
            <a:xfrm>
              <a:off x="618625" y="433625"/>
              <a:ext cx="671525" cy="687425"/>
            </a:xfrm>
            <a:custGeom>
              <a:avLst/>
              <a:gdLst/>
              <a:ahLst/>
              <a:cxnLst/>
              <a:rect l="l" t="t" r="r" b="b"/>
              <a:pathLst>
                <a:path w="26861" h="27497" extrusionOk="0">
                  <a:moveTo>
                    <a:pt x="26781" y="15479"/>
                  </a:moveTo>
                  <a:cubicBezTo>
                    <a:pt x="26721" y="14823"/>
                    <a:pt x="26701" y="14186"/>
                    <a:pt x="26582" y="13629"/>
                  </a:cubicBezTo>
                  <a:cubicBezTo>
                    <a:pt x="26542" y="13430"/>
                    <a:pt x="26443" y="13251"/>
                    <a:pt x="26403" y="13052"/>
                  </a:cubicBezTo>
                  <a:cubicBezTo>
                    <a:pt x="26224" y="12236"/>
                    <a:pt x="26164" y="11401"/>
                    <a:pt x="25945" y="10605"/>
                  </a:cubicBezTo>
                  <a:cubicBezTo>
                    <a:pt x="25866" y="10346"/>
                    <a:pt x="25726" y="10088"/>
                    <a:pt x="25647" y="9829"/>
                  </a:cubicBezTo>
                  <a:cubicBezTo>
                    <a:pt x="25567" y="9570"/>
                    <a:pt x="25567" y="9292"/>
                    <a:pt x="25488" y="9013"/>
                  </a:cubicBezTo>
                  <a:cubicBezTo>
                    <a:pt x="25408" y="8735"/>
                    <a:pt x="25289" y="8476"/>
                    <a:pt x="25189" y="8217"/>
                  </a:cubicBezTo>
                  <a:cubicBezTo>
                    <a:pt x="25070" y="7819"/>
                    <a:pt x="24851" y="7422"/>
                    <a:pt x="24712" y="7183"/>
                  </a:cubicBezTo>
                  <a:cubicBezTo>
                    <a:pt x="24592" y="6964"/>
                    <a:pt x="24553" y="6765"/>
                    <a:pt x="24473" y="6606"/>
                  </a:cubicBezTo>
                  <a:cubicBezTo>
                    <a:pt x="24334" y="6248"/>
                    <a:pt x="24095" y="5929"/>
                    <a:pt x="23896" y="5611"/>
                  </a:cubicBezTo>
                  <a:cubicBezTo>
                    <a:pt x="23836" y="5511"/>
                    <a:pt x="23856" y="5372"/>
                    <a:pt x="23797" y="5293"/>
                  </a:cubicBezTo>
                  <a:cubicBezTo>
                    <a:pt x="23737" y="5193"/>
                    <a:pt x="23598" y="5133"/>
                    <a:pt x="23538" y="5034"/>
                  </a:cubicBezTo>
                  <a:cubicBezTo>
                    <a:pt x="23538" y="5034"/>
                    <a:pt x="23538" y="4934"/>
                    <a:pt x="23498" y="4895"/>
                  </a:cubicBezTo>
                  <a:cubicBezTo>
                    <a:pt x="23319" y="4636"/>
                    <a:pt x="23160" y="4338"/>
                    <a:pt x="22961" y="4119"/>
                  </a:cubicBezTo>
                  <a:cubicBezTo>
                    <a:pt x="22881" y="4019"/>
                    <a:pt x="22782" y="3940"/>
                    <a:pt x="22702" y="3840"/>
                  </a:cubicBezTo>
                  <a:cubicBezTo>
                    <a:pt x="22603" y="3721"/>
                    <a:pt x="22523" y="3582"/>
                    <a:pt x="22503" y="3562"/>
                  </a:cubicBezTo>
                  <a:cubicBezTo>
                    <a:pt x="22424" y="3442"/>
                    <a:pt x="22284" y="3422"/>
                    <a:pt x="22185" y="3323"/>
                  </a:cubicBezTo>
                  <a:cubicBezTo>
                    <a:pt x="22145" y="3263"/>
                    <a:pt x="22165" y="3204"/>
                    <a:pt x="22145" y="3164"/>
                  </a:cubicBezTo>
                  <a:cubicBezTo>
                    <a:pt x="22105" y="3124"/>
                    <a:pt x="22006" y="3104"/>
                    <a:pt x="21966" y="3044"/>
                  </a:cubicBezTo>
                  <a:cubicBezTo>
                    <a:pt x="21707" y="2746"/>
                    <a:pt x="21409" y="2388"/>
                    <a:pt x="21051" y="2129"/>
                  </a:cubicBezTo>
                  <a:cubicBezTo>
                    <a:pt x="20951" y="2069"/>
                    <a:pt x="20832" y="2050"/>
                    <a:pt x="20752" y="1990"/>
                  </a:cubicBezTo>
                  <a:cubicBezTo>
                    <a:pt x="20633" y="1910"/>
                    <a:pt x="20553" y="1811"/>
                    <a:pt x="20454" y="1731"/>
                  </a:cubicBezTo>
                  <a:cubicBezTo>
                    <a:pt x="20255" y="1592"/>
                    <a:pt x="20056" y="1492"/>
                    <a:pt x="19837" y="1373"/>
                  </a:cubicBezTo>
                  <a:cubicBezTo>
                    <a:pt x="19419" y="1134"/>
                    <a:pt x="19002" y="955"/>
                    <a:pt x="18584" y="756"/>
                  </a:cubicBezTo>
                  <a:cubicBezTo>
                    <a:pt x="17768" y="398"/>
                    <a:pt x="16912" y="140"/>
                    <a:pt x="16077" y="40"/>
                  </a:cubicBezTo>
                  <a:cubicBezTo>
                    <a:pt x="15321" y="40"/>
                    <a:pt x="14604" y="0"/>
                    <a:pt x="13928" y="40"/>
                  </a:cubicBezTo>
                  <a:cubicBezTo>
                    <a:pt x="13829" y="40"/>
                    <a:pt x="13749" y="0"/>
                    <a:pt x="13649" y="20"/>
                  </a:cubicBezTo>
                  <a:cubicBezTo>
                    <a:pt x="13590" y="20"/>
                    <a:pt x="13510" y="80"/>
                    <a:pt x="13451" y="100"/>
                  </a:cubicBezTo>
                  <a:cubicBezTo>
                    <a:pt x="13271" y="120"/>
                    <a:pt x="13072" y="100"/>
                    <a:pt x="12913" y="120"/>
                  </a:cubicBezTo>
                  <a:cubicBezTo>
                    <a:pt x="12754" y="159"/>
                    <a:pt x="12595" y="219"/>
                    <a:pt x="12436" y="279"/>
                  </a:cubicBezTo>
                  <a:cubicBezTo>
                    <a:pt x="12356" y="299"/>
                    <a:pt x="12277" y="299"/>
                    <a:pt x="12197" y="319"/>
                  </a:cubicBezTo>
                  <a:cubicBezTo>
                    <a:pt x="12197" y="319"/>
                    <a:pt x="12157" y="418"/>
                    <a:pt x="12137" y="418"/>
                  </a:cubicBezTo>
                  <a:cubicBezTo>
                    <a:pt x="12098" y="458"/>
                    <a:pt x="12018" y="398"/>
                    <a:pt x="11978" y="418"/>
                  </a:cubicBezTo>
                  <a:cubicBezTo>
                    <a:pt x="11401" y="617"/>
                    <a:pt x="10765" y="756"/>
                    <a:pt x="10168" y="876"/>
                  </a:cubicBezTo>
                  <a:cubicBezTo>
                    <a:pt x="9790" y="955"/>
                    <a:pt x="9451" y="1055"/>
                    <a:pt x="9113" y="1174"/>
                  </a:cubicBezTo>
                  <a:cubicBezTo>
                    <a:pt x="6944" y="1393"/>
                    <a:pt x="5034" y="2030"/>
                    <a:pt x="3284" y="3960"/>
                  </a:cubicBezTo>
                  <a:cubicBezTo>
                    <a:pt x="3204" y="4039"/>
                    <a:pt x="3124" y="4139"/>
                    <a:pt x="3065" y="4238"/>
                  </a:cubicBezTo>
                  <a:cubicBezTo>
                    <a:pt x="3045" y="4218"/>
                    <a:pt x="3025" y="4198"/>
                    <a:pt x="3025" y="4198"/>
                  </a:cubicBezTo>
                  <a:cubicBezTo>
                    <a:pt x="2925" y="4079"/>
                    <a:pt x="2826" y="4159"/>
                    <a:pt x="2746" y="4178"/>
                  </a:cubicBezTo>
                  <a:cubicBezTo>
                    <a:pt x="2707" y="4198"/>
                    <a:pt x="2647" y="4238"/>
                    <a:pt x="2607" y="4278"/>
                  </a:cubicBezTo>
                  <a:cubicBezTo>
                    <a:pt x="2408" y="4417"/>
                    <a:pt x="2209" y="4636"/>
                    <a:pt x="2070" y="4895"/>
                  </a:cubicBezTo>
                  <a:cubicBezTo>
                    <a:pt x="2010" y="5034"/>
                    <a:pt x="2010" y="5153"/>
                    <a:pt x="1950" y="5293"/>
                  </a:cubicBezTo>
                  <a:cubicBezTo>
                    <a:pt x="1692" y="5790"/>
                    <a:pt x="1294" y="6287"/>
                    <a:pt x="1135" y="6765"/>
                  </a:cubicBezTo>
                  <a:cubicBezTo>
                    <a:pt x="1095" y="6964"/>
                    <a:pt x="1214" y="7262"/>
                    <a:pt x="956" y="7322"/>
                  </a:cubicBezTo>
                  <a:cubicBezTo>
                    <a:pt x="1055" y="7501"/>
                    <a:pt x="916" y="7800"/>
                    <a:pt x="816" y="8018"/>
                  </a:cubicBezTo>
                  <a:cubicBezTo>
                    <a:pt x="737" y="8138"/>
                    <a:pt x="677" y="8217"/>
                    <a:pt x="598" y="8277"/>
                  </a:cubicBezTo>
                  <a:cubicBezTo>
                    <a:pt x="538" y="9033"/>
                    <a:pt x="239" y="9789"/>
                    <a:pt x="160" y="10545"/>
                  </a:cubicBezTo>
                  <a:cubicBezTo>
                    <a:pt x="80" y="11301"/>
                    <a:pt x="1" y="12018"/>
                    <a:pt x="1" y="12674"/>
                  </a:cubicBezTo>
                  <a:cubicBezTo>
                    <a:pt x="21" y="13768"/>
                    <a:pt x="40" y="14743"/>
                    <a:pt x="200" y="15798"/>
                  </a:cubicBezTo>
                  <a:cubicBezTo>
                    <a:pt x="239" y="15957"/>
                    <a:pt x="319" y="16136"/>
                    <a:pt x="359" y="16315"/>
                  </a:cubicBezTo>
                  <a:cubicBezTo>
                    <a:pt x="418" y="16494"/>
                    <a:pt x="458" y="16673"/>
                    <a:pt x="518" y="16872"/>
                  </a:cubicBezTo>
                  <a:cubicBezTo>
                    <a:pt x="478" y="16912"/>
                    <a:pt x="498" y="16912"/>
                    <a:pt x="538" y="16932"/>
                  </a:cubicBezTo>
                  <a:cubicBezTo>
                    <a:pt x="598" y="17151"/>
                    <a:pt x="677" y="17370"/>
                    <a:pt x="757" y="17569"/>
                  </a:cubicBezTo>
                  <a:cubicBezTo>
                    <a:pt x="757" y="17608"/>
                    <a:pt x="757" y="17648"/>
                    <a:pt x="737" y="17688"/>
                  </a:cubicBezTo>
                  <a:cubicBezTo>
                    <a:pt x="777" y="17728"/>
                    <a:pt x="816" y="17768"/>
                    <a:pt x="836" y="17807"/>
                  </a:cubicBezTo>
                  <a:cubicBezTo>
                    <a:pt x="916" y="17986"/>
                    <a:pt x="1015" y="18185"/>
                    <a:pt x="1095" y="18364"/>
                  </a:cubicBezTo>
                  <a:cubicBezTo>
                    <a:pt x="1095" y="18364"/>
                    <a:pt x="1095" y="18384"/>
                    <a:pt x="1135" y="18424"/>
                  </a:cubicBezTo>
                  <a:cubicBezTo>
                    <a:pt x="1175" y="18504"/>
                    <a:pt x="1214" y="18583"/>
                    <a:pt x="1254" y="18683"/>
                  </a:cubicBezTo>
                  <a:cubicBezTo>
                    <a:pt x="1254" y="18742"/>
                    <a:pt x="1294" y="18802"/>
                    <a:pt x="1354" y="18842"/>
                  </a:cubicBezTo>
                  <a:cubicBezTo>
                    <a:pt x="1473" y="19041"/>
                    <a:pt x="1592" y="19220"/>
                    <a:pt x="1732" y="19419"/>
                  </a:cubicBezTo>
                  <a:cubicBezTo>
                    <a:pt x="3264" y="21588"/>
                    <a:pt x="5850" y="22841"/>
                    <a:pt x="8476" y="23299"/>
                  </a:cubicBezTo>
                  <a:cubicBezTo>
                    <a:pt x="10327" y="23637"/>
                    <a:pt x="12197" y="23617"/>
                    <a:pt x="14087" y="23518"/>
                  </a:cubicBezTo>
                  <a:cubicBezTo>
                    <a:pt x="13988" y="23537"/>
                    <a:pt x="13888" y="23557"/>
                    <a:pt x="13789" y="23577"/>
                  </a:cubicBezTo>
                  <a:cubicBezTo>
                    <a:pt x="13709" y="23597"/>
                    <a:pt x="13530" y="23617"/>
                    <a:pt x="13451" y="23657"/>
                  </a:cubicBezTo>
                  <a:cubicBezTo>
                    <a:pt x="13431" y="23657"/>
                    <a:pt x="13411" y="23756"/>
                    <a:pt x="13391" y="23756"/>
                  </a:cubicBezTo>
                  <a:cubicBezTo>
                    <a:pt x="13331" y="23776"/>
                    <a:pt x="13252" y="23717"/>
                    <a:pt x="13172" y="23717"/>
                  </a:cubicBezTo>
                  <a:cubicBezTo>
                    <a:pt x="12913" y="23717"/>
                    <a:pt x="12734" y="23736"/>
                    <a:pt x="12535" y="23736"/>
                  </a:cubicBezTo>
                  <a:cubicBezTo>
                    <a:pt x="12376" y="23736"/>
                    <a:pt x="12217" y="23796"/>
                    <a:pt x="12078" y="23677"/>
                  </a:cubicBezTo>
                  <a:cubicBezTo>
                    <a:pt x="11899" y="23717"/>
                    <a:pt x="11640" y="23796"/>
                    <a:pt x="11381" y="23836"/>
                  </a:cubicBezTo>
                  <a:cubicBezTo>
                    <a:pt x="11302" y="23856"/>
                    <a:pt x="11123" y="23876"/>
                    <a:pt x="11123" y="23876"/>
                  </a:cubicBezTo>
                  <a:cubicBezTo>
                    <a:pt x="11083" y="23876"/>
                    <a:pt x="11083" y="23836"/>
                    <a:pt x="11063" y="23836"/>
                  </a:cubicBezTo>
                  <a:cubicBezTo>
                    <a:pt x="10944" y="23856"/>
                    <a:pt x="10824" y="23915"/>
                    <a:pt x="10705" y="23915"/>
                  </a:cubicBezTo>
                  <a:cubicBezTo>
                    <a:pt x="10148" y="23955"/>
                    <a:pt x="9272" y="23537"/>
                    <a:pt x="9093" y="24194"/>
                  </a:cubicBezTo>
                  <a:cubicBezTo>
                    <a:pt x="9014" y="24492"/>
                    <a:pt x="9073" y="24711"/>
                    <a:pt x="9193" y="24851"/>
                  </a:cubicBezTo>
                  <a:cubicBezTo>
                    <a:pt x="9213" y="24890"/>
                    <a:pt x="9332" y="24871"/>
                    <a:pt x="9412" y="24930"/>
                  </a:cubicBezTo>
                  <a:cubicBezTo>
                    <a:pt x="9491" y="24970"/>
                    <a:pt x="9571" y="25010"/>
                    <a:pt x="9611" y="25109"/>
                  </a:cubicBezTo>
                  <a:cubicBezTo>
                    <a:pt x="10148" y="25109"/>
                    <a:pt x="10745" y="24990"/>
                    <a:pt x="11322" y="24950"/>
                  </a:cubicBezTo>
                  <a:cubicBezTo>
                    <a:pt x="11381" y="24930"/>
                    <a:pt x="11461" y="24890"/>
                    <a:pt x="11521" y="24890"/>
                  </a:cubicBezTo>
                  <a:cubicBezTo>
                    <a:pt x="11580" y="24890"/>
                    <a:pt x="11640" y="24950"/>
                    <a:pt x="11720" y="24950"/>
                  </a:cubicBezTo>
                  <a:cubicBezTo>
                    <a:pt x="11859" y="24930"/>
                    <a:pt x="12018" y="24851"/>
                    <a:pt x="12157" y="24851"/>
                  </a:cubicBezTo>
                  <a:cubicBezTo>
                    <a:pt x="12197" y="24831"/>
                    <a:pt x="12297" y="24890"/>
                    <a:pt x="12356" y="24890"/>
                  </a:cubicBezTo>
                  <a:cubicBezTo>
                    <a:pt x="12436" y="24890"/>
                    <a:pt x="12495" y="24851"/>
                    <a:pt x="12575" y="24831"/>
                  </a:cubicBezTo>
                  <a:cubicBezTo>
                    <a:pt x="12655" y="24831"/>
                    <a:pt x="12714" y="24890"/>
                    <a:pt x="12774" y="24890"/>
                  </a:cubicBezTo>
                  <a:cubicBezTo>
                    <a:pt x="13013" y="24871"/>
                    <a:pt x="13192" y="24751"/>
                    <a:pt x="13371" y="24910"/>
                  </a:cubicBezTo>
                  <a:cubicBezTo>
                    <a:pt x="13590" y="24811"/>
                    <a:pt x="13829" y="24771"/>
                    <a:pt x="14027" y="24731"/>
                  </a:cubicBezTo>
                  <a:cubicBezTo>
                    <a:pt x="14127" y="24691"/>
                    <a:pt x="14127" y="24731"/>
                    <a:pt x="14226" y="24711"/>
                  </a:cubicBezTo>
                  <a:cubicBezTo>
                    <a:pt x="14525" y="24652"/>
                    <a:pt x="14843" y="24532"/>
                    <a:pt x="15142" y="24492"/>
                  </a:cubicBezTo>
                  <a:cubicBezTo>
                    <a:pt x="15261" y="24473"/>
                    <a:pt x="15380" y="24532"/>
                    <a:pt x="15500" y="24512"/>
                  </a:cubicBezTo>
                  <a:cubicBezTo>
                    <a:pt x="15599" y="24512"/>
                    <a:pt x="15679" y="24413"/>
                    <a:pt x="15778" y="24393"/>
                  </a:cubicBezTo>
                  <a:cubicBezTo>
                    <a:pt x="16534" y="24154"/>
                    <a:pt x="17310" y="24274"/>
                    <a:pt x="18126" y="24055"/>
                  </a:cubicBezTo>
                  <a:cubicBezTo>
                    <a:pt x="18285" y="24015"/>
                    <a:pt x="18444" y="23935"/>
                    <a:pt x="18604" y="23876"/>
                  </a:cubicBezTo>
                  <a:cubicBezTo>
                    <a:pt x="18604" y="23876"/>
                    <a:pt x="18663" y="23935"/>
                    <a:pt x="18703" y="23915"/>
                  </a:cubicBezTo>
                  <a:cubicBezTo>
                    <a:pt x="18822" y="23896"/>
                    <a:pt x="19002" y="23836"/>
                    <a:pt x="19141" y="23796"/>
                  </a:cubicBezTo>
                  <a:cubicBezTo>
                    <a:pt x="20215" y="23458"/>
                    <a:pt x="21230" y="22960"/>
                    <a:pt x="22066" y="22264"/>
                  </a:cubicBezTo>
                  <a:cubicBezTo>
                    <a:pt x="22125" y="22204"/>
                    <a:pt x="22185" y="22165"/>
                    <a:pt x="22245" y="22105"/>
                  </a:cubicBezTo>
                  <a:cubicBezTo>
                    <a:pt x="22563" y="21806"/>
                    <a:pt x="22861" y="21448"/>
                    <a:pt x="23100" y="21170"/>
                  </a:cubicBezTo>
                  <a:cubicBezTo>
                    <a:pt x="23319" y="20931"/>
                    <a:pt x="23558" y="20414"/>
                    <a:pt x="23797" y="20175"/>
                  </a:cubicBezTo>
                  <a:cubicBezTo>
                    <a:pt x="23816" y="20155"/>
                    <a:pt x="23777" y="20115"/>
                    <a:pt x="23777" y="20076"/>
                  </a:cubicBezTo>
                  <a:cubicBezTo>
                    <a:pt x="24015" y="19598"/>
                    <a:pt x="24155" y="19041"/>
                    <a:pt x="24254" y="18782"/>
                  </a:cubicBezTo>
                  <a:cubicBezTo>
                    <a:pt x="24413" y="18364"/>
                    <a:pt x="24433" y="17867"/>
                    <a:pt x="24533" y="17390"/>
                  </a:cubicBezTo>
                  <a:cubicBezTo>
                    <a:pt x="24612" y="16872"/>
                    <a:pt x="24771" y="16375"/>
                    <a:pt x="24732" y="15798"/>
                  </a:cubicBezTo>
                  <a:cubicBezTo>
                    <a:pt x="24712" y="15559"/>
                    <a:pt x="24712" y="15440"/>
                    <a:pt x="24712" y="15320"/>
                  </a:cubicBezTo>
                  <a:cubicBezTo>
                    <a:pt x="24712" y="15082"/>
                    <a:pt x="24632" y="14843"/>
                    <a:pt x="24612" y="14604"/>
                  </a:cubicBezTo>
                  <a:cubicBezTo>
                    <a:pt x="24592" y="14505"/>
                    <a:pt x="24652" y="14425"/>
                    <a:pt x="24632" y="14326"/>
                  </a:cubicBezTo>
                  <a:cubicBezTo>
                    <a:pt x="24573" y="13589"/>
                    <a:pt x="24493" y="12833"/>
                    <a:pt x="24354" y="12097"/>
                  </a:cubicBezTo>
                  <a:cubicBezTo>
                    <a:pt x="24194" y="11361"/>
                    <a:pt x="24015" y="10665"/>
                    <a:pt x="23797" y="9988"/>
                  </a:cubicBezTo>
                  <a:cubicBezTo>
                    <a:pt x="23757" y="9909"/>
                    <a:pt x="23816" y="9809"/>
                    <a:pt x="23777" y="9749"/>
                  </a:cubicBezTo>
                  <a:cubicBezTo>
                    <a:pt x="23757" y="9670"/>
                    <a:pt x="23657" y="9630"/>
                    <a:pt x="23617" y="9550"/>
                  </a:cubicBezTo>
                  <a:cubicBezTo>
                    <a:pt x="23598" y="9511"/>
                    <a:pt x="23657" y="9471"/>
                    <a:pt x="23637" y="9431"/>
                  </a:cubicBezTo>
                  <a:cubicBezTo>
                    <a:pt x="23617" y="9312"/>
                    <a:pt x="23419" y="8954"/>
                    <a:pt x="23379" y="8914"/>
                  </a:cubicBezTo>
                  <a:cubicBezTo>
                    <a:pt x="23339" y="8874"/>
                    <a:pt x="23419" y="8854"/>
                    <a:pt x="23399" y="8834"/>
                  </a:cubicBezTo>
                  <a:cubicBezTo>
                    <a:pt x="23379" y="8774"/>
                    <a:pt x="23339" y="8774"/>
                    <a:pt x="23319" y="8755"/>
                  </a:cubicBezTo>
                  <a:cubicBezTo>
                    <a:pt x="23299" y="8695"/>
                    <a:pt x="23359" y="8655"/>
                    <a:pt x="23319" y="8615"/>
                  </a:cubicBezTo>
                  <a:cubicBezTo>
                    <a:pt x="23279" y="8456"/>
                    <a:pt x="23140" y="8337"/>
                    <a:pt x="23080" y="8197"/>
                  </a:cubicBezTo>
                  <a:cubicBezTo>
                    <a:pt x="23060" y="8158"/>
                    <a:pt x="23100" y="8118"/>
                    <a:pt x="23100" y="8098"/>
                  </a:cubicBezTo>
                  <a:cubicBezTo>
                    <a:pt x="23080" y="8058"/>
                    <a:pt x="23021" y="8058"/>
                    <a:pt x="23001" y="8018"/>
                  </a:cubicBezTo>
                  <a:cubicBezTo>
                    <a:pt x="22941" y="7879"/>
                    <a:pt x="22842" y="7740"/>
                    <a:pt x="22782" y="7581"/>
                  </a:cubicBezTo>
                  <a:cubicBezTo>
                    <a:pt x="22742" y="7501"/>
                    <a:pt x="22762" y="7402"/>
                    <a:pt x="22722" y="7322"/>
                  </a:cubicBezTo>
                  <a:cubicBezTo>
                    <a:pt x="22643" y="7163"/>
                    <a:pt x="22503" y="7043"/>
                    <a:pt x="22404" y="6884"/>
                  </a:cubicBezTo>
                  <a:cubicBezTo>
                    <a:pt x="22245" y="6626"/>
                    <a:pt x="22066" y="6307"/>
                    <a:pt x="21887" y="5969"/>
                  </a:cubicBezTo>
                  <a:cubicBezTo>
                    <a:pt x="21767" y="5790"/>
                    <a:pt x="21727" y="5591"/>
                    <a:pt x="21648" y="5472"/>
                  </a:cubicBezTo>
                  <a:cubicBezTo>
                    <a:pt x="21608" y="5412"/>
                    <a:pt x="21469" y="5392"/>
                    <a:pt x="21429" y="5332"/>
                  </a:cubicBezTo>
                  <a:cubicBezTo>
                    <a:pt x="21389" y="5273"/>
                    <a:pt x="21369" y="5153"/>
                    <a:pt x="21329" y="5094"/>
                  </a:cubicBezTo>
                  <a:cubicBezTo>
                    <a:pt x="21310" y="5054"/>
                    <a:pt x="21250" y="5094"/>
                    <a:pt x="21230" y="5034"/>
                  </a:cubicBezTo>
                  <a:cubicBezTo>
                    <a:pt x="21230" y="5014"/>
                    <a:pt x="21270" y="4915"/>
                    <a:pt x="21270" y="4895"/>
                  </a:cubicBezTo>
                  <a:cubicBezTo>
                    <a:pt x="21210" y="4815"/>
                    <a:pt x="21111" y="4775"/>
                    <a:pt x="21071" y="4716"/>
                  </a:cubicBezTo>
                  <a:cubicBezTo>
                    <a:pt x="20852" y="4457"/>
                    <a:pt x="20534" y="4298"/>
                    <a:pt x="20295" y="4079"/>
                  </a:cubicBezTo>
                  <a:cubicBezTo>
                    <a:pt x="20156" y="3960"/>
                    <a:pt x="20036" y="3840"/>
                    <a:pt x="19897" y="3721"/>
                  </a:cubicBezTo>
                  <a:cubicBezTo>
                    <a:pt x="19857" y="3701"/>
                    <a:pt x="19797" y="3701"/>
                    <a:pt x="19797" y="3701"/>
                  </a:cubicBezTo>
                  <a:cubicBezTo>
                    <a:pt x="19738" y="3661"/>
                    <a:pt x="19758" y="3601"/>
                    <a:pt x="19738" y="3582"/>
                  </a:cubicBezTo>
                  <a:cubicBezTo>
                    <a:pt x="19698" y="3542"/>
                    <a:pt x="19579" y="3422"/>
                    <a:pt x="19579" y="3422"/>
                  </a:cubicBezTo>
                  <a:cubicBezTo>
                    <a:pt x="19081" y="3005"/>
                    <a:pt x="18564" y="2666"/>
                    <a:pt x="18106" y="2189"/>
                  </a:cubicBezTo>
                  <a:cubicBezTo>
                    <a:pt x="18345" y="2209"/>
                    <a:pt x="18524" y="2328"/>
                    <a:pt x="18723" y="2447"/>
                  </a:cubicBezTo>
                  <a:cubicBezTo>
                    <a:pt x="19141" y="2706"/>
                    <a:pt x="19559" y="2925"/>
                    <a:pt x="19937" y="3184"/>
                  </a:cubicBezTo>
                  <a:cubicBezTo>
                    <a:pt x="20016" y="3243"/>
                    <a:pt x="20116" y="3323"/>
                    <a:pt x="20215" y="3383"/>
                  </a:cubicBezTo>
                  <a:cubicBezTo>
                    <a:pt x="20315" y="3422"/>
                    <a:pt x="20454" y="3422"/>
                    <a:pt x="20534" y="3482"/>
                  </a:cubicBezTo>
                  <a:cubicBezTo>
                    <a:pt x="20573" y="3522"/>
                    <a:pt x="20633" y="3562"/>
                    <a:pt x="20693" y="3601"/>
                  </a:cubicBezTo>
                  <a:cubicBezTo>
                    <a:pt x="20733" y="3641"/>
                    <a:pt x="20792" y="3681"/>
                    <a:pt x="20792" y="3681"/>
                  </a:cubicBezTo>
                  <a:cubicBezTo>
                    <a:pt x="20792" y="3701"/>
                    <a:pt x="20772" y="3761"/>
                    <a:pt x="20812" y="3800"/>
                  </a:cubicBezTo>
                  <a:cubicBezTo>
                    <a:pt x="20852" y="3820"/>
                    <a:pt x="20971" y="3820"/>
                    <a:pt x="21011" y="3860"/>
                  </a:cubicBezTo>
                  <a:cubicBezTo>
                    <a:pt x="21031" y="3880"/>
                    <a:pt x="20991" y="3920"/>
                    <a:pt x="21011" y="3940"/>
                  </a:cubicBezTo>
                  <a:cubicBezTo>
                    <a:pt x="21031" y="3979"/>
                    <a:pt x="21071" y="3960"/>
                    <a:pt x="21111" y="3999"/>
                  </a:cubicBezTo>
                  <a:cubicBezTo>
                    <a:pt x="21310" y="4198"/>
                    <a:pt x="21389" y="4497"/>
                    <a:pt x="21668" y="4656"/>
                  </a:cubicBezTo>
                  <a:cubicBezTo>
                    <a:pt x="21707" y="5133"/>
                    <a:pt x="22105" y="5492"/>
                    <a:pt x="22404" y="5949"/>
                  </a:cubicBezTo>
                  <a:cubicBezTo>
                    <a:pt x="22503" y="6069"/>
                    <a:pt x="22603" y="6208"/>
                    <a:pt x="22682" y="6347"/>
                  </a:cubicBezTo>
                  <a:cubicBezTo>
                    <a:pt x="22702" y="6407"/>
                    <a:pt x="22643" y="6486"/>
                    <a:pt x="22662" y="6546"/>
                  </a:cubicBezTo>
                  <a:cubicBezTo>
                    <a:pt x="22682" y="6606"/>
                    <a:pt x="22782" y="6665"/>
                    <a:pt x="22802" y="6725"/>
                  </a:cubicBezTo>
                  <a:cubicBezTo>
                    <a:pt x="22921" y="6984"/>
                    <a:pt x="23060" y="7223"/>
                    <a:pt x="23200" y="7481"/>
                  </a:cubicBezTo>
                  <a:cubicBezTo>
                    <a:pt x="23419" y="7939"/>
                    <a:pt x="23498" y="8317"/>
                    <a:pt x="23677" y="8655"/>
                  </a:cubicBezTo>
                  <a:cubicBezTo>
                    <a:pt x="23856" y="9013"/>
                    <a:pt x="24035" y="9332"/>
                    <a:pt x="24155" y="9670"/>
                  </a:cubicBezTo>
                  <a:cubicBezTo>
                    <a:pt x="24155" y="9729"/>
                    <a:pt x="24115" y="9809"/>
                    <a:pt x="24135" y="9849"/>
                  </a:cubicBezTo>
                  <a:cubicBezTo>
                    <a:pt x="24155" y="9928"/>
                    <a:pt x="24214" y="9948"/>
                    <a:pt x="24234" y="10008"/>
                  </a:cubicBezTo>
                  <a:cubicBezTo>
                    <a:pt x="24274" y="10127"/>
                    <a:pt x="24234" y="10267"/>
                    <a:pt x="24274" y="10366"/>
                  </a:cubicBezTo>
                  <a:cubicBezTo>
                    <a:pt x="24274" y="10426"/>
                    <a:pt x="24374" y="10426"/>
                    <a:pt x="24393" y="10486"/>
                  </a:cubicBezTo>
                  <a:cubicBezTo>
                    <a:pt x="24433" y="10525"/>
                    <a:pt x="24374" y="10605"/>
                    <a:pt x="24393" y="10645"/>
                  </a:cubicBezTo>
                  <a:cubicBezTo>
                    <a:pt x="24393" y="10704"/>
                    <a:pt x="24413" y="10724"/>
                    <a:pt x="24413" y="10784"/>
                  </a:cubicBezTo>
                  <a:cubicBezTo>
                    <a:pt x="24433" y="11102"/>
                    <a:pt x="24672" y="11202"/>
                    <a:pt x="24752" y="11421"/>
                  </a:cubicBezTo>
                  <a:cubicBezTo>
                    <a:pt x="24831" y="11659"/>
                    <a:pt x="24851" y="11898"/>
                    <a:pt x="24891" y="12157"/>
                  </a:cubicBezTo>
                  <a:cubicBezTo>
                    <a:pt x="24931" y="12475"/>
                    <a:pt x="25030" y="12853"/>
                    <a:pt x="24970" y="13072"/>
                  </a:cubicBezTo>
                  <a:cubicBezTo>
                    <a:pt x="24871" y="13410"/>
                    <a:pt x="25070" y="13729"/>
                    <a:pt x="25130" y="14047"/>
                  </a:cubicBezTo>
                  <a:cubicBezTo>
                    <a:pt x="25189" y="14266"/>
                    <a:pt x="25150" y="14524"/>
                    <a:pt x="25150" y="14664"/>
                  </a:cubicBezTo>
                  <a:cubicBezTo>
                    <a:pt x="25150" y="14723"/>
                    <a:pt x="25209" y="14783"/>
                    <a:pt x="25209" y="14863"/>
                  </a:cubicBezTo>
                  <a:cubicBezTo>
                    <a:pt x="25209" y="14982"/>
                    <a:pt x="25229" y="15101"/>
                    <a:pt x="25229" y="15221"/>
                  </a:cubicBezTo>
                  <a:cubicBezTo>
                    <a:pt x="25249" y="15360"/>
                    <a:pt x="25309" y="15499"/>
                    <a:pt x="25249" y="15639"/>
                  </a:cubicBezTo>
                  <a:cubicBezTo>
                    <a:pt x="25269" y="15778"/>
                    <a:pt x="25408" y="15838"/>
                    <a:pt x="25428" y="15977"/>
                  </a:cubicBezTo>
                  <a:cubicBezTo>
                    <a:pt x="25309" y="16136"/>
                    <a:pt x="25468" y="16335"/>
                    <a:pt x="25468" y="16474"/>
                  </a:cubicBezTo>
                  <a:cubicBezTo>
                    <a:pt x="25468" y="16534"/>
                    <a:pt x="25408" y="16594"/>
                    <a:pt x="25408" y="16653"/>
                  </a:cubicBezTo>
                  <a:cubicBezTo>
                    <a:pt x="25428" y="16852"/>
                    <a:pt x="25488" y="17071"/>
                    <a:pt x="25488" y="17230"/>
                  </a:cubicBezTo>
                  <a:cubicBezTo>
                    <a:pt x="25488" y="17270"/>
                    <a:pt x="25428" y="17350"/>
                    <a:pt x="25428" y="17390"/>
                  </a:cubicBezTo>
                  <a:cubicBezTo>
                    <a:pt x="25408" y="17668"/>
                    <a:pt x="25428" y="17947"/>
                    <a:pt x="25388" y="18245"/>
                  </a:cubicBezTo>
                  <a:cubicBezTo>
                    <a:pt x="25368" y="18524"/>
                    <a:pt x="25329" y="18862"/>
                    <a:pt x="25249" y="19160"/>
                  </a:cubicBezTo>
                  <a:cubicBezTo>
                    <a:pt x="25150" y="19598"/>
                    <a:pt x="24970" y="19996"/>
                    <a:pt x="24851" y="20394"/>
                  </a:cubicBezTo>
                  <a:cubicBezTo>
                    <a:pt x="24851" y="20394"/>
                    <a:pt x="24771" y="20414"/>
                    <a:pt x="24752" y="20473"/>
                  </a:cubicBezTo>
                  <a:cubicBezTo>
                    <a:pt x="24712" y="20613"/>
                    <a:pt x="24712" y="20812"/>
                    <a:pt x="24652" y="20931"/>
                  </a:cubicBezTo>
                  <a:cubicBezTo>
                    <a:pt x="24592" y="21110"/>
                    <a:pt x="24433" y="21229"/>
                    <a:pt x="24453" y="21428"/>
                  </a:cubicBezTo>
                  <a:cubicBezTo>
                    <a:pt x="24354" y="21627"/>
                    <a:pt x="24155" y="21747"/>
                    <a:pt x="24075" y="21906"/>
                  </a:cubicBezTo>
                  <a:cubicBezTo>
                    <a:pt x="24035" y="21966"/>
                    <a:pt x="24055" y="22045"/>
                    <a:pt x="23996" y="22105"/>
                  </a:cubicBezTo>
                  <a:cubicBezTo>
                    <a:pt x="23916" y="22165"/>
                    <a:pt x="23836" y="22165"/>
                    <a:pt x="23757" y="22224"/>
                  </a:cubicBezTo>
                  <a:cubicBezTo>
                    <a:pt x="23578" y="22324"/>
                    <a:pt x="23518" y="22463"/>
                    <a:pt x="23419" y="22582"/>
                  </a:cubicBezTo>
                  <a:cubicBezTo>
                    <a:pt x="23339" y="22722"/>
                    <a:pt x="23200" y="22881"/>
                    <a:pt x="23040" y="23000"/>
                  </a:cubicBezTo>
                  <a:cubicBezTo>
                    <a:pt x="22643" y="23319"/>
                    <a:pt x="22105" y="23557"/>
                    <a:pt x="21747" y="23756"/>
                  </a:cubicBezTo>
                  <a:cubicBezTo>
                    <a:pt x="21688" y="23816"/>
                    <a:pt x="21648" y="23816"/>
                    <a:pt x="21568" y="23856"/>
                  </a:cubicBezTo>
                  <a:cubicBezTo>
                    <a:pt x="21409" y="23935"/>
                    <a:pt x="21270" y="24055"/>
                    <a:pt x="21130" y="24114"/>
                  </a:cubicBezTo>
                  <a:cubicBezTo>
                    <a:pt x="20772" y="24254"/>
                    <a:pt x="20414" y="24274"/>
                    <a:pt x="20096" y="24373"/>
                  </a:cubicBezTo>
                  <a:cubicBezTo>
                    <a:pt x="19897" y="24433"/>
                    <a:pt x="19718" y="24572"/>
                    <a:pt x="19519" y="24612"/>
                  </a:cubicBezTo>
                  <a:cubicBezTo>
                    <a:pt x="19280" y="24691"/>
                    <a:pt x="19021" y="24691"/>
                    <a:pt x="18803" y="24711"/>
                  </a:cubicBezTo>
                  <a:cubicBezTo>
                    <a:pt x="18743" y="24771"/>
                    <a:pt x="18624" y="24791"/>
                    <a:pt x="18584" y="24910"/>
                  </a:cubicBezTo>
                  <a:cubicBezTo>
                    <a:pt x="18504" y="24930"/>
                    <a:pt x="18484" y="24811"/>
                    <a:pt x="18405" y="24831"/>
                  </a:cubicBezTo>
                  <a:cubicBezTo>
                    <a:pt x="18405" y="24831"/>
                    <a:pt x="18345" y="24930"/>
                    <a:pt x="18345" y="24930"/>
                  </a:cubicBezTo>
                  <a:cubicBezTo>
                    <a:pt x="18305" y="24950"/>
                    <a:pt x="18246" y="24950"/>
                    <a:pt x="18206" y="24950"/>
                  </a:cubicBezTo>
                  <a:cubicBezTo>
                    <a:pt x="18007" y="24990"/>
                    <a:pt x="17768" y="24930"/>
                    <a:pt x="17629" y="25030"/>
                  </a:cubicBezTo>
                  <a:cubicBezTo>
                    <a:pt x="16912" y="25408"/>
                    <a:pt x="16077" y="25308"/>
                    <a:pt x="15420" y="25646"/>
                  </a:cubicBezTo>
                  <a:cubicBezTo>
                    <a:pt x="15042" y="25706"/>
                    <a:pt x="14425" y="25786"/>
                    <a:pt x="14067" y="26044"/>
                  </a:cubicBezTo>
                  <a:cubicBezTo>
                    <a:pt x="13709" y="25945"/>
                    <a:pt x="13351" y="26124"/>
                    <a:pt x="12993" y="26204"/>
                  </a:cubicBezTo>
                  <a:cubicBezTo>
                    <a:pt x="12774" y="26243"/>
                    <a:pt x="12555" y="26223"/>
                    <a:pt x="12336" y="26263"/>
                  </a:cubicBezTo>
                  <a:cubicBezTo>
                    <a:pt x="12297" y="26263"/>
                    <a:pt x="12177" y="26363"/>
                    <a:pt x="12157" y="26363"/>
                  </a:cubicBezTo>
                  <a:cubicBezTo>
                    <a:pt x="12137" y="26363"/>
                    <a:pt x="12137" y="26303"/>
                    <a:pt x="12098" y="26323"/>
                  </a:cubicBezTo>
                  <a:cubicBezTo>
                    <a:pt x="11978" y="26343"/>
                    <a:pt x="11899" y="26403"/>
                    <a:pt x="11779" y="26422"/>
                  </a:cubicBezTo>
                  <a:cubicBezTo>
                    <a:pt x="11620" y="26442"/>
                    <a:pt x="11441" y="26422"/>
                    <a:pt x="11282" y="26422"/>
                  </a:cubicBezTo>
                  <a:cubicBezTo>
                    <a:pt x="11083" y="26403"/>
                    <a:pt x="10904" y="26343"/>
                    <a:pt x="10725" y="26343"/>
                  </a:cubicBezTo>
                  <a:cubicBezTo>
                    <a:pt x="10347" y="26363"/>
                    <a:pt x="9949" y="26661"/>
                    <a:pt x="9571" y="26482"/>
                  </a:cubicBezTo>
                  <a:cubicBezTo>
                    <a:pt x="9412" y="26582"/>
                    <a:pt x="9292" y="26522"/>
                    <a:pt x="9173" y="26442"/>
                  </a:cubicBezTo>
                  <a:cubicBezTo>
                    <a:pt x="8874" y="26582"/>
                    <a:pt x="8576" y="26522"/>
                    <a:pt x="8297" y="26522"/>
                  </a:cubicBezTo>
                  <a:cubicBezTo>
                    <a:pt x="8118" y="26522"/>
                    <a:pt x="7979" y="26562"/>
                    <a:pt x="7820" y="26562"/>
                  </a:cubicBezTo>
                  <a:cubicBezTo>
                    <a:pt x="7661" y="26542"/>
                    <a:pt x="7621" y="26462"/>
                    <a:pt x="7502" y="26502"/>
                  </a:cubicBezTo>
                  <a:cubicBezTo>
                    <a:pt x="7362" y="26542"/>
                    <a:pt x="6885" y="26403"/>
                    <a:pt x="6765" y="26383"/>
                  </a:cubicBezTo>
                  <a:cubicBezTo>
                    <a:pt x="6686" y="26383"/>
                    <a:pt x="6626" y="26403"/>
                    <a:pt x="6586" y="26383"/>
                  </a:cubicBezTo>
                  <a:cubicBezTo>
                    <a:pt x="6566" y="26383"/>
                    <a:pt x="6566" y="26323"/>
                    <a:pt x="6566" y="26323"/>
                  </a:cubicBezTo>
                  <a:cubicBezTo>
                    <a:pt x="6328" y="26303"/>
                    <a:pt x="5890" y="26243"/>
                    <a:pt x="5790" y="26263"/>
                  </a:cubicBezTo>
                  <a:cubicBezTo>
                    <a:pt x="5651" y="26323"/>
                    <a:pt x="5512" y="26184"/>
                    <a:pt x="5412" y="26144"/>
                  </a:cubicBezTo>
                  <a:cubicBezTo>
                    <a:pt x="4935" y="25965"/>
                    <a:pt x="4636" y="25925"/>
                    <a:pt x="4219" y="25925"/>
                  </a:cubicBezTo>
                  <a:cubicBezTo>
                    <a:pt x="4119" y="25885"/>
                    <a:pt x="4079" y="25845"/>
                    <a:pt x="4040" y="25786"/>
                  </a:cubicBezTo>
                  <a:cubicBezTo>
                    <a:pt x="3980" y="25686"/>
                    <a:pt x="3841" y="25925"/>
                    <a:pt x="3861" y="25766"/>
                  </a:cubicBezTo>
                  <a:cubicBezTo>
                    <a:pt x="3662" y="25746"/>
                    <a:pt x="3642" y="25666"/>
                    <a:pt x="3443" y="25567"/>
                  </a:cubicBezTo>
                  <a:cubicBezTo>
                    <a:pt x="3343" y="25746"/>
                    <a:pt x="3204" y="25487"/>
                    <a:pt x="3204" y="25487"/>
                  </a:cubicBezTo>
                  <a:cubicBezTo>
                    <a:pt x="3144" y="25447"/>
                    <a:pt x="3085" y="25507"/>
                    <a:pt x="3065" y="25487"/>
                  </a:cubicBezTo>
                  <a:cubicBezTo>
                    <a:pt x="2905" y="25388"/>
                    <a:pt x="2806" y="25209"/>
                    <a:pt x="2647" y="25129"/>
                  </a:cubicBezTo>
                  <a:cubicBezTo>
                    <a:pt x="2527" y="25089"/>
                    <a:pt x="2408" y="25109"/>
                    <a:pt x="2269" y="25089"/>
                  </a:cubicBezTo>
                  <a:cubicBezTo>
                    <a:pt x="1931" y="25030"/>
                    <a:pt x="1493" y="24791"/>
                    <a:pt x="1075" y="24552"/>
                  </a:cubicBezTo>
                  <a:cubicBezTo>
                    <a:pt x="916" y="24691"/>
                    <a:pt x="1155" y="24751"/>
                    <a:pt x="1214" y="24831"/>
                  </a:cubicBezTo>
                  <a:cubicBezTo>
                    <a:pt x="1354" y="25010"/>
                    <a:pt x="1473" y="25109"/>
                    <a:pt x="1592" y="25169"/>
                  </a:cubicBezTo>
                  <a:cubicBezTo>
                    <a:pt x="1672" y="25189"/>
                    <a:pt x="1692" y="25288"/>
                    <a:pt x="1712" y="25308"/>
                  </a:cubicBezTo>
                  <a:cubicBezTo>
                    <a:pt x="2030" y="25567"/>
                    <a:pt x="2508" y="25865"/>
                    <a:pt x="2806" y="25945"/>
                  </a:cubicBezTo>
                  <a:cubicBezTo>
                    <a:pt x="3284" y="26104"/>
                    <a:pt x="3681" y="26343"/>
                    <a:pt x="4139" y="26522"/>
                  </a:cubicBezTo>
                  <a:cubicBezTo>
                    <a:pt x="4378" y="26601"/>
                    <a:pt x="4676" y="26701"/>
                    <a:pt x="4855" y="26721"/>
                  </a:cubicBezTo>
                  <a:cubicBezTo>
                    <a:pt x="4935" y="26741"/>
                    <a:pt x="4955" y="26820"/>
                    <a:pt x="4995" y="26840"/>
                  </a:cubicBezTo>
                  <a:cubicBezTo>
                    <a:pt x="5174" y="26900"/>
                    <a:pt x="5412" y="26940"/>
                    <a:pt x="5611" y="26980"/>
                  </a:cubicBezTo>
                  <a:cubicBezTo>
                    <a:pt x="5850" y="27039"/>
                    <a:pt x="6089" y="27099"/>
                    <a:pt x="6228" y="27119"/>
                  </a:cubicBezTo>
                  <a:cubicBezTo>
                    <a:pt x="6268" y="27119"/>
                    <a:pt x="6268" y="27178"/>
                    <a:pt x="6268" y="27178"/>
                  </a:cubicBezTo>
                  <a:cubicBezTo>
                    <a:pt x="6507" y="27258"/>
                    <a:pt x="6606" y="27159"/>
                    <a:pt x="6765" y="27198"/>
                  </a:cubicBezTo>
                  <a:cubicBezTo>
                    <a:pt x="6765" y="27198"/>
                    <a:pt x="6825" y="27258"/>
                    <a:pt x="6885" y="27278"/>
                  </a:cubicBezTo>
                  <a:cubicBezTo>
                    <a:pt x="6964" y="27298"/>
                    <a:pt x="7024" y="27258"/>
                    <a:pt x="7064" y="27258"/>
                  </a:cubicBezTo>
                  <a:cubicBezTo>
                    <a:pt x="7322" y="27298"/>
                    <a:pt x="7581" y="27397"/>
                    <a:pt x="7820" y="27417"/>
                  </a:cubicBezTo>
                  <a:cubicBezTo>
                    <a:pt x="8019" y="27417"/>
                    <a:pt x="8258" y="27338"/>
                    <a:pt x="8437" y="27358"/>
                  </a:cubicBezTo>
                  <a:cubicBezTo>
                    <a:pt x="8556" y="27358"/>
                    <a:pt x="8596" y="27417"/>
                    <a:pt x="8636" y="27437"/>
                  </a:cubicBezTo>
                  <a:cubicBezTo>
                    <a:pt x="8656" y="27437"/>
                    <a:pt x="8675" y="27377"/>
                    <a:pt x="8675" y="27377"/>
                  </a:cubicBezTo>
                  <a:cubicBezTo>
                    <a:pt x="9034" y="27417"/>
                    <a:pt x="9451" y="27457"/>
                    <a:pt x="9670" y="27497"/>
                  </a:cubicBezTo>
                  <a:cubicBezTo>
                    <a:pt x="9730" y="27497"/>
                    <a:pt x="9750" y="27457"/>
                    <a:pt x="9790" y="27457"/>
                  </a:cubicBezTo>
                  <a:cubicBezTo>
                    <a:pt x="10008" y="27417"/>
                    <a:pt x="10148" y="27437"/>
                    <a:pt x="10367" y="27437"/>
                  </a:cubicBezTo>
                  <a:cubicBezTo>
                    <a:pt x="10585" y="27437"/>
                    <a:pt x="10904" y="27377"/>
                    <a:pt x="11162" y="27358"/>
                  </a:cubicBezTo>
                  <a:cubicBezTo>
                    <a:pt x="11222" y="27358"/>
                    <a:pt x="11302" y="27377"/>
                    <a:pt x="11381" y="27377"/>
                  </a:cubicBezTo>
                  <a:cubicBezTo>
                    <a:pt x="12018" y="27318"/>
                    <a:pt x="12973" y="27318"/>
                    <a:pt x="13649" y="27178"/>
                  </a:cubicBezTo>
                  <a:cubicBezTo>
                    <a:pt x="14346" y="27039"/>
                    <a:pt x="14983" y="26860"/>
                    <a:pt x="15599" y="26741"/>
                  </a:cubicBezTo>
                  <a:cubicBezTo>
                    <a:pt x="15957" y="26661"/>
                    <a:pt x="16256" y="26562"/>
                    <a:pt x="16554" y="26502"/>
                  </a:cubicBezTo>
                  <a:cubicBezTo>
                    <a:pt x="16952" y="26422"/>
                    <a:pt x="17390" y="26442"/>
                    <a:pt x="17828" y="26323"/>
                  </a:cubicBezTo>
                  <a:cubicBezTo>
                    <a:pt x="17967" y="26283"/>
                    <a:pt x="18106" y="26223"/>
                    <a:pt x="18246" y="26164"/>
                  </a:cubicBezTo>
                  <a:cubicBezTo>
                    <a:pt x="18763" y="26005"/>
                    <a:pt x="19101" y="25905"/>
                    <a:pt x="19539" y="25806"/>
                  </a:cubicBezTo>
                  <a:lnTo>
                    <a:pt x="20116" y="25666"/>
                  </a:lnTo>
                  <a:cubicBezTo>
                    <a:pt x="20315" y="25607"/>
                    <a:pt x="20534" y="25547"/>
                    <a:pt x="20733" y="25487"/>
                  </a:cubicBezTo>
                  <a:cubicBezTo>
                    <a:pt x="21130" y="25348"/>
                    <a:pt x="21528" y="25209"/>
                    <a:pt x="21906" y="25030"/>
                  </a:cubicBezTo>
                  <a:cubicBezTo>
                    <a:pt x="22583" y="24751"/>
                    <a:pt x="23220" y="24333"/>
                    <a:pt x="23797" y="23856"/>
                  </a:cubicBezTo>
                  <a:cubicBezTo>
                    <a:pt x="24433" y="23279"/>
                    <a:pt x="25010" y="22602"/>
                    <a:pt x="25468" y="21866"/>
                  </a:cubicBezTo>
                  <a:cubicBezTo>
                    <a:pt x="26105" y="20891"/>
                    <a:pt x="26542" y="19697"/>
                    <a:pt x="26662" y="18563"/>
                  </a:cubicBezTo>
                  <a:cubicBezTo>
                    <a:pt x="26761" y="17608"/>
                    <a:pt x="26861" y="16474"/>
                    <a:pt x="26781" y="1547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2" name="Google Shape;3672;p42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73" name="Google Shape;3673;p42"/>
          <p:cNvSpPr/>
          <p:nvPr/>
        </p:nvSpPr>
        <p:spPr>
          <a:xfrm rot="-6502854">
            <a:off x="548914" y="4176291"/>
            <a:ext cx="2803831" cy="2054716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4" name="Google Shape;3674;p42"/>
          <p:cNvSpPr/>
          <p:nvPr/>
        </p:nvSpPr>
        <p:spPr>
          <a:xfrm>
            <a:off x="5645668" y="1691167"/>
            <a:ext cx="583993" cy="693431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5" name="Google Shape;3675;p42"/>
          <p:cNvSpPr/>
          <p:nvPr/>
        </p:nvSpPr>
        <p:spPr>
          <a:xfrm rot="1649890">
            <a:off x="7107582" y="5385423"/>
            <a:ext cx="1229956" cy="1060339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6" name="Google Shape;3676;p42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77" name="Google Shape;3677;p42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3678" name="Google Shape;3678;p42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679" name="Google Shape;3679;p42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3680" name="Google Shape;3680;p42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3681" name="Google Shape;3681;p42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3682" name="Google Shape;3682;p42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3683" name="Google Shape;3683;p42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3684" name="Google Shape;3684;p42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685" name="Google Shape;3685;p42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3686" name="Google Shape;3686;p42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3687" name="Google Shape;3687;p42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688" name="Google Shape;3688;p42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  <p:grpSp>
          <p:nvGrpSpPr>
            <p:cNvPr id="3689" name="Google Shape;3689;p42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3690" name="Google Shape;3690;p42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3691" name="Google Shape;3691;p42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92" name="Google Shape;3692;p42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3693" name="Google Shape;3693;p42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3694" name="Google Shape;3694;p42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3695" name="Google Shape;3695;p42"/>
          <p:cNvSpPr txBox="1">
            <a:spLocks noGrp="1"/>
          </p:cNvSpPr>
          <p:nvPr>
            <p:ph type="subTitle" idx="1"/>
          </p:nvPr>
        </p:nvSpPr>
        <p:spPr>
          <a:xfrm>
            <a:off x="6537167" y="2673400"/>
            <a:ext cx="4338800" cy="2355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96" name="Google Shape;3696;p4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68086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8" name="Google Shape;3698;p43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3699" name="Google Shape;3699;p43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0" name="Google Shape;3700;p43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1" name="Google Shape;3701;p43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2" name="Google Shape;3702;p43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3" name="Google Shape;3703;p43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4" name="Google Shape;3704;p43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5" name="Google Shape;3705;p43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6" name="Google Shape;3706;p43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7" name="Google Shape;3707;p43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8" name="Google Shape;3708;p43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9" name="Google Shape;3709;p43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0" name="Google Shape;3710;p43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1" name="Google Shape;3711;p43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2" name="Google Shape;3712;p43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3" name="Google Shape;3713;p43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4" name="Google Shape;3714;p43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5" name="Google Shape;3715;p43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6" name="Google Shape;3716;p43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7" name="Google Shape;3717;p43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8" name="Google Shape;3718;p43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9" name="Google Shape;3719;p43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0" name="Google Shape;3720;p43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1" name="Google Shape;3721;p43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2" name="Google Shape;3722;p43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3" name="Google Shape;3723;p43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4" name="Google Shape;3724;p43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5" name="Google Shape;3725;p43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6" name="Google Shape;3726;p43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7" name="Google Shape;3727;p43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8" name="Google Shape;3728;p43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9" name="Google Shape;3729;p43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0" name="Google Shape;3730;p43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1" name="Google Shape;3731;p43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2" name="Google Shape;3732;p43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3" name="Google Shape;3733;p43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4" name="Google Shape;3734;p43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5" name="Google Shape;3735;p43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6" name="Google Shape;3736;p43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7" name="Google Shape;3737;p43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8" name="Google Shape;3738;p43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9" name="Google Shape;3739;p43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0" name="Google Shape;3740;p43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1" name="Google Shape;3741;p43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2" name="Google Shape;3742;p43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3" name="Google Shape;3743;p43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4" name="Google Shape;3744;p43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5" name="Google Shape;3745;p43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6" name="Google Shape;3746;p43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7" name="Google Shape;3747;p43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8" name="Google Shape;3748;p43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9" name="Google Shape;3749;p43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0" name="Google Shape;3750;p43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1" name="Google Shape;3751;p43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2" name="Google Shape;3752;p43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3" name="Google Shape;3753;p43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4" name="Google Shape;3754;p43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5" name="Google Shape;3755;p43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6" name="Google Shape;3756;p43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57" name="Google Shape;3757;p43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58" name="Google Shape;3758;p43"/>
          <p:cNvSpPr/>
          <p:nvPr/>
        </p:nvSpPr>
        <p:spPr>
          <a:xfrm>
            <a:off x="8009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759" name="Google Shape;3759;p43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3760" name="Google Shape;3760;p43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761" name="Google Shape;3761;p43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3762" name="Google Shape;3762;p43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3763" name="Google Shape;3763;p43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3764" name="Google Shape;3764;p43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3765" name="Google Shape;3765;p43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3766" name="Google Shape;3766;p43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767" name="Google Shape;3767;p43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3768" name="Google Shape;3768;p43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3769" name="Google Shape;3769;p43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770" name="Google Shape;3770;p43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  <p:grpSp>
          <p:nvGrpSpPr>
            <p:cNvPr id="3771" name="Google Shape;3771;p43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3772" name="Google Shape;3772;p43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3773" name="Google Shape;3773;p43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774" name="Google Shape;3774;p43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3775" name="Google Shape;3775;p43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3776" name="Google Shape;3776;p43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3777" name="Google Shape;3777;p4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78" name="Google Shape;3778;p43"/>
          <p:cNvSpPr txBox="1">
            <a:spLocks noGrp="1"/>
          </p:cNvSpPr>
          <p:nvPr>
            <p:ph type="subTitle" idx="1"/>
          </p:nvPr>
        </p:nvSpPr>
        <p:spPr>
          <a:xfrm>
            <a:off x="6364167" y="2865133"/>
            <a:ext cx="4876800" cy="95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79" name="Google Shape;3779;p43"/>
          <p:cNvSpPr txBox="1">
            <a:spLocks noGrp="1"/>
          </p:cNvSpPr>
          <p:nvPr>
            <p:ph type="subTitle" idx="2"/>
          </p:nvPr>
        </p:nvSpPr>
        <p:spPr>
          <a:xfrm>
            <a:off x="6364164" y="2124500"/>
            <a:ext cx="4876800" cy="62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aegu"/>
              <a:buNone/>
              <a:defRPr sz="28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aegu"/>
              <a:buNone/>
              <a:defRPr sz="28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aegu"/>
              <a:buNone/>
              <a:defRPr sz="28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aegu"/>
              <a:buNone/>
              <a:defRPr sz="28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aegu"/>
              <a:buNone/>
              <a:defRPr sz="28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aegu"/>
              <a:buNone/>
              <a:defRPr sz="28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aegu"/>
              <a:buNone/>
              <a:defRPr sz="28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aegu"/>
              <a:buNone/>
              <a:defRPr sz="28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80" name="Google Shape;3780;p43"/>
          <p:cNvSpPr txBox="1">
            <a:spLocks noGrp="1"/>
          </p:cNvSpPr>
          <p:nvPr>
            <p:ph type="subTitle" idx="3"/>
          </p:nvPr>
        </p:nvSpPr>
        <p:spPr>
          <a:xfrm>
            <a:off x="1154967" y="2865133"/>
            <a:ext cx="4875200" cy="306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81" name="Google Shape;3781;p43"/>
          <p:cNvSpPr txBox="1">
            <a:spLocks noGrp="1"/>
          </p:cNvSpPr>
          <p:nvPr>
            <p:ph type="subTitle" idx="4"/>
          </p:nvPr>
        </p:nvSpPr>
        <p:spPr>
          <a:xfrm>
            <a:off x="1154167" y="2124500"/>
            <a:ext cx="4876800" cy="62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aegu"/>
              <a:buNone/>
              <a:defRPr sz="28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aegu"/>
              <a:buNone/>
              <a:defRPr sz="28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aegu"/>
              <a:buNone/>
              <a:defRPr sz="28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aegu"/>
              <a:buNone/>
              <a:defRPr sz="28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aegu"/>
              <a:buNone/>
              <a:defRPr sz="28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aegu"/>
              <a:buNone/>
              <a:defRPr sz="28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aegu"/>
              <a:buNone/>
              <a:defRPr sz="28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aegu"/>
              <a:buNone/>
              <a:defRPr sz="28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82" name="Google Shape;3782;p43"/>
          <p:cNvSpPr txBox="1">
            <a:spLocks noGrp="1"/>
          </p:cNvSpPr>
          <p:nvPr>
            <p:ph type="subTitle" idx="5"/>
          </p:nvPr>
        </p:nvSpPr>
        <p:spPr>
          <a:xfrm>
            <a:off x="6364167" y="4557607"/>
            <a:ext cx="4876800" cy="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83" name="Google Shape;3783;p43"/>
          <p:cNvSpPr txBox="1">
            <a:spLocks noGrp="1"/>
          </p:cNvSpPr>
          <p:nvPr>
            <p:ph type="subTitle" idx="6"/>
          </p:nvPr>
        </p:nvSpPr>
        <p:spPr>
          <a:xfrm>
            <a:off x="6364164" y="3816971"/>
            <a:ext cx="4876800" cy="62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aegu"/>
              <a:buNone/>
              <a:defRPr sz="28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aegu"/>
              <a:buNone/>
              <a:defRPr sz="28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aegu"/>
              <a:buNone/>
              <a:defRPr sz="28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aegu"/>
              <a:buNone/>
              <a:defRPr sz="28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aegu"/>
              <a:buNone/>
              <a:defRPr sz="28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aegu"/>
              <a:buNone/>
              <a:defRPr sz="28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aegu"/>
              <a:buNone/>
              <a:defRPr sz="28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aegu"/>
              <a:buNone/>
              <a:defRPr sz="28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64943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5" name="Google Shape;3785;p44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3786" name="Google Shape;3786;p44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7" name="Google Shape;3787;p44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8" name="Google Shape;3788;p44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9" name="Google Shape;3789;p44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0" name="Google Shape;3790;p44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1" name="Google Shape;3791;p44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2" name="Google Shape;3792;p44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3" name="Google Shape;3793;p44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4" name="Google Shape;3794;p44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5" name="Google Shape;3795;p44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6" name="Google Shape;3796;p44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7" name="Google Shape;3797;p44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8" name="Google Shape;3798;p44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9" name="Google Shape;3799;p44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0" name="Google Shape;3800;p44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1" name="Google Shape;3801;p44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2" name="Google Shape;3802;p44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3" name="Google Shape;3803;p44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4" name="Google Shape;3804;p44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5" name="Google Shape;3805;p44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6" name="Google Shape;3806;p44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7" name="Google Shape;3807;p44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8" name="Google Shape;3808;p44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9" name="Google Shape;3809;p44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0" name="Google Shape;3810;p44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1" name="Google Shape;3811;p44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2" name="Google Shape;3812;p44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3" name="Google Shape;3813;p44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4" name="Google Shape;3814;p44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5" name="Google Shape;3815;p44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6" name="Google Shape;3816;p44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7" name="Google Shape;3817;p44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8" name="Google Shape;3818;p44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9" name="Google Shape;3819;p44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0" name="Google Shape;3820;p44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1" name="Google Shape;3821;p44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2" name="Google Shape;3822;p44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3" name="Google Shape;3823;p44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4" name="Google Shape;3824;p44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5" name="Google Shape;3825;p44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6" name="Google Shape;3826;p44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7" name="Google Shape;3827;p44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8" name="Google Shape;3828;p44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9" name="Google Shape;3829;p44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0" name="Google Shape;3830;p44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1" name="Google Shape;3831;p44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2" name="Google Shape;3832;p44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3" name="Google Shape;3833;p44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4" name="Google Shape;3834;p44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5" name="Google Shape;3835;p44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6" name="Google Shape;3836;p44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7" name="Google Shape;3837;p44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8" name="Google Shape;3838;p44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9" name="Google Shape;3839;p44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0" name="Google Shape;3840;p44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1" name="Google Shape;3841;p44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2" name="Google Shape;3842;p44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3" name="Google Shape;3843;p44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44" name="Google Shape;3844;p44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45" name="Google Shape;3845;p44"/>
          <p:cNvSpPr/>
          <p:nvPr/>
        </p:nvSpPr>
        <p:spPr>
          <a:xfrm rot="-6029955">
            <a:off x="8985887" y="853356"/>
            <a:ext cx="2643479" cy="2067889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846" name="Google Shape;3846;p44"/>
          <p:cNvGrpSpPr/>
          <p:nvPr/>
        </p:nvGrpSpPr>
        <p:grpSpPr>
          <a:xfrm rot="10800000">
            <a:off x="799995" y="4968691"/>
            <a:ext cx="1656613" cy="1402805"/>
            <a:chOff x="478350" y="433625"/>
            <a:chExt cx="811800" cy="687425"/>
          </a:xfrm>
        </p:grpSpPr>
        <p:sp>
          <p:nvSpPr>
            <p:cNvPr id="3847" name="Google Shape;3847;p44"/>
            <p:cNvSpPr/>
            <p:nvPr/>
          </p:nvSpPr>
          <p:spPr>
            <a:xfrm>
              <a:off x="505225" y="57985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20" y="200"/>
                  </a:moveTo>
                  <a:cubicBezTo>
                    <a:pt x="140" y="140"/>
                    <a:pt x="199" y="41"/>
                    <a:pt x="120" y="1"/>
                  </a:cubicBezTo>
                  <a:cubicBezTo>
                    <a:pt x="40" y="41"/>
                    <a:pt x="0" y="140"/>
                    <a:pt x="120" y="2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8" name="Google Shape;3848;p44"/>
            <p:cNvSpPr/>
            <p:nvPr/>
          </p:nvSpPr>
          <p:spPr>
            <a:xfrm>
              <a:off x="519650" y="58930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99" y="140"/>
                  </a:moveTo>
                  <a:cubicBezTo>
                    <a:pt x="179" y="120"/>
                    <a:pt x="159" y="100"/>
                    <a:pt x="179" y="41"/>
                  </a:cubicBezTo>
                  <a:lnTo>
                    <a:pt x="40" y="1"/>
                  </a:lnTo>
                  <a:lnTo>
                    <a:pt x="0" y="120"/>
                  </a:lnTo>
                  <a:cubicBezTo>
                    <a:pt x="80" y="140"/>
                    <a:pt x="179" y="200"/>
                    <a:pt x="199" y="1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9" name="Google Shape;3849;p44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0" name="Google Shape;3850;p44"/>
            <p:cNvSpPr/>
            <p:nvPr/>
          </p:nvSpPr>
          <p:spPr>
            <a:xfrm>
              <a:off x="618625" y="433625"/>
              <a:ext cx="671525" cy="687425"/>
            </a:xfrm>
            <a:custGeom>
              <a:avLst/>
              <a:gdLst/>
              <a:ahLst/>
              <a:cxnLst/>
              <a:rect l="l" t="t" r="r" b="b"/>
              <a:pathLst>
                <a:path w="26861" h="27497" extrusionOk="0">
                  <a:moveTo>
                    <a:pt x="26781" y="15479"/>
                  </a:moveTo>
                  <a:cubicBezTo>
                    <a:pt x="26721" y="14823"/>
                    <a:pt x="26701" y="14186"/>
                    <a:pt x="26582" y="13629"/>
                  </a:cubicBezTo>
                  <a:cubicBezTo>
                    <a:pt x="26542" y="13430"/>
                    <a:pt x="26443" y="13251"/>
                    <a:pt x="26403" y="13052"/>
                  </a:cubicBezTo>
                  <a:cubicBezTo>
                    <a:pt x="26224" y="12236"/>
                    <a:pt x="26164" y="11401"/>
                    <a:pt x="25945" y="10605"/>
                  </a:cubicBezTo>
                  <a:cubicBezTo>
                    <a:pt x="25866" y="10346"/>
                    <a:pt x="25726" y="10088"/>
                    <a:pt x="25647" y="9829"/>
                  </a:cubicBezTo>
                  <a:cubicBezTo>
                    <a:pt x="25567" y="9570"/>
                    <a:pt x="25567" y="9292"/>
                    <a:pt x="25488" y="9013"/>
                  </a:cubicBezTo>
                  <a:cubicBezTo>
                    <a:pt x="25408" y="8735"/>
                    <a:pt x="25289" y="8476"/>
                    <a:pt x="25189" y="8217"/>
                  </a:cubicBezTo>
                  <a:cubicBezTo>
                    <a:pt x="25070" y="7819"/>
                    <a:pt x="24851" y="7422"/>
                    <a:pt x="24712" y="7183"/>
                  </a:cubicBezTo>
                  <a:cubicBezTo>
                    <a:pt x="24592" y="6964"/>
                    <a:pt x="24553" y="6765"/>
                    <a:pt x="24473" y="6606"/>
                  </a:cubicBezTo>
                  <a:cubicBezTo>
                    <a:pt x="24334" y="6248"/>
                    <a:pt x="24095" y="5929"/>
                    <a:pt x="23896" y="5611"/>
                  </a:cubicBezTo>
                  <a:cubicBezTo>
                    <a:pt x="23836" y="5511"/>
                    <a:pt x="23856" y="5372"/>
                    <a:pt x="23797" y="5293"/>
                  </a:cubicBezTo>
                  <a:cubicBezTo>
                    <a:pt x="23737" y="5193"/>
                    <a:pt x="23598" y="5133"/>
                    <a:pt x="23538" y="5034"/>
                  </a:cubicBezTo>
                  <a:cubicBezTo>
                    <a:pt x="23538" y="5034"/>
                    <a:pt x="23538" y="4934"/>
                    <a:pt x="23498" y="4895"/>
                  </a:cubicBezTo>
                  <a:cubicBezTo>
                    <a:pt x="23319" y="4636"/>
                    <a:pt x="23160" y="4338"/>
                    <a:pt x="22961" y="4119"/>
                  </a:cubicBezTo>
                  <a:cubicBezTo>
                    <a:pt x="22881" y="4019"/>
                    <a:pt x="22782" y="3940"/>
                    <a:pt x="22702" y="3840"/>
                  </a:cubicBezTo>
                  <a:cubicBezTo>
                    <a:pt x="22603" y="3721"/>
                    <a:pt x="22523" y="3582"/>
                    <a:pt x="22503" y="3562"/>
                  </a:cubicBezTo>
                  <a:cubicBezTo>
                    <a:pt x="22424" y="3442"/>
                    <a:pt x="22284" y="3422"/>
                    <a:pt x="22185" y="3323"/>
                  </a:cubicBezTo>
                  <a:cubicBezTo>
                    <a:pt x="22145" y="3263"/>
                    <a:pt x="22165" y="3204"/>
                    <a:pt x="22145" y="3164"/>
                  </a:cubicBezTo>
                  <a:cubicBezTo>
                    <a:pt x="22105" y="3124"/>
                    <a:pt x="22006" y="3104"/>
                    <a:pt x="21966" y="3044"/>
                  </a:cubicBezTo>
                  <a:cubicBezTo>
                    <a:pt x="21707" y="2746"/>
                    <a:pt x="21409" y="2388"/>
                    <a:pt x="21051" y="2129"/>
                  </a:cubicBezTo>
                  <a:cubicBezTo>
                    <a:pt x="20951" y="2069"/>
                    <a:pt x="20832" y="2050"/>
                    <a:pt x="20752" y="1990"/>
                  </a:cubicBezTo>
                  <a:cubicBezTo>
                    <a:pt x="20633" y="1910"/>
                    <a:pt x="20553" y="1811"/>
                    <a:pt x="20454" y="1731"/>
                  </a:cubicBezTo>
                  <a:cubicBezTo>
                    <a:pt x="20255" y="1592"/>
                    <a:pt x="20056" y="1492"/>
                    <a:pt x="19837" y="1373"/>
                  </a:cubicBezTo>
                  <a:cubicBezTo>
                    <a:pt x="19419" y="1134"/>
                    <a:pt x="19002" y="955"/>
                    <a:pt x="18584" y="756"/>
                  </a:cubicBezTo>
                  <a:cubicBezTo>
                    <a:pt x="17768" y="398"/>
                    <a:pt x="16912" y="140"/>
                    <a:pt x="16077" y="40"/>
                  </a:cubicBezTo>
                  <a:cubicBezTo>
                    <a:pt x="15321" y="40"/>
                    <a:pt x="14604" y="0"/>
                    <a:pt x="13928" y="40"/>
                  </a:cubicBezTo>
                  <a:cubicBezTo>
                    <a:pt x="13829" y="40"/>
                    <a:pt x="13749" y="0"/>
                    <a:pt x="13649" y="20"/>
                  </a:cubicBezTo>
                  <a:cubicBezTo>
                    <a:pt x="13590" y="20"/>
                    <a:pt x="13510" y="80"/>
                    <a:pt x="13451" y="100"/>
                  </a:cubicBezTo>
                  <a:cubicBezTo>
                    <a:pt x="13271" y="120"/>
                    <a:pt x="13072" y="100"/>
                    <a:pt x="12913" y="120"/>
                  </a:cubicBezTo>
                  <a:cubicBezTo>
                    <a:pt x="12754" y="159"/>
                    <a:pt x="12595" y="219"/>
                    <a:pt x="12436" y="279"/>
                  </a:cubicBezTo>
                  <a:cubicBezTo>
                    <a:pt x="12356" y="299"/>
                    <a:pt x="12277" y="299"/>
                    <a:pt x="12197" y="319"/>
                  </a:cubicBezTo>
                  <a:cubicBezTo>
                    <a:pt x="12197" y="319"/>
                    <a:pt x="12157" y="418"/>
                    <a:pt x="12137" y="418"/>
                  </a:cubicBezTo>
                  <a:cubicBezTo>
                    <a:pt x="12098" y="458"/>
                    <a:pt x="12018" y="398"/>
                    <a:pt x="11978" y="418"/>
                  </a:cubicBezTo>
                  <a:cubicBezTo>
                    <a:pt x="11401" y="617"/>
                    <a:pt x="10765" y="756"/>
                    <a:pt x="10168" y="876"/>
                  </a:cubicBezTo>
                  <a:cubicBezTo>
                    <a:pt x="9790" y="955"/>
                    <a:pt x="9451" y="1055"/>
                    <a:pt x="9113" y="1174"/>
                  </a:cubicBezTo>
                  <a:cubicBezTo>
                    <a:pt x="6944" y="1393"/>
                    <a:pt x="5034" y="2030"/>
                    <a:pt x="3284" y="3960"/>
                  </a:cubicBezTo>
                  <a:cubicBezTo>
                    <a:pt x="3204" y="4039"/>
                    <a:pt x="3124" y="4139"/>
                    <a:pt x="3065" y="4238"/>
                  </a:cubicBezTo>
                  <a:cubicBezTo>
                    <a:pt x="3045" y="4218"/>
                    <a:pt x="3025" y="4198"/>
                    <a:pt x="3025" y="4198"/>
                  </a:cubicBezTo>
                  <a:cubicBezTo>
                    <a:pt x="2925" y="4079"/>
                    <a:pt x="2826" y="4159"/>
                    <a:pt x="2746" y="4178"/>
                  </a:cubicBezTo>
                  <a:cubicBezTo>
                    <a:pt x="2707" y="4198"/>
                    <a:pt x="2647" y="4238"/>
                    <a:pt x="2607" y="4278"/>
                  </a:cubicBezTo>
                  <a:cubicBezTo>
                    <a:pt x="2408" y="4417"/>
                    <a:pt x="2209" y="4636"/>
                    <a:pt x="2070" y="4895"/>
                  </a:cubicBezTo>
                  <a:cubicBezTo>
                    <a:pt x="2010" y="5034"/>
                    <a:pt x="2010" y="5153"/>
                    <a:pt x="1950" y="5293"/>
                  </a:cubicBezTo>
                  <a:cubicBezTo>
                    <a:pt x="1692" y="5790"/>
                    <a:pt x="1294" y="6287"/>
                    <a:pt x="1135" y="6765"/>
                  </a:cubicBezTo>
                  <a:cubicBezTo>
                    <a:pt x="1095" y="6964"/>
                    <a:pt x="1214" y="7262"/>
                    <a:pt x="956" y="7322"/>
                  </a:cubicBezTo>
                  <a:cubicBezTo>
                    <a:pt x="1055" y="7501"/>
                    <a:pt x="916" y="7800"/>
                    <a:pt x="816" y="8018"/>
                  </a:cubicBezTo>
                  <a:cubicBezTo>
                    <a:pt x="737" y="8138"/>
                    <a:pt x="677" y="8217"/>
                    <a:pt x="598" y="8277"/>
                  </a:cubicBezTo>
                  <a:cubicBezTo>
                    <a:pt x="538" y="9033"/>
                    <a:pt x="239" y="9789"/>
                    <a:pt x="160" y="10545"/>
                  </a:cubicBezTo>
                  <a:cubicBezTo>
                    <a:pt x="80" y="11301"/>
                    <a:pt x="1" y="12018"/>
                    <a:pt x="1" y="12674"/>
                  </a:cubicBezTo>
                  <a:cubicBezTo>
                    <a:pt x="21" y="13768"/>
                    <a:pt x="40" y="14743"/>
                    <a:pt x="200" y="15798"/>
                  </a:cubicBezTo>
                  <a:cubicBezTo>
                    <a:pt x="239" y="15957"/>
                    <a:pt x="319" y="16136"/>
                    <a:pt x="359" y="16315"/>
                  </a:cubicBezTo>
                  <a:cubicBezTo>
                    <a:pt x="418" y="16494"/>
                    <a:pt x="458" y="16673"/>
                    <a:pt x="518" y="16872"/>
                  </a:cubicBezTo>
                  <a:cubicBezTo>
                    <a:pt x="478" y="16912"/>
                    <a:pt x="498" y="16912"/>
                    <a:pt x="538" y="16932"/>
                  </a:cubicBezTo>
                  <a:cubicBezTo>
                    <a:pt x="598" y="17151"/>
                    <a:pt x="677" y="17370"/>
                    <a:pt x="757" y="17569"/>
                  </a:cubicBezTo>
                  <a:cubicBezTo>
                    <a:pt x="757" y="17608"/>
                    <a:pt x="757" y="17648"/>
                    <a:pt x="737" y="17688"/>
                  </a:cubicBezTo>
                  <a:cubicBezTo>
                    <a:pt x="777" y="17728"/>
                    <a:pt x="816" y="17768"/>
                    <a:pt x="836" y="17807"/>
                  </a:cubicBezTo>
                  <a:cubicBezTo>
                    <a:pt x="916" y="17986"/>
                    <a:pt x="1015" y="18185"/>
                    <a:pt x="1095" y="18364"/>
                  </a:cubicBezTo>
                  <a:cubicBezTo>
                    <a:pt x="1095" y="18364"/>
                    <a:pt x="1095" y="18384"/>
                    <a:pt x="1135" y="18424"/>
                  </a:cubicBezTo>
                  <a:cubicBezTo>
                    <a:pt x="1175" y="18504"/>
                    <a:pt x="1214" y="18583"/>
                    <a:pt x="1254" y="18683"/>
                  </a:cubicBezTo>
                  <a:cubicBezTo>
                    <a:pt x="1254" y="18742"/>
                    <a:pt x="1294" y="18802"/>
                    <a:pt x="1354" y="18842"/>
                  </a:cubicBezTo>
                  <a:cubicBezTo>
                    <a:pt x="1473" y="19041"/>
                    <a:pt x="1592" y="19220"/>
                    <a:pt x="1732" y="19419"/>
                  </a:cubicBezTo>
                  <a:cubicBezTo>
                    <a:pt x="3264" y="21588"/>
                    <a:pt x="5850" y="22841"/>
                    <a:pt x="8476" y="23299"/>
                  </a:cubicBezTo>
                  <a:cubicBezTo>
                    <a:pt x="10327" y="23637"/>
                    <a:pt x="12197" y="23617"/>
                    <a:pt x="14087" y="23518"/>
                  </a:cubicBezTo>
                  <a:cubicBezTo>
                    <a:pt x="13988" y="23537"/>
                    <a:pt x="13888" y="23557"/>
                    <a:pt x="13789" y="23577"/>
                  </a:cubicBezTo>
                  <a:cubicBezTo>
                    <a:pt x="13709" y="23597"/>
                    <a:pt x="13530" y="23617"/>
                    <a:pt x="13451" y="23657"/>
                  </a:cubicBezTo>
                  <a:cubicBezTo>
                    <a:pt x="13431" y="23657"/>
                    <a:pt x="13411" y="23756"/>
                    <a:pt x="13391" y="23756"/>
                  </a:cubicBezTo>
                  <a:cubicBezTo>
                    <a:pt x="13331" y="23776"/>
                    <a:pt x="13252" y="23717"/>
                    <a:pt x="13172" y="23717"/>
                  </a:cubicBezTo>
                  <a:cubicBezTo>
                    <a:pt x="12913" y="23717"/>
                    <a:pt x="12734" y="23736"/>
                    <a:pt x="12535" y="23736"/>
                  </a:cubicBezTo>
                  <a:cubicBezTo>
                    <a:pt x="12376" y="23736"/>
                    <a:pt x="12217" y="23796"/>
                    <a:pt x="12078" y="23677"/>
                  </a:cubicBezTo>
                  <a:cubicBezTo>
                    <a:pt x="11899" y="23717"/>
                    <a:pt x="11640" y="23796"/>
                    <a:pt x="11381" y="23836"/>
                  </a:cubicBezTo>
                  <a:cubicBezTo>
                    <a:pt x="11302" y="23856"/>
                    <a:pt x="11123" y="23876"/>
                    <a:pt x="11123" y="23876"/>
                  </a:cubicBezTo>
                  <a:cubicBezTo>
                    <a:pt x="11083" y="23876"/>
                    <a:pt x="11083" y="23836"/>
                    <a:pt x="11063" y="23836"/>
                  </a:cubicBezTo>
                  <a:cubicBezTo>
                    <a:pt x="10944" y="23856"/>
                    <a:pt x="10824" y="23915"/>
                    <a:pt x="10705" y="23915"/>
                  </a:cubicBezTo>
                  <a:cubicBezTo>
                    <a:pt x="10148" y="23955"/>
                    <a:pt x="9272" y="23537"/>
                    <a:pt x="9093" y="24194"/>
                  </a:cubicBezTo>
                  <a:cubicBezTo>
                    <a:pt x="9014" y="24492"/>
                    <a:pt x="9073" y="24711"/>
                    <a:pt x="9193" y="24851"/>
                  </a:cubicBezTo>
                  <a:cubicBezTo>
                    <a:pt x="9213" y="24890"/>
                    <a:pt x="9332" y="24871"/>
                    <a:pt x="9412" y="24930"/>
                  </a:cubicBezTo>
                  <a:cubicBezTo>
                    <a:pt x="9491" y="24970"/>
                    <a:pt x="9571" y="25010"/>
                    <a:pt x="9611" y="25109"/>
                  </a:cubicBezTo>
                  <a:cubicBezTo>
                    <a:pt x="10148" y="25109"/>
                    <a:pt x="10745" y="24990"/>
                    <a:pt x="11322" y="24950"/>
                  </a:cubicBezTo>
                  <a:cubicBezTo>
                    <a:pt x="11381" y="24930"/>
                    <a:pt x="11461" y="24890"/>
                    <a:pt x="11521" y="24890"/>
                  </a:cubicBezTo>
                  <a:cubicBezTo>
                    <a:pt x="11580" y="24890"/>
                    <a:pt x="11640" y="24950"/>
                    <a:pt x="11720" y="24950"/>
                  </a:cubicBezTo>
                  <a:cubicBezTo>
                    <a:pt x="11859" y="24930"/>
                    <a:pt x="12018" y="24851"/>
                    <a:pt x="12157" y="24851"/>
                  </a:cubicBezTo>
                  <a:cubicBezTo>
                    <a:pt x="12197" y="24831"/>
                    <a:pt x="12297" y="24890"/>
                    <a:pt x="12356" y="24890"/>
                  </a:cubicBezTo>
                  <a:cubicBezTo>
                    <a:pt x="12436" y="24890"/>
                    <a:pt x="12495" y="24851"/>
                    <a:pt x="12575" y="24831"/>
                  </a:cubicBezTo>
                  <a:cubicBezTo>
                    <a:pt x="12655" y="24831"/>
                    <a:pt x="12714" y="24890"/>
                    <a:pt x="12774" y="24890"/>
                  </a:cubicBezTo>
                  <a:cubicBezTo>
                    <a:pt x="13013" y="24871"/>
                    <a:pt x="13192" y="24751"/>
                    <a:pt x="13371" y="24910"/>
                  </a:cubicBezTo>
                  <a:cubicBezTo>
                    <a:pt x="13590" y="24811"/>
                    <a:pt x="13829" y="24771"/>
                    <a:pt x="14027" y="24731"/>
                  </a:cubicBezTo>
                  <a:cubicBezTo>
                    <a:pt x="14127" y="24691"/>
                    <a:pt x="14127" y="24731"/>
                    <a:pt x="14226" y="24711"/>
                  </a:cubicBezTo>
                  <a:cubicBezTo>
                    <a:pt x="14525" y="24652"/>
                    <a:pt x="14843" y="24532"/>
                    <a:pt x="15142" y="24492"/>
                  </a:cubicBezTo>
                  <a:cubicBezTo>
                    <a:pt x="15261" y="24473"/>
                    <a:pt x="15380" y="24532"/>
                    <a:pt x="15500" y="24512"/>
                  </a:cubicBezTo>
                  <a:cubicBezTo>
                    <a:pt x="15599" y="24512"/>
                    <a:pt x="15679" y="24413"/>
                    <a:pt x="15778" y="24393"/>
                  </a:cubicBezTo>
                  <a:cubicBezTo>
                    <a:pt x="16534" y="24154"/>
                    <a:pt x="17310" y="24274"/>
                    <a:pt x="18126" y="24055"/>
                  </a:cubicBezTo>
                  <a:cubicBezTo>
                    <a:pt x="18285" y="24015"/>
                    <a:pt x="18444" y="23935"/>
                    <a:pt x="18604" y="23876"/>
                  </a:cubicBezTo>
                  <a:cubicBezTo>
                    <a:pt x="18604" y="23876"/>
                    <a:pt x="18663" y="23935"/>
                    <a:pt x="18703" y="23915"/>
                  </a:cubicBezTo>
                  <a:cubicBezTo>
                    <a:pt x="18822" y="23896"/>
                    <a:pt x="19002" y="23836"/>
                    <a:pt x="19141" y="23796"/>
                  </a:cubicBezTo>
                  <a:cubicBezTo>
                    <a:pt x="20215" y="23458"/>
                    <a:pt x="21230" y="22960"/>
                    <a:pt x="22066" y="22264"/>
                  </a:cubicBezTo>
                  <a:cubicBezTo>
                    <a:pt x="22125" y="22204"/>
                    <a:pt x="22185" y="22165"/>
                    <a:pt x="22245" y="22105"/>
                  </a:cubicBezTo>
                  <a:cubicBezTo>
                    <a:pt x="22563" y="21806"/>
                    <a:pt x="22861" y="21448"/>
                    <a:pt x="23100" y="21170"/>
                  </a:cubicBezTo>
                  <a:cubicBezTo>
                    <a:pt x="23319" y="20931"/>
                    <a:pt x="23558" y="20414"/>
                    <a:pt x="23797" y="20175"/>
                  </a:cubicBezTo>
                  <a:cubicBezTo>
                    <a:pt x="23816" y="20155"/>
                    <a:pt x="23777" y="20115"/>
                    <a:pt x="23777" y="20076"/>
                  </a:cubicBezTo>
                  <a:cubicBezTo>
                    <a:pt x="24015" y="19598"/>
                    <a:pt x="24155" y="19041"/>
                    <a:pt x="24254" y="18782"/>
                  </a:cubicBezTo>
                  <a:cubicBezTo>
                    <a:pt x="24413" y="18364"/>
                    <a:pt x="24433" y="17867"/>
                    <a:pt x="24533" y="17390"/>
                  </a:cubicBezTo>
                  <a:cubicBezTo>
                    <a:pt x="24612" y="16872"/>
                    <a:pt x="24771" y="16375"/>
                    <a:pt x="24732" y="15798"/>
                  </a:cubicBezTo>
                  <a:cubicBezTo>
                    <a:pt x="24712" y="15559"/>
                    <a:pt x="24712" y="15440"/>
                    <a:pt x="24712" y="15320"/>
                  </a:cubicBezTo>
                  <a:cubicBezTo>
                    <a:pt x="24712" y="15082"/>
                    <a:pt x="24632" y="14843"/>
                    <a:pt x="24612" y="14604"/>
                  </a:cubicBezTo>
                  <a:cubicBezTo>
                    <a:pt x="24592" y="14505"/>
                    <a:pt x="24652" y="14425"/>
                    <a:pt x="24632" y="14326"/>
                  </a:cubicBezTo>
                  <a:cubicBezTo>
                    <a:pt x="24573" y="13589"/>
                    <a:pt x="24493" y="12833"/>
                    <a:pt x="24354" y="12097"/>
                  </a:cubicBezTo>
                  <a:cubicBezTo>
                    <a:pt x="24194" y="11361"/>
                    <a:pt x="24015" y="10665"/>
                    <a:pt x="23797" y="9988"/>
                  </a:cubicBezTo>
                  <a:cubicBezTo>
                    <a:pt x="23757" y="9909"/>
                    <a:pt x="23816" y="9809"/>
                    <a:pt x="23777" y="9749"/>
                  </a:cubicBezTo>
                  <a:cubicBezTo>
                    <a:pt x="23757" y="9670"/>
                    <a:pt x="23657" y="9630"/>
                    <a:pt x="23617" y="9550"/>
                  </a:cubicBezTo>
                  <a:cubicBezTo>
                    <a:pt x="23598" y="9511"/>
                    <a:pt x="23657" y="9471"/>
                    <a:pt x="23637" y="9431"/>
                  </a:cubicBezTo>
                  <a:cubicBezTo>
                    <a:pt x="23617" y="9312"/>
                    <a:pt x="23419" y="8954"/>
                    <a:pt x="23379" y="8914"/>
                  </a:cubicBezTo>
                  <a:cubicBezTo>
                    <a:pt x="23339" y="8874"/>
                    <a:pt x="23419" y="8854"/>
                    <a:pt x="23399" y="8834"/>
                  </a:cubicBezTo>
                  <a:cubicBezTo>
                    <a:pt x="23379" y="8774"/>
                    <a:pt x="23339" y="8774"/>
                    <a:pt x="23319" y="8755"/>
                  </a:cubicBezTo>
                  <a:cubicBezTo>
                    <a:pt x="23299" y="8695"/>
                    <a:pt x="23359" y="8655"/>
                    <a:pt x="23319" y="8615"/>
                  </a:cubicBezTo>
                  <a:cubicBezTo>
                    <a:pt x="23279" y="8456"/>
                    <a:pt x="23140" y="8337"/>
                    <a:pt x="23080" y="8197"/>
                  </a:cubicBezTo>
                  <a:cubicBezTo>
                    <a:pt x="23060" y="8158"/>
                    <a:pt x="23100" y="8118"/>
                    <a:pt x="23100" y="8098"/>
                  </a:cubicBezTo>
                  <a:cubicBezTo>
                    <a:pt x="23080" y="8058"/>
                    <a:pt x="23021" y="8058"/>
                    <a:pt x="23001" y="8018"/>
                  </a:cubicBezTo>
                  <a:cubicBezTo>
                    <a:pt x="22941" y="7879"/>
                    <a:pt x="22842" y="7740"/>
                    <a:pt x="22782" y="7581"/>
                  </a:cubicBezTo>
                  <a:cubicBezTo>
                    <a:pt x="22742" y="7501"/>
                    <a:pt x="22762" y="7402"/>
                    <a:pt x="22722" y="7322"/>
                  </a:cubicBezTo>
                  <a:cubicBezTo>
                    <a:pt x="22643" y="7163"/>
                    <a:pt x="22503" y="7043"/>
                    <a:pt x="22404" y="6884"/>
                  </a:cubicBezTo>
                  <a:cubicBezTo>
                    <a:pt x="22245" y="6626"/>
                    <a:pt x="22066" y="6307"/>
                    <a:pt x="21887" y="5969"/>
                  </a:cubicBezTo>
                  <a:cubicBezTo>
                    <a:pt x="21767" y="5790"/>
                    <a:pt x="21727" y="5591"/>
                    <a:pt x="21648" y="5472"/>
                  </a:cubicBezTo>
                  <a:cubicBezTo>
                    <a:pt x="21608" y="5412"/>
                    <a:pt x="21469" y="5392"/>
                    <a:pt x="21429" y="5332"/>
                  </a:cubicBezTo>
                  <a:cubicBezTo>
                    <a:pt x="21389" y="5273"/>
                    <a:pt x="21369" y="5153"/>
                    <a:pt x="21329" y="5094"/>
                  </a:cubicBezTo>
                  <a:cubicBezTo>
                    <a:pt x="21310" y="5054"/>
                    <a:pt x="21250" y="5094"/>
                    <a:pt x="21230" y="5034"/>
                  </a:cubicBezTo>
                  <a:cubicBezTo>
                    <a:pt x="21230" y="5014"/>
                    <a:pt x="21270" y="4915"/>
                    <a:pt x="21270" y="4895"/>
                  </a:cubicBezTo>
                  <a:cubicBezTo>
                    <a:pt x="21210" y="4815"/>
                    <a:pt x="21111" y="4775"/>
                    <a:pt x="21071" y="4716"/>
                  </a:cubicBezTo>
                  <a:cubicBezTo>
                    <a:pt x="20852" y="4457"/>
                    <a:pt x="20534" y="4298"/>
                    <a:pt x="20295" y="4079"/>
                  </a:cubicBezTo>
                  <a:cubicBezTo>
                    <a:pt x="20156" y="3960"/>
                    <a:pt x="20036" y="3840"/>
                    <a:pt x="19897" y="3721"/>
                  </a:cubicBezTo>
                  <a:cubicBezTo>
                    <a:pt x="19857" y="3701"/>
                    <a:pt x="19797" y="3701"/>
                    <a:pt x="19797" y="3701"/>
                  </a:cubicBezTo>
                  <a:cubicBezTo>
                    <a:pt x="19738" y="3661"/>
                    <a:pt x="19758" y="3601"/>
                    <a:pt x="19738" y="3582"/>
                  </a:cubicBezTo>
                  <a:cubicBezTo>
                    <a:pt x="19698" y="3542"/>
                    <a:pt x="19579" y="3422"/>
                    <a:pt x="19579" y="3422"/>
                  </a:cubicBezTo>
                  <a:cubicBezTo>
                    <a:pt x="19081" y="3005"/>
                    <a:pt x="18564" y="2666"/>
                    <a:pt x="18106" y="2189"/>
                  </a:cubicBezTo>
                  <a:cubicBezTo>
                    <a:pt x="18345" y="2209"/>
                    <a:pt x="18524" y="2328"/>
                    <a:pt x="18723" y="2447"/>
                  </a:cubicBezTo>
                  <a:cubicBezTo>
                    <a:pt x="19141" y="2706"/>
                    <a:pt x="19559" y="2925"/>
                    <a:pt x="19937" y="3184"/>
                  </a:cubicBezTo>
                  <a:cubicBezTo>
                    <a:pt x="20016" y="3243"/>
                    <a:pt x="20116" y="3323"/>
                    <a:pt x="20215" y="3383"/>
                  </a:cubicBezTo>
                  <a:cubicBezTo>
                    <a:pt x="20315" y="3422"/>
                    <a:pt x="20454" y="3422"/>
                    <a:pt x="20534" y="3482"/>
                  </a:cubicBezTo>
                  <a:cubicBezTo>
                    <a:pt x="20573" y="3522"/>
                    <a:pt x="20633" y="3562"/>
                    <a:pt x="20693" y="3601"/>
                  </a:cubicBezTo>
                  <a:cubicBezTo>
                    <a:pt x="20733" y="3641"/>
                    <a:pt x="20792" y="3681"/>
                    <a:pt x="20792" y="3681"/>
                  </a:cubicBezTo>
                  <a:cubicBezTo>
                    <a:pt x="20792" y="3701"/>
                    <a:pt x="20772" y="3761"/>
                    <a:pt x="20812" y="3800"/>
                  </a:cubicBezTo>
                  <a:cubicBezTo>
                    <a:pt x="20852" y="3820"/>
                    <a:pt x="20971" y="3820"/>
                    <a:pt x="21011" y="3860"/>
                  </a:cubicBezTo>
                  <a:cubicBezTo>
                    <a:pt x="21031" y="3880"/>
                    <a:pt x="20991" y="3920"/>
                    <a:pt x="21011" y="3940"/>
                  </a:cubicBezTo>
                  <a:cubicBezTo>
                    <a:pt x="21031" y="3979"/>
                    <a:pt x="21071" y="3960"/>
                    <a:pt x="21111" y="3999"/>
                  </a:cubicBezTo>
                  <a:cubicBezTo>
                    <a:pt x="21310" y="4198"/>
                    <a:pt x="21389" y="4497"/>
                    <a:pt x="21668" y="4656"/>
                  </a:cubicBezTo>
                  <a:cubicBezTo>
                    <a:pt x="21707" y="5133"/>
                    <a:pt x="22105" y="5492"/>
                    <a:pt x="22404" y="5949"/>
                  </a:cubicBezTo>
                  <a:cubicBezTo>
                    <a:pt x="22503" y="6069"/>
                    <a:pt x="22603" y="6208"/>
                    <a:pt x="22682" y="6347"/>
                  </a:cubicBezTo>
                  <a:cubicBezTo>
                    <a:pt x="22702" y="6407"/>
                    <a:pt x="22643" y="6486"/>
                    <a:pt x="22662" y="6546"/>
                  </a:cubicBezTo>
                  <a:cubicBezTo>
                    <a:pt x="22682" y="6606"/>
                    <a:pt x="22782" y="6665"/>
                    <a:pt x="22802" y="6725"/>
                  </a:cubicBezTo>
                  <a:cubicBezTo>
                    <a:pt x="22921" y="6984"/>
                    <a:pt x="23060" y="7223"/>
                    <a:pt x="23200" y="7481"/>
                  </a:cubicBezTo>
                  <a:cubicBezTo>
                    <a:pt x="23419" y="7939"/>
                    <a:pt x="23498" y="8317"/>
                    <a:pt x="23677" y="8655"/>
                  </a:cubicBezTo>
                  <a:cubicBezTo>
                    <a:pt x="23856" y="9013"/>
                    <a:pt x="24035" y="9332"/>
                    <a:pt x="24155" y="9670"/>
                  </a:cubicBezTo>
                  <a:cubicBezTo>
                    <a:pt x="24155" y="9729"/>
                    <a:pt x="24115" y="9809"/>
                    <a:pt x="24135" y="9849"/>
                  </a:cubicBezTo>
                  <a:cubicBezTo>
                    <a:pt x="24155" y="9928"/>
                    <a:pt x="24214" y="9948"/>
                    <a:pt x="24234" y="10008"/>
                  </a:cubicBezTo>
                  <a:cubicBezTo>
                    <a:pt x="24274" y="10127"/>
                    <a:pt x="24234" y="10267"/>
                    <a:pt x="24274" y="10366"/>
                  </a:cubicBezTo>
                  <a:cubicBezTo>
                    <a:pt x="24274" y="10426"/>
                    <a:pt x="24374" y="10426"/>
                    <a:pt x="24393" y="10486"/>
                  </a:cubicBezTo>
                  <a:cubicBezTo>
                    <a:pt x="24433" y="10525"/>
                    <a:pt x="24374" y="10605"/>
                    <a:pt x="24393" y="10645"/>
                  </a:cubicBezTo>
                  <a:cubicBezTo>
                    <a:pt x="24393" y="10704"/>
                    <a:pt x="24413" y="10724"/>
                    <a:pt x="24413" y="10784"/>
                  </a:cubicBezTo>
                  <a:cubicBezTo>
                    <a:pt x="24433" y="11102"/>
                    <a:pt x="24672" y="11202"/>
                    <a:pt x="24752" y="11421"/>
                  </a:cubicBezTo>
                  <a:cubicBezTo>
                    <a:pt x="24831" y="11659"/>
                    <a:pt x="24851" y="11898"/>
                    <a:pt x="24891" y="12157"/>
                  </a:cubicBezTo>
                  <a:cubicBezTo>
                    <a:pt x="24931" y="12475"/>
                    <a:pt x="25030" y="12853"/>
                    <a:pt x="24970" y="13072"/>
                  </a:cubicBezTo>
                  <a:cubicBezTo>
                    <a:pt x="24871" y="13410"/>
                    <a:pt x="25070" y="13729"/>
                    <a:pt x="25130" y="14047"/>
                  </a:cubicBezTo>
                  <a:cubicBezTo>
                    <a:pt x="25189" y="14266"/>
                    <a:pt x="25150" y="14524"/>
                    <a:pt x="25150" y="14664"/>
                  </a:cubicBezTo>
                  <a:cubicBezTo>
                    <a:pt x="25150" y="14723"/>
                    <a:pt x="25209" y="14783"/>
                    <a:pt x="25209" y="14863"/>
                  </a:cubicBezTo>
                  <a:cubicBezTo>
                    <a:pt x="25209" y="14982"/>
                    <a:pt x="25229" y="15101"/>
                    <a:pt x="25229" y="15221"/>
                  </a:cubicBezTo>
                  <a:cubicBezTo>
                    <a:pt x="25249" y="15360"/>
                    <a:pt x="25309" y="15499"/>
                    <a:pt x="25249" y="15639"/>
                  </a:cubicBezTo>
                  <a:cubicBezTo>
                    <a:pt x="25269" y="15778"/>
                    <a:pt x="25408" y="15838"/>
                    <a:pt x="25428" y="15977"/>
                  </a:cubicBezTo>
                  <a:cubicBezTo>
                    <a:pt x="25309" y="16136"/>
                    <a:pt x="25468" y="16335"/>
                    <a:pt x="25468" y="16474"/>
                  </a:cubicBezTo>
                  <a:cubicBezTo>
                    <a:pt x="25468" y="16534"/>
                    <a:pt x="25408" y="16594"/>
                    <a:pt x="25408" y="16653"/>
                  </a:cubicBezTo>
                  <a:cubicBezTo>
                    <a:pt x="25428" y="16852"/>
                    <a:pt x="25488" y="17071"/>
                    <a:pt x="25488" y="17230"/>
                  </a:cubicBezTo>
                  <a:cubicBezTo>
                    <a:pt x="25488" y="17270"/>
                    <a:pt x="25428" y="17350"/>
                    <a:pt x="25428" y="17390"/>
                  </a:cubicBezTo>
                  <a:cubicBezTo>
                    <a:pt x="25408" y="17668"/>
                    <a:pt x="25428" y="17947"/>
                    <a:pt x="25388" y="18245"/>
                  </a:cubicBezTo>
                  <a:cubicBezTo>
                    <a:pt x="25368" y="18524"/>
                    <a:pt x="25329" y="18862"/>
                    <a:pt x="25249" y="19160"/>
                  </a:cubicBezTo>
                  <a:cubicBezTo>
                    <a:pt x="25150" y="19598"/>
                    <a:pt x="24970" y="19996"/>
                    <a:pt x="24851" y="20394"/>
                  </a:cubicBezTo>
                  <a:cubicBezTo>
                    <a:pt x="24851" y="20394"/>
                    <a:pt x="24771" y="20414"/>
                    <a:pt x="24752" y="20473"/>
                  </a:cubicBezTo>
                  <a:cubicBezTo>
                    <a:pt x="24712" y="20613"/>
                    <a:pt x="24712" y="20812"/>
                    <a:pt x="24652" y="20931"/>
                  </a:cubicBezTo>
                  <a:cubicBezTo>
                    <a:pt x="24592" y="21110"/>
                    <a:pt x="24433" y="21229"/>
                    <a:pt x="24453" y="21428"/>
                  </a:cubicBezTo>
                  <a:cubicBezTo>
                    <a:pt x="24354" y="21627"/>
                    <a:pt x="24155" y="21747"/>
                    <a:pt x="24075" y="21906"/>
                  </a:cubicBezTo>
                  <a:cubicBezTo>
                    <a:pt x="24035" y="21966"/>
                    <a:pt x="24055" y="22045"/>
                    <a:pt x="23996" y="22105"/>
                  </a:cubicBezTo>
                  <a:cubicBezTo>
                    <a:pt x="23916" y="22165"/>
                    <a:pt x="23836" y="22165"/>
                    <a:pt x="23757" y="22224"/>
                  </a:cubicBezTo>
                  <a:cubicBezTo>
                    <a:pt x="23578" y="22324"/>
                    <a:pt x="23518" y="22463"/>
                    <a:pt x="23419" y="22582"/>
                  </a:cubicBezTo>
                  <a:cubicBezTo>
                    <a:pt x="23339" y="22722"/>
                    <a:pt x="23200" y="22881"/>
                    <a:pt x="23040" y="23000"/>
                  </a:cubicBezTo>
                  <a:cubicBezTo>
                    <a:pt x="22643" y="23319"/>
                    <a:pt x="22105" y="23557"/>
                    <a:pt x="21747" y="23756"/>
                  </a:cubicBezTo>
                  <a:cubicBezTo>
                    <a:pt x="21688" y="23816"/>
                    <a:pt x="21648" y="23816"/>
                    <a:pt x="21568" y="23856"/>
                  </a:cubicBezTo>
                  <a:cubicBezTo>
                    <a:pt x="21409" y="23935"/>
                    <a:pt x="21270" y="24055"/>
                    <a:pt x="21130" y="24114"/>
                  </a:cubicBezTo>
                  <a:cubicBezTo>
                    <a:pt x="20772" y="24254"/>
                    <a:pt x="20414" y="24274"/>
                    <a:pt x="20096" y="24373"/>
                  </a:cubicBezTo>
                  <a:cubicBezTo>
                    <a:pt x="19897" y="24433"/>
                    <a:pt x="19718" y="24572"/>
                    <a:pt x="19519" y="24612"/>
                  </a:cubicBezTo>
                  <a:cubicBezTo>
                    <a:pt x="19280" y="24691"/>
                    <a:pt x="19021" y="24691"/>
                    <a:pt x="18803" y="24711"/>
                  </a:cubicBezTo>
                  <a:cubicBezTo>
                    <a:pt x="18743" y="24771"/>
                    <a:pt x="18624" y="24791"/>
                    <a:pt x="18584" y="24910"/>
                  </a:cubicBezTo>
                  <a:cubicBezTo>
                    <a:pt x="18504" y="24930"/>
                    <a:pt x="18484" y="24811"/>
                    <a:pt x="18405" y="24831"/>
                  </a:cubicBezTo>
                  <a:cubicBezTo>
                    <a:pt x="18405" y="24831"/>
                    <a:pt x="18345" y="24930"/>
                    <a:pt x="18345" y="24930"/>
                  </a:cubicBezTo>
                  <a:cubicBezTo>
                    <a:pt x="18305" y="24950"/>
                    <a:pt x="18246" y="24950"/>
                    <a:pt x="18206" y="24950"/>
                  </a:cubicBezTo>
                  <a:cubicBezTo>
                    <a:pt x="18007" y="24990"/>
                    <a:pt x="17768" y="24930"/>
                    <a:pt x="17629" y="25030"/>
                  </a:cubicBezTo>
                  <a:cubicBezTo>
                    <a:pt x="16912" y="25408"/>
                    <a:pt x="16077" y="25308"/>
                    <a:pt x="15420" y="25646"/>
                  </a:cubicBezTo>
                  <a:cubicBezTo>
                    <a:pt x="15042" y="25706"/>
                    <a:pt x="14425" y="25786"/>
                    <a:pt x="14067" y="26044"/>
                  </a:cubicBezTo>
                  <a:cubicBezTo>
                    <a:pt x="13709" y="25945"/>
                    <a:pt x="13351" y="26124"/>
                    <a:pt x="12993" y="26204"/>
                  </a:cubicBezTo>
                  <a:cubicBezTo>
                    <a:pt x="12774" y="26243"/>
                    <a:pt x="12555" y="26223"/>
                    <a:pt x="12336" y="26263"/>
                  </a:cubicBezTo>
                  <a:cubicBezTo>
                    <a:pt x="12297" y="26263"/>
                    <a:pt x="12177" y="26363"/>
                    <a:pt x="12157" y="26363"/>
                  </a:cubicBezTo>
                  <a:cubicBezTo>
                    <a:pt x="12137" y="26363"/>
                    <a:pt x="12137" y="26303"/>
                    <a:pt x="12098" y="26323"/>
                  </a:cubicBezTo>
                  <a:cubicBezTo>
                    <a:pt x="11978" y="26343"/>
                    <a:pt x="11899" y="26403"/>
                    <a:pt x="11779" y="26422"/>
                  </a:cubicBezTo>
                  <a:cubicBezTo>
                    <a:pt x="11620" y="26442"/>
                    <a:pt x="11441" y="26422"/>
                    <a:pt x="11282" y="26422"/>
                  </a:cubicBezTo>
                  <a:cubicBezTo>
                    <a:pt x="11083" y="26403"/>
                    <a:pt x="10904" y="26343"/>
                    <a:pt x="10725" y="26343"/>
                  </a:cubicBezTo>
                  <a:cubicBezTo>
                    <a:pt x="10347" y="26363"/>
                    <a:pt x="9949" y="26661"/>
                    <a:pt x="9571" y="26482"/>
                  </a:cubicBezTo>
                  <a:cubicBezTo>
                    <a:pt x="9412" y="26582"/>
                    <a:pt x="9292" y="26522"/>
                    <a:pt x="9173" y="26442"/>
                  </a:cubicBezTo>
                  <a:cubicBezTo>
                    <a:pt x="8874" y="26582"/>
                    <a:pt x="8576" y="26522"/>
                    <a:pt x="8297" y="26522"/>
                  </a:cubicBezTo>
                  <a:cubicBezTo>
                    <a:pt x="8118" y="26522"/>
                    <a:pt x="7979" y="26562"/>
                    <a:pt x="7820" y="26562"/>
                  </a:cubicBezTo>
                  <a:cubicBezTo>
                    <a:pt x="7661" y="26542"/>
                    <a:pt x="7621" y="26462"/>
                    <a:pt x="7502" y="26502"/>
                  </a:cubicBezTo>
                  <a:cubicBezTo>
                    <a:pt x="7362" y="26542"/>
                    <a:pt x="6885" y="26403"/>
                    <a:pt x="6765" y="26383"/>
                  </a:cubicBezTo>
                  <a:cubicBezTo>
                    <a:pt x="6686" y="26383"/>
                    <a:pt x="6626" y="26403"/>
                    <a:pt x="6586" y="26383"/>
                  </a:cubicBezTo>
                  <a:cubicBezTo>
                    <a:pt x="6566" y="26383"/>
                    <a:pt x="6566" y="26323"/>
                    <a:pt x="6566" y="26323"/>
                  </a:cubicBezTo>
                  <a:cubicBezTo>
                    <a:pt x="6328" y="26303"/>
                    <a:pt x="5890" y="26243"/>
                    <a:pt x="5790" y="26263"/>
                  </a:cubicBezTo>
                  <a:cubicBezTo>
                    <a:pt x="5651" y="26323"/>
                    <a:pt x="5512" y="26184"/>
                    <a:pt x="5412" y="26144"/>
                  </a:cubicBezTo>
                  <a:cubicBezTo>
                    <a:pt x="4935" y="25965"/>
                    <a:pt x="4636" y="25925"/>
                    <a:pt x="4219" y="25925"/>
                  </a:cubicBezTo>
                  <a:cubicBezTo>
                    <a:pt x="4119" y="25885"/>
                    <a:pt x="4079" y="25845"/>
                    <a:pt x="4040" y="25786"/>
                  </a:cubicBezTo>
                  <a:cubicBezTo>
                    <a:pt x="3980" y="25686"/>
                    <a:pt x="3841" y="25925"/>
                    <a:pt x="3861" y="25766"/>
                  </a:cubicBezTo>
                  <a:cubicBezTo>
                    <a:pt x="3662" y="25746"/>
                    <a:pt x="3642" y="25666"/>
                    <a:pt x="3443" y="25567"/>
                  </a:cubicBezTo>
                  <a:cubicBezTo>
                    <a:pt x="3343" y="25746"/>
                    <a:pt x="3204" y="25487"/>
                    <a:pt x="3204" y="25487"/>
                  </a:cubicBezTo>
                  <a:cubicBezTo>
                    <a:pt x="3144" y="25447"/>
                    <a:pt x="3085" y="25507"/>
                    <a:pt x="3065" y="25487"/>
                  </a:cubicBezTo>
                  <a:cubicBezTo>
                    <a:pt x="2905" y="25388"/>
                    <a:pt x="2806" y="25209"/>
                    <a:pt x="2647" y="25129"/>
                  </a:cubicBezTo>
                  <a:cubicBezTo>
                    <a:pt x="2527" y="25089"/>
                    <a:pt x="2408" y="25109"/>
                    <a:pt x="2269" y="25089"/>
                  </a:cubicBezTo>
                  <a:cubicBezTo>
                    <a:pt x="1931" y="25030"/>
                    <a:pt x="1493" y="24791"/>
                    <a:pt x="1075" y="24552"/>
                  </a:cubicBezTo>
                  <a:cubicBezTo>
                    <a:pt x="916" y="24691"/>
                    <a:pt x="1155" y="24751"/>
                    <a:pt x="1214" y="24831"/>
                  </a:cubicBezTo>
                  <a:cubicBezTo>
                    <a:pt x="1354" y="25010"/>
                    <a:pt x="1473" y="25109"/>
                    <a:pt x="1592" y="25169"/>
                  </a:cubicBezTo>
                  <a:cubicBezTo>
                    <a:pt x="1672" y="25189"/>
                    <a:pt x="1692" y="25288"/>
                    <a:pt x="1712" y="25308"/>
                  </a:cubicBezTo>
                  <a:cubicBezTo>
                    <a:pt x="2030" y="25567"/>
                    <a:pt x="2508" y="25865"/>
                    <a:pt x="2806" y="25945"/>
                  </a:cubicBezTo>
                  <a:cubicBezTo>
                    <a:pt x="3284" y="26104"/>
                    <a:pt x="3681" y="26343"/>
                    <a:pt x="4139" y="26522"/>
                  </a:cubicBezTo>
                  <a:cubicBezTo>
                    <a:pt x="4378" y="26601"/>
                    <a:pt x="4676" y="26701"/>
                    <a:pt x="4855" y="26721"/>
                  </a:cubicBezTo>
                  <a:cubicBezTo>
                    <a:pt x="4935" y="26741"/>
                    <a:pt x="4955" y="26820"/>
                    <a:pt x="4995" y="26840"/>
                  </a:cubicBezTo>
                  <a:cubicBezTo>
                    <a:pt x="5174" y="26900"/>
                    <a:pt x="5412" y="26940"/>
                    <a:pt x="5611" y="26980"/>
                  </a:cubicBezTo>
                  <a:cubicBezTo>
                    <a:pt x="5850" y="27039"/>
                    <a:pt x="6089" y="27099"/>
                    <a:pt x="6228" y="27119"/>
                  </a:cubicBezTo>
                  <a:cubicBezTo>
                    <a:pt x="6268" y="27119"/>
                    <a:pt x="6268" y="27178"/>
                    <a:pt x="6268" y="27178"/>
                  </a:cubicBezTo>
                  <a:cubicBezTo>
                    <a:pt x="6507" y="27258"/>
                    <a:pt x="6606" y="27159"/>
                    <a:pt x="6765" y="27198"/>
                  </a:cubicBezTo>
                  <a:cubicBezTo>
                    <a:pt x="6765" y="27198"/>
                    <a:pt x="6825" y="27258"/>
                    <a:pt x="6885" y="27278"/>
                  </a:cubicBezTo>
                  <a:cubicBezTo>
                    <a:pt x="6964" y="27298"/>
                    <a:pt x="7024" y="27258"/>
                    <a:pt x="7064" y="27258"/>
                  </a:cubicBezTo>
                  <a:cubicBezTo>
                    <a:pt x="7322" y="27298"/>
                    <a:pt x="7581" y="27397"/>
                    <a:pt x="7820" y="27417"/>
                  </a:cubicBezTo>
                  <a:cubicBezTo>
                    <a:pt x="8019" y="27417"/>
                    <a:pt x="8258" y="27338"/>
                    <a:pt x="8437" y="27358"/>
                  </a:cubicBezTo>
                  <a:cubicBezTo>
                    <a:pt x="8556" y="27358"/>
                    <a:pt x="8596" y="27417"/>
                    <a:pt x="8636" y="27437"/>
                  </a:cubicBezTo>
                  <a:cubicBezTo>
                    <a:pt x="8656" y="27437"/>
                    <a:pt x="8675" y="27377"/>
                    <a:pt x="8675" y="27377"/>
                  </a:cubicBezTo>
                  <a:cubicBezTo>
                    <a:pt x="9034" y="27417"/>
                    <a:pt x="9451" y="27457"/>
                    <a:pt x="9670" y="27497"/>
                  </a:cubicBezTo>
                  <a:cubicBezTo>
                    <a:pt x="9730" y="27497"/>
                    <a:pt x="9750" y="27457"/>
                    <a:pt x="9790" y="27457"/>
                  </a:cubicBezTo>
                  <a:cubicBezTo>
                    <a:pt x="10008" y="27417"/>
                    <a:pt x="10148" y="27437"/>
                    <a:pt x="10367" y="27437"/>
                  </a:cubicBezTo>
                  <a:cubicBezTo>
                    <a:pt x="10585" y="27437"/>
                    <a:pt x="10904" y="27377"/>
                    <a:pt x="11162" y="27358"/>
                  </a:cubicBezTo>
                  <a:cubicBezTo>
                    <a:pt x="11222" y="27358"/>
                    <a:pt x="11302" y="27377"/>
                    <a:pt x="11381" y="27377"/>
                  </a:cubicBezTo>
                  <a:cubicBezTo>
                    <a:pt x="12018" y="27318"/>
                    <a:pt x="12973" y="27318"/>
                    <a:pt x="13649" y="27178"/>
                  </a:cubicBezTo>
                  <a:cubicBezTo>
                    <a:pt x="14346" y="27039"/>
                    <a:pt x="14983" y="26860"/>
                    <a:pt x="15599" y="26741"/>
                  </a:cubicBezTo>
                  <a:cubicBezTo>
                    <a:pt x="15957" y="26661"/>
                    <a:pt x="16256" y="26562"/>
                    <a:pt x="16554" y="26502"/>
                  </a:cubicBezTo>
                  <a:cubicBezTo>
                    <a:pt x="16952" y="26422"/>
                    <a:pt x="17390" y="26442"/>
                    <a:pt x="17828" y="26323"/>
                  </a:cubicBezTo>
                  <a:cubicBezTo>
                    <a:pt x="17967" y="26283"/>
                    <a:pt x="18106" y="26223"/>
                    <a:pt x="18246" y="26164"/>
                  </a:cubicBezTo>
                  <a:cubicBezTo>
                    <a:pt x="18763" y="26005"/>
                    <a:pt x="19101" y="25905"/>
                    <a:pt x="19539" y="25806"/>
                  </a:cubicBezTo>
                  <a:lnTo>
                    <a:pt x="20116" y="25666"/>
                  </a:lnTo>
                  <a:cubicBezTo>
                    <a:pt x="20315" y="25607"/>
                    <a:pt x="20534" y="25547"/>
                    <a:pt x="20733" y="25487"/>
                  </a:cubicBezTo>
                  <a:cubicBezTo>
                    <a:pt x="21130" y="25348"/>
                    <a:pt x="21528" y="25209"/>
                    <a:pt x="21906" y="25030"/>
                  </a:cubicBezTo>
                  <a:cubicBezTo>
                    <a:pt x="22583" y="24751"/>
                    <a:pt x="23220" y="24333"/>
                    <a:pt x="23797" y="23856"/>
                  </a:cubicBezTo>
                  <a:cubicBezTo>
                    <a:pt x="24433" y="23279"/>
                    <a:pt x="25010" y="22602"/>
                    <a:pt x="25468" y="21866"/>
                  </a:cubicBezTo>
                  <a:cubicBezTo>
                    <a:pt x="26105" y="20891"/>
                    <a:pt x="26542" y="19697"/>
                    <a:pt x="26662" y="18563"/>
                  </a:cubicBezTo>
                  <a:cubicBezTo>
                    <a:pt x="26761" y="17608"/>
                    <a:pt x="26861" y="16474"/>
                    <a:pt x="26781" y="1547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1" name="Google Shape;3851;p44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52" name="Google Shape;3852;p44"/>
          <p:cNvSpPr/>
          <p:nvPr/>
        </p:nvSpPr>
        <p:spPr>
          <a:xfrm rot="4144145">
            <a:off x="1187875" y="895565"/>
            <a:ext cx="1757903" cy="1324196"/>
          </a:xfrm>
          <a:custGeom>
            <a:avLst/>
            <a:gdLst/>
            <a:ahLst/>
            <a:cxnLst/>
            <a:rect l="l" t="t" r="r" b="b"/>
            <a:pathLst>
              <a:path w="13789" h="10387" extrusionOk="0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53" name="Google Shape;3853;p44"/>
          <p:cNvSpPr/>
          <p:nvPr/>
        </p:nvSpPr>
        <p:spPr>
          <a:xfrm>
            <a:off x="10261034" y="2748268"/>
            <a:ext cx="745453" cy="680721"/>
          </a:xfrm>
          <a:custGeom>
            <a:avLst/>
            <a:gdLst/>
            <a:ahLst/>
            <a:cxnLst/>
            <a:rect l="l" t="t" r="r" b="b"/>
            <a:pathLst>
              <a:path w="11919" h="10884" extrusionOk="0">
                <a:moveTo>
                  <a:pt x="3204" y="0"/>
                </a:moveTo>
                <a:lnTo>
                  <a:pt x="5074" y="4238"/>
                </a:lnTo>
                <a:lnTo>
                  <a:pt x="1" y="3940"/>
                </a:lnTo>
                <a:lnTo>
                  <a:pt x="4497" y="5889"/>
                </a:lnTo>
                <a:lnTo>
                  <a:pt x="2607" y="9132"/>
                </a:lnTo>
                <a:lnTo>
                  <a:pt x="5771" y="6208"/>
                </a:lnTo>
                <a:lnTo>
                  <a:pt x="6089" y="10883"/>
                </a:lnTo>
                <a:lnTo>
                  <a:pt x="7163" y="6307"/>
                </a:lnTo>
                <a:lnTo>
                  <a:pt x="11919" y="6964"/>
                </a:lnTo>
                <a:lnTo>
                  <a:pt x="7900" y="4457"/>
                </a:lnTo>
                <a:lnTo>
                  <a:pt x="8974" y="119"/>
                </a:lnTo>
                <a:lnTo>
                  <a:pt x="6348" y="3681"/>
                </a:lnTo>
                <a:lnTo>
                  <a:pt x="32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54" name="Google Shape;3854;p44"/>
          <p:cNvSpPr/>
          <p:nvPr/>
        </p:nvSpPr>
        <p:spPr>
          <a:xfrm>
            <a:off x="1030901" y="4755167"/>
            <a:ext cx="573295" cy="680728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55" name="Google Shape;3855;p44"/>
          <p:cNvSpPr/>
          <p:nvPr/>
        </p:nvSpPr>
        <p:spPr>
          <a:xfrm>
            <a:off x="1353667" y="1967467"/>
            <a:ext cx="1184684" cy="1021309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856" name="Google Shape;3856;p44"/>
          <p:cNvGrpSpPr/>
          <p:nvPr/>
        </p:nvGrpSpPr>
        <p:grpSpPr>
          <a:xfrm>
            <a:off x="10658327" y="4863694"/>
            <a:ext cx="745461" cy="1274269"/>
            <a:chOff x="478350" y="474400"/>
            <a:chExt cx="344250" cy="588450"/>
          </a:xfrm>
        </p:grpSpPr>
        <p:sp>
          <p:nvSpPr>
            <p:cNvPr id="3857" name="Google Shape;3857;p44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8" name="Google Shape;3858;p44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59" name="Google Shape;3859;p44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860" name="Google Shape;3860;p44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3861" name="Google Shape;3861;p44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862" name="Google Shape;3862;p44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3863" name="Google Shape;3863;p44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3864" name="Google Shape;3864;p44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3865" name="Google Shape;3865;p44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3866" name="Google Shape;3866;p44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3867" name="Google Shape;3867;p44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868" name="Google Shape;3868;p44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3869" name="Google Shape;3869;p44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3870" name="Google Shape;3870;p44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871" name="Google Shape;3871;p44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  <p:grpSp>
          <p:nvGrpSpPr>
            <p:cNvPr id="3872" name="Google Shape;3872;p44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3873" name="Google Shape;3873;p44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3874" name="Google Shape;3874;p44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875" name="Google Shape;3875;p44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3876" name="Google Shape;3876;p44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3877" name="Google Shape;3877;p44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3878" name="Google Shape;3878;p44"/>
          <p:cNvSpPr txBox="1">
            <a:spLocks noGrp="1"/>
          </p:cNvSpPr>
          <p:nvPr>
            <p:ph type="subTitle" idx="1"/>
          </p:nvPr>
        </p:nvSpPr>
        <p:spPr>
          <a:xfrm>
            <a:off x="4219400" y="3023567"/>
            <a:ext cx="3753200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79" name="Google Shape;3879;p44"/>
          <p:cNvSpPr txBox="1">
            <a:spLocks noGrp="1"/>
          </p:cNvSpPr>
          <p:nvPr>
            <p:ph type="title"/>
          </p:nvPr>
        </p:nvSpPr>
        <p:spPr>
          <a:xfrm>
            <a:off x="960000" y="1381100"/>
            <a:ext cx="10272000" cy="101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80" name="Google Shape;3880;p44"/>
          <p:cNvSpPr txBox="1">
            <a:spLocks noGrp="1"/>
          </p:cNvSpPr>
          <p:nvPr>
            <p:ph type="subTitle" idx="2"/>
          </p:nvPr>
        </p:nvSpPr>
        <p:spPr>
          <a:xfrm>
            <a:off x="4219400" y="3582367"/>
            <a:ext cx="3753200" cy="1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81" name="Google Shape;3881;p44"/>
          <p:cNvSpPr txBox="1"/>
          <p:nvPr/>
        </p:nvSpPr>
        <p:spPr>
          <a:xfrm>
            <a:off x="2952800" y="4793767"/>
            <a:ext cx="6286400" cy="7068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rgbClr val="434343"/>
                </a:solidFill>
                <a:latin typeface="Varela Round"/>
                <a:ea typeface="Varela Round"/>
                <a:cs typeface="Varela Round"/>
                <a:sym typeface="Varela Round"/>
              </a:rPr>
              <a:t>CREDITS: This presentation template was created by </a:t>
            </a:r>
            <a:r>
              <a:rPr lang="en" sz="1467" b="1">
                <a:solidFill>
                  <a:srgbClr val="434343"/>
                </a:solidFill>
                <a:uFill>
                  <a:noFill/>
                </a:uFill>
                <a:latin typeface="Varela Round"/>
                <a:ea typeface="Varela Round"/>
                <a:cs typeface="Varela Round"/>
                <a:sym typeface="Varela Rou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rgbClr val="434343"/>
                </a:solidFill>
                <a:latin typeface="Varela Round"/>
                <a:ea typeface="Varela Round"/>
                <a:cs typeface="Varela Round"/>
                <a:sym typeface="Varela Round"/>
              </a:rPr>
              <a:t>, including icons by </a:t>
            </a:r>
            <a:r>
              <a:rPr lang="en" sz="1467" b="1">
                <a:solidFill>
                  <a:srgbClr val="434343"/>
                </a:solidFill>
                <a:uFill>
                  <a:noFill/>
                </a:uFill>
                <a:latin typeface="Varela Round"/>
                <a:ea typeface="Varela Round"/>
                <a:cs typeface="Varela Round"/>
                <a:sym typeface="Varela Rou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rgbClr val="434343"/>
                </a:solidFill>
                <a:latin typeface="Varela Round"/>
                <a:ea typeface="Varela Round"/>
                <a:cs typeface="Varela Round"/>
                <a:sym typeface="Varela Round"/>
              </a:rPr>
              <a:t>, and infographics &amp; images by </a:t>
            </a:r>
            <a:r>
              <a:rPr lang="en" sz="1467" b="1">
                <a:solidFill>
                  <a:srgbClr val="434343"/>
                </a:solidFill>
                <a:uFill>
                  <a:noFill/>
                </a:uFill>
                <a:latin typeface="Varela Round"/>
                <a:ea typeface="Varela Round"/>
                <a:cs typeface="Varela Round"/>
                <a:sym typeface="Varela Rou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22587146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3" name="Google Shape;3883;p45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3884" name="Google Shape;3884;p45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5" name="Google Shape;3885;p45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6" name="Google Shape;3886;p45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7" name="Google Shape;3887;p45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8" name="Google Shape;3888;p45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9" name="Google Shape;3889;p45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0" name="Google Shape;3890;p45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1" name="Google Shape;3891;p45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2" name="Google Shape;3892;p45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3" name="Google Shape;3893;p45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4" name="Google Shape;3894;p45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5" name="Google Shape;3895;p45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6" name="Google Shape;3896;p45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7" name="Google Shape;3897;p45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8" name="Google Shape;3898;p45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9" name="Google Shape;3899;p45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0" name="Google Shape;3900;p45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1" name="Google Shape;3901;p45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2" name="Google Shape;3902;p45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3" name="Google Shape;3903;p45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4" name="Google Shape;3904;p45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5" name="Google Shape;3905;p45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6" name="Google Shape;3906;p45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7" name="Google Shape;3907;p45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8" name="Google Shape;3908;p45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9" name="Google Shape;3909;p45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0" name="Google Shape;3910;p45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1" name="Google Shape;3911;p45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2" name="Google Shape;3912;p45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3" name="Google Shape;3913;p45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4" name="Google Shape;3914;p45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5" name="Google Shape;3915;p45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6" name="Google Shape;3916;p45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7" name="Google Shape;3917;p45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8" name="Google Shape;3918;p45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9" name="Google Shape;3919;p45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0" name="Google Shape;3920;p45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1" name="Google Shape;3921;p45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2" name="Google Shape;3922;p45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3" name="Google Shape;3923;p45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4" name="Google Shape;3924;p45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5" name="Google Shape;3925;p45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6" name="Google Shape;3926;p45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7" name="Google Shape;3927;p45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8" name="Google Shape;3928;p45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9" name="Google Shape;3929;p45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0" name="Google Shape;3930;p45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1" name="Google Shape;3931;p45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2" name="Google Shape;3932;p45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3" name="Google Shape;3933;p45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4" name="Google Shape;3934;p45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5" name="Google Shape;3935;p45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6" name="Google Shape;3936;p45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7" name="Google Shape;3937;p45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8" name="Google Shape;3938;p45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9" name="Google Shape;3939;p45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0" name="Google Shape;3940;p45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1" name="Google Shape;3941;p45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42" name="Google Shape;3942;p45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43" name="Google Shape;3943;p45"/>
          <p:cNvGrpSpPr/>
          <p:nvPr/>
        </p:nvGrpSpPr>
        <p:grpSpPr>
          <a:xfrm rot="-5400000">
            <a:off x="10131741" y="1098552"/>
            <a:ext cx="491332" cy="565965"/>
            <a:chOff x="3150425" y="3024575"/>
            <a:chExt cx="130350" cy="150150"/>
          </a:xfrm>
        </p:grpSpPr>
        <p:sp>
          <p:nvSpPr>
            <p:cNvPr id="3944" name="Google Shape;3944;p45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5" name="Google Shape;3945;p45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6" name="Google Shape;3946;p45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7" name="Google Shape;3947;p45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8" name="Google Shape;3948;p45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9" name="Google Shape;3949;p45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0" name="Google Shape;3950;p45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1" name="Google Shape;3951;p45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52" name="Google Shape;3952;p45"/>
          <p:cNvGrpSpPr/>
          <p:nvPr/>
        </p:nvGrpSpPr>
        <p:grpSpPr>
          <a:xfrm rot="9715366" flipH="1">
            <a:off x="10846058" y="1111191"/>
            <a:ext cx="771857" cy="1319388"/>
            <a:chOff x="478350" y="474400"/>
            <a:chExt cx="344250" cy="588450"/>
          </a:xfrm>
        </p:grpSpPr>
        <p:sp>
          <p:nvSpPr>
            <p:cNvPr id="3953" name="Google Shape;3953;p45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4" name="Google Shape;3954;p45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55" name="Google Shape;3955;p45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3956" name="Google Shape;3956;p45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957" name="Google Shape;3957;p45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3958" name="Google Shape;3958;p45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3959" name="Google Shape;3959;p45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3960" name="Google Shape;3960;p45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3961" name="Google Shape;3961;p45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3962" name="Google Shape;3962;p45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963" name="Google Shape;3963;p45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3964" name="Google Shape;3964;p45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3965" name="Google Shape;3965;p45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966" name="Google Shape;3966;p45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  <p:grpSp>
          <p:nvGrpSpPr>
            <p:cNvPr id="3967" name="Google Shape;3967;p45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3968" name="Google Shape;3968;p45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3969" name="Google Shape;3969;p45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70" name="Google Shape;3970;p45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3971" name="Google Shape;3971;p45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3972" name="Google Shape;3972;p45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3973" name="Google Shape;3973;p45"/>
          <p:cNvGrpSpPr/>
          <p:nvPr/>
        </p:nvGrpSpPr>
        <p:grpSpPr>
          <a:xfrm>
            <a:off x="7497147" y="5690425"/>
            <a:ext cx="1294795" cy="659575"/>
            <a:chOff x="2094425" y="748900"/>
            <a:chExt cx="887900" cy="452300"/>
          </a:xfrm>
        </p:grpSpPr>
        <p:sp>
          <p:nvSpPr>
            <p:cNvPr id="3974" name="Google Shape;3974;p45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5" name="Google Shape;3975;p45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6" name="Google Shape;3976;p45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7" name="Google Shape;3977;p45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78" name="Google Shape;3978;p45"/>
          <p:cNvSpPr/>
          <p:nvPr/>
        </p:nvSpPr>
        <p:spPr>
          <a:xfrm>
            <a:off x="960000" y="5603932"/>
            <a:ext cx="524341" cy="622600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79" name="Google Shape;3979;p45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961436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1" name="Google Shape;3981;p46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3982" name="Google Shape;3982;p46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3" name="Google Shape;3983;p46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4" name="Google Shape;3984;p46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5" name="Google Shape;3985;p46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6" name="Google Shape;3986;p46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7" name="Google Shape;3987;p46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8" name="Google Shape;3988;p46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9" name="Google Shape;3989;p46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0" name="Google Shape;3990;p46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1" name="Google Shape;3991;p46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2" name="Google Shape;3992;p46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3" name="Google Shape;3993;p46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4" name="Google Shape;3994;p46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5" name="Google Shape;3995;p46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6" name="Google Shape;3996;p46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7" name="Google Shape;3997;p46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8" name="Google Shape;3998;p46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9" name="Google Shape;3999;p46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0" name="Google Shape;4000;p46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1" name="Google Shape;4001;p46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2" name="Google Shape;4002;p46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3" name="Google Shape;4003;p46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4" name="Google Shape;4004;p46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5" name="Google Shape;4005;p46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6" name="Google Shape;4006;p46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7" name="Google Shape;4007;p46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8" name="Google Shape;4008;p46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9" name="Google Shape;4009;p46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0" name="Google Shape;4010;p46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1" name="Google Shape;4011;p46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2" name="Google Shape;4012;p46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3" name="Google Shape;4013;p46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4" name="Google Shape;4014;p46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5" name="Google Shape;4015;p46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6" name="Google Shape;4016;p46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7" name="Google Shape;4017;p46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8" name="Google Shape;4018;p46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9" name="Google Shape;4019;p46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0" name="Google Shape;4020;p46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1" name="Google Shape;4021;p46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2" name="Google Shape;4022;p46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3" name="Google Shape;4023;p46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4" name="Google Shape;4024;p46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5" name="Google Shape;4025;p46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6" name="Google Shape;4026;p46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7" name="Google Shape;4027;p46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8" name="Google Shape;4028;p46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9" name="Google Shape;4029;p46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0" name="Google Shape;4030;p46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1" name="Google Shape;4031;p46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2" name="Google Shape;4032;p46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3" name="Google Shape;4033;p46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4" name="Google Shape;4034;p46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5" name="Google Shape;4035;p46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6" name="Google Shape;4036;p46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7" name="Google Shape;4037;p46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8" name="Google Shape;4038;p46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9" name="Google Shape;4039;p46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40" name="Google Shape;4040;p46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4041" name="Google Shape;4041;p46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2" name="Google Shape;4042;p46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3" name="Google Shape;4043;p46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4" name="Google Shape;4044;p46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5" name="Google Shape;4045;p46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6" name="Google Shape;4046;p46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7" name="Google Shape;4047;p46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8" name="Google Shape;4048;p46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9" name="Google Shape;4049;p46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0" name="Google Shape;4050;p46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1" name="Google Shape;4051;p46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2" name="Google Shape;4052;p46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3" name="Google Shape;4053;p46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4" name="Google Shape;4054;p46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5" name="Google Shape;4055;p46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6" name="Google Shape;4056;p46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7" name="Google Shape;4057;p46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8" name="Google Shape;4058;p46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9" name="Google Shape;4059;p46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0" name="Google Shape;4060;p46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1" name="Google Shape;4061;p46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2" name="Google Shape;4062;p46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3" name="Google Shape;4063;p46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4" name="Google Shape;4064;p46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5" name="Google Shape;4065;p46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6" name="Google Shape;4066;p46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7" name="Google Shape;4067;p46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8" name="Google Shape;4068;p46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9" name="Google Shape;4069;p46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0" name="Google Shape;4070;p46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1" name="Google Shape;4071;p46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2" name="Google Shape;4072;p46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3" name="Google Shape;4073;p46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4" name="Google Shape;4074;p46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5" name="Google Shape;4075;p46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6" name="Google Shape;4076;p46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7" name="Google Shape;4077;p46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8" name="Google Shape;4078;p46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9" name="Google Shape;4079;p46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0" name="Google Shape;4080;p46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1" name="Google Shape;4081;p46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2" name="Google Shape;4082;p46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3" name="Google Shape;4083;p46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4" name="Google Shape;4084;p46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5" name="Google Shape;4085;p46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6" name="Google Shape;4086;p46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7" name="Google Shape;4087;p46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8" name="Google Shape;4088;p46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9" name="Google Shape;4089;p46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0" name="Google Shape;4090;p46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1" name="Google Shape;4091;p46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2" name="Google Shape;4092;p46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3" name="Google Shape;4093;p46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4" name="Google Shape;4094;p46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5" name="Google Shape;4095;p46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6" name="Google Shape;4096;p46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7" name="Google Shape;4097;p46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8" name="Google Shape;4098;p46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099" name="Google Shape;4099;p46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00" name="Google Shape;4100;p46"/>
          <p:cNvSpPr/>
          <p:nvPr/>
        </p:nvSpPr>
        <p:spPr>
          <a:xfrm>
            <a:off x="7966768" y="5515302"/>
            <a:ext cx="3451467" cy="859433"/>
          </a:xfrm>
          <a:custGeom>
            <a:avLst/>
            <a:gdLst/>
            <a:ahLst/>
            <a:cxnLst/>
            <a:rect l="l" t="t" r="r" b="b"/>
            <a:pathLst>
              <a:path w="103544" h="25783" extrusionOk="0">
                <a:moveTo>
                  <a:pt x="5928" y="25504"/>
                </a:moveTo>
                <a:cubicBezTo>
                  <a:pt x="19744" y="26038"/>
                  <a:pt x="75739" y="25735"/>
                  <a:pt x="91923" y="25183"/>
                </a:cubicBezTo>
                <a:cubicBezTo>
                  <a:pt x="108107" y="24631"/>
                  <a:pt x="101894" y="26323"/>
                  <a:pt x="103033" y="22192"/>
                </a:cubicBezTo>
                <a:cubicBezTo>
                  <a:pt x="104173" y="18061"/>
                  <a:pt x="103674" y="2660"/>
                  <a:pt x="98760" y="399"/>
                </a:cubicBezTo>
                <a:cubicBezTo>
                  <a:pt x="93846" y="-1862"/>
                  <a:pt x="79638" y="6115"/>
                  <a:pt x="73549" y="8625"/>
                </a:cubicBezTo>
                <a:cubicBezTo>
                  <a:pt x="67460" y="11136"/>
                  <a:pt x="68458" y="14981"/>
                  <a:pt x="62226" y="15462"/>
                </a:cubicBezTo>
                <a:cubicBezTo>
                  <a:pt x="55995" y="15943"/>
                  <a:pt x="42944" y="10833"/>
                  <a:pt x="36160" y="11509"/>
                </a:cubicBezTo>
                <a:cubicBezTo>
                  <a:pt x="29377" y="12186"/>
                  <a:pt x="26047" y="17776"/>
                  <a:pt x="21525" y="19521"/>
                </a:cubicBezTo>
                <a:cubicBezTo>
                  <a:pt x="17003" y="21266"/>
                  <a:pt x="11626" y="20981"/>
                  <a:pt x="9026" y="21978"/>
                </a:cubicBezTo>
                <a:cubicBezTo>
                  <a:pt x="6427" y="22975"/>
                  <a:pt x="-7888" y="24970"/>
                  <a:pt x="5928" y="2550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grpSp>
        <p:nvGrpSpPr>
          <p:cNvPr id="4101" name="Google Shape;4101;p46"/>
          <p:cNvGrpSpPr/>
          <p:nvPr/>
        </p:nvGrpSpPr>
        <p:grpSpPr>
          <a:xfrm>
            <a:off x="779500" y="720000"/>
            <a:ext cx="1687383" cy="1874485"/>
            <a:chOff x="600600" y="540000"/>
            <a:chExt cx="1265537" cy="1405864"/>
          </a:xfrm>
        </p:grpSpPr>
        <p:sp>
          <p:nvSpPr>
            <p:cNvPr id="4102" name="Google Shape;4102;p46"/>
            <p:cNvSpPr/>
            <p:nvPr/>
          </p:nvSpPr>
          <p:spPr>
            <a:xfrm>
              <a:off x="702549" y="636668"/>
              <a:ext cx="1059313" cy="1309196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3" name="Google Shape;4103;p46"/>
            <p:cNvSpPr/>
            <p:nvPr/>
          </p:nvSpPr>
          <p:spPr>
            <a:xfrm>
              <a:off x="600600" y="540000"/>
              <a:ext cx="1034250" cy="1287995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4" name="Google Shape;4104;p46"/>
            <p:cNvSpPr/>
            <p:nvPr/>
          </p:nvSpPr>
          <p:spPr>
            <a:xfrm>
              <a:off x="946406" y="780744"/>
              <a:ext cx="919732" cy="1073381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05" name="Google Shape;4105;p46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4106" name="Google Shape;4106;p46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107" name="Google Shape;4107;p46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4108" name="Google Shape;4108;p46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4109" name="Google Shape;4109;p46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4110" name="Google Shape;4110;p46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4111" name="Google Shape;4111;p46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4112" name="Google Shape;4112;p46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4113" name="Google Shape;4113;p46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4114" name="Google Shape;4114;p46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4115" name="Google Shape;4115;p46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4116" name="Google Shape;4116;p46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  <p:grpSp>
          <p:nvGrpSpPr>
            <p:cNvPr id="4117" name="Google Shape;4117;p46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4118" name="Google Shape;4118;p46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4119" name="Google Shape;4119;p46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120" name="Google Shape;4120;p46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4121" name="Google Shape;4121;p46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4122" name="Google Shape;4122;p46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4123" name="Google Shape;4123;p46"/>
          <p:cNvSpPr/>
          <p:nvPr/>
        </p:nvSpPr>
        <p:spPr>
          <a:xfrm>
            <a:off x="9999334" y="5595299"/>
            <a:ext cx="720197" cy="579557"/>
          </a:xfrm>
          <a:custGeom>
            <a:avLst/>
            <a:gdLst/>
            <a:ahLst/>
            <a:cxnLst/>
            <a:rect l="l" t="t" r="r" b="b"/>
            <a:pathLst>
              <a:path w="23956" h="19280" extrusionOk="0">
                <a:moveTo>
                  <a:pt x="14843" y="0"/>
                </a:moveTo>
                <a:lnTo>
                  <a:pt x="10546" y="7402"/>
                </a:lnTo>
                <a:lnTo>
                  <a:pt x="4119" y="995"/>
                </a:lnTo>
                <a:lnTo>
                  <a:pt x="8795" y="7402"/>
                </a:lnTo>
                <a:lnTo>
                  <a:pt x="1" y="7163"/>
                </a:lnTo>
                <a:lnTo>
                  <a:pt x="7999" y="9551"/>
                </a:lnTo>
                <a:lnTo>
                  <a:pt x="637" y="14942"/>
                </a:lnTo>
                <a:lnTo>
                  <a:pt x="8854" y="12356"/>
                </a:lnTo>
                <a:lnTo>
                  <a:pt x="8854" y="12356"/>
                </a:lnTo>
                <a:cubicBezTo>
                  <a:pt x="8854" y="12356"/>
                  <a:pt x="8158" y="19240"/>
                  <a:pt x="8417" y="19280"/>
                </a:cubicBezTo>
                <a:cubicBezTo>
                  <a:pt x="8417" y="19280"/>
                  <a:pt x="8418" y="19280"/>
                  <a:pt x="8418" y="19280"/>
                </a:cubicBezTo>
                <a:cubicBezTo>
                  <a:pt x="8702" y="19280"/>
                  <a:pt x="11063" y="12436"/>
                  <a:pt x="11063" y="12436"/>
                </a:cubicBezTo>
                <a:lnTo>
                  <a:pt x="19220" y="17867"/>
                </a:lnTo>
                <a:lnTo>
                  <a:pt x="19220" y="17867"/>
                </a:lnTo>
                <a:lnTo>
                  <a:pt x="13252" y="10824"/>
                </a:lnTo>
                <a:lnTo>
                  <a:pt x="23956" y="10864"/>
                </a:lnTo>
                <a:lnTo>
                  <a:pt x="13351" y="8337"/>
                </a:lnTo>
                <a:lnTo>
                  <a:pt x="1484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24" name="Google Shape;4124;p46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99672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85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6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382" name="Google Shape;382;p6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40" name="Google Shape;440;p6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1" name="Google Shape;441;p6"/>
          <p:cNvSpPr/>
          <p:nvPr/>
        </p:nvSpPr>
        <p:spPr>
          <a:xfrm rot="8987260" flipH="1">
            <a:off x="4028283" y="1030379"/>
            <a:ext cx="927304" cy="799424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42" name="Google Shape;442;p6"/>
          <p:cNvGrpSpPr/>
          <p:nvPr/>
        </p:nvGrpSpPr>
        <p:grpSpPr>
          <a:xfrm rot="-6079203">
            <a:off x="10842012" y="1679459"/>
            <a:ext cx="459025" cy="784643"/>
            <a:chOff x="478350" y="474400"/>
            <a:chExt cx="344250" cy="588450"/>
          </a:xfrm>
        </p:grpSpPr>
        <p:sp>
          <p:nvSpPr>
            <p:cNvPr id="443" name="Google Shape;443;p6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45" name="Google Shape;445;p6"/>
          <p:cNvSpPr/>
          <p:nvPr/>
        </p:nvSpPr>
        <p:spPr>
          <a:xfrm>
            <a:off x="9743069" y="756433"/>
            <a:ext cx="1788617" cy="1347332"/>
          </a:xfrm>
          <a:custGeom>
            <a:avLst/>
            <a:gdLst/>
            <a:ahLst/>
            <a:cxnLst/>
            <a:rect l="l" t="t" r="r" b="b"/>
            <a:pathLst>
              <a:path w="13789" h="10387" extrusionOk="0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46" name="Google Shape;446;p6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447" name="Google Shape;447;p6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48" name="Google Shape;448;p6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449" name="Google Shape;449;p6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450" name="Google Shape;450;p6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451" name="Google Shape;451;p6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452" name="Google Shape;452;p6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453" name="Google Shape;453;p6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454" name="Google Shape;454;p6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455" name="Google Shape;455;p6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456" name="Google Shape;456;p6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457" name="Google Shape;457;p6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  <p:grpSp>
          <p:nvGrpSpPr>
            <p:cNvPr id="458" name="Google Shape;458;p6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459" name="Google Shape;459;p6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460" name="Google Shape;460;p6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61" name="Google Shape;461;p6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462" name="Google Shape;462;p6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464" name="Google Shape;464;p6"/>
          <p:cNvGrpSpPr/>
          <p:nvPr/>
        </p:nvGrpSpPr>
        <p:grpSpPr>
          <a:xfrm>
            <a:off x="6190150" y="5598503"/>
            <a:ext cx="1499012" cy="763603"/>
            <a:chOff x="2094425" y="748900"/>
            <a:chExt cx="887900" cy="452300"/>
          </a:xfrm>
        </p:grpSpPr>
        <p:sp>
          <p:nvSpPr>
            <p:cNvPr id="465" name="Google Shape;465;p6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9" name="Google Shape;469;p6"/>
          <p:cNvSpPr/>
          <p:nvPr/>
        </p:nvSpPr>
        <p:spPr>
          <a:xfrm>
            <a:off x="960000" y="5531367"/>
            <a:ext cx="859461" cy="691703"/>
          </a:xfrm>
          <a:custGeom>
            <a:avLst/>
            <a:gdLst/>
            <a:ahLst/>
            <a:cxnLst/>
            <a:rect l="l" t="t" r="r" b="b"/>
            <a:pathLst>
              <a:path w="23956" h="19280" extrusionOk="0">
                <a:moveTo>
                  <a:pt x="14843" y="0"/>
                </a:moveTo>
                <a:lnTo>
                  <a:pt x="10546" y="7402"/>
                </a:lnTo>
                <a:lnTo>
                  <a:pt x="4119" y="995"/>
                </a:lnTo>
                <a:lnTo>
                  <a:pt x="8795" y="7402"/>
                </a:lnTo>
                <a:lnTo>
                  <a:pt x="1" y="7163"/>
                </a:lnTo>
                <a:lnTo>
                  <a:pt x="7999" y="9551"/>
                </a:lnTo>
                <a:lnTo>
                  <a:pt x="637" y="14942"/>
                </a:lnTo>
                <a:lnTo>
                  <a:pt x="8854" y="12356"/>
                </a:lnTo>
                <a:lnTo>
                  <a:pt x="8854" y="12356"/>
                </a:lnTo>
                <a:cubicBezTo>
                  <a:pt x="8854" y="12356"/>
                  <a:pt x="8158" y="19240"/>
                  <a:pt x="8417" y="19280"/>
                </a:cubicBezTo>
                <a:cubicBezTo>
                  <a:pt x="8417" y="19280"/>
                  <a:pt x="8418" y="19280"/>
                  <a:pt x="8418" y="19280"/>
                </a:cubicBezTo>
                <a:cubicBezTo>
                  <a:pt x="8702" y="19280"/>
                  <a:pt x="11063" y="12436"/>
                  <a:pt x="11063" y="12436"/>
                </a:cubicBezTo>
                <a:lnTo>
                  <a:pt x="19220" y="17867"/>
                </a:lnTo>
                <a:lnTo>
                  <a:pt x="19220" y="17867"/>
                </a:lnTo>
                <a:lnTo>
                  <a:pt x="13252" y="10824"/>
                </a:lnTo>
                <a:lnTo>
                  <a:pt x="23956" y="10864"/>
                </a:lnTo>
                <a:lnTo>
                  <a:pt x="13351" y="8337"/>
                </a:lnTo>
                <a:lnTo>
                  <a:pt x="1484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0" name="Google Shape;470;p6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1" name="Google Shape;471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963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7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474" name="Google Shape;474;p7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7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7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32" name="Google Shape;532;p7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3" name="Google Shape;533;p7"/>
          <p:cNvSpPr/>
          <p:nvPr/>
        </p:nvSpPr>
        <p:spPr>
          <a:xfrm>
            <a:off x="8009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34" name="Google Shape;534;p7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535" name="Google Shape;535;p7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36" name="Google Shape;536;p7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537" name="Google Shape;537;p7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538" name="Google Shape;538;p7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539" name="Google Shape;539;p7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540" name="Google Shape;540;p7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541" name="Google Shape;541;p7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542" name="Google Shape;542;p7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543" name="Google Shape;543;p7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544" name="Google Shape;544;p7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545" name="Google Shape;545;p7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  <p:grpSp>
          <p:nvGrpSpPr>
            <p:cNvPr id="546" name="Google Shape;546;p7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547" name="Google Shape;547;p7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548" name="Google Shape;548;p7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49" name="Google Shape;549;p7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550" name="Google Shape;550;p7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551" name="Google Shape;551;p7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552" name="Google Shape;552;p7"/>
          <p:cNvSpPr txBox="1">
            <a:spLocks noGrp="1"/>
          </p:cNvSpPr>
          <p:nvPr>
            <p:ph type="title"/>
          </p:nvPr>
        </p:nvSpPr>
        <p:spPr>
          <a:xfrm>
            <a:off x="1477067" y="1894533"/>
            <a:ext cx="4618800" cy="1922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3" name="Google Shape;553;p7"/>
          <p:cNvSpPr txBox="1">
            <a:spLocks noGrp="1"/>
          </p:cNvSpPr>
          <p:nvPr>
            <p:ph type="subTitle" idx="1"/>
          </p:nvPr>
        </p:nvSpPr>
        <p:spPr>
          <a:xfrm>
            <a:off x="1477067" y="4300267"/>
            <a:ext cx="4618800" cy="150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55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oogle Shape;555;p8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556" name="Google Shape;556;p8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8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8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8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8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8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8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8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8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8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8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8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8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8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8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8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8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8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8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8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8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8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8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8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8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8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8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8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8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8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8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14" name="Google Shape;614;p8"/>
          <p:cNvSpPr/>
          <p:nvPr/>
        </p:nvSpPr>
        <p:spPr>
          <a:xfrm>
            <a:off x="1261400" y="1452233"/>
            <a:ext cx="9669200" cy="450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5" name="Google Shape;615;p8"/>
          <p:cNvSpPr/>
          <p:nvPr/>
        </p:nvSpPr>
        <p:spPr>
          <a:xfrm rot="10411114">
            <a:off x="8962465" y="4431481"/>
            <a:ext cx="2066083" cy="1514076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6" name="Google Shape;616;p8"/>
          <p:cNvSpPr/>
          <p:nvPr/>
        </p:nvSpPr>
        <p:spPr>
          <a:xfrm rot="1939918">
            <a:off x="1094992" y="1023878"/>
            <a:ext cx="1887352" cy="1421767"/>
          </a:xfrm>
          <a:custGeom>
            <a:avLst/>
            <a:gdLst/>
            <a:ahLst/>
            <a:cxnLst/>
            <a:rect l="l" t="t" r="r" b="b"/>
            <a:pathLst>
              <a:path w="13789" h="10387" extrusionOk="0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7" name="Google Shape;617;p8"/>
          <p:cNvSpPr/>
          <p:nvPr/>
        </p:nvSpPr>
        <p:spPr>
          <a:xfrm rot="-1587840">
            <a:off x="859457" y="1809463"/>
            <a:ext cx="1408687" cy="1740984"/>
          </a:xfrm>
          <a:custGeom>
            <a:avLst/>
            <a:gdLst/>
            <a:ahLst/>
            <a:cxnLst/>
            <a:rect l="l" t="t" r="r" b="b"/>
            <a:pathLst>
              <a:path w="26881" h="33222" extrusionOk="0">
                <a:moveTo>
                  <a:pt x="9335" y="18405"/>
                </a:moveTo>
                <a:cubicBezTo>
                  <a:pt x="9327" y="18416"/>
                  <a:pt x="9319" y="18428"/>
                  <a:pt x="9312" y="18439"/>
                </a:cubicBezTo>
                <a:cubicBezTo>
                  <a:pt x="9319" y="18429"/>
                  <a:pt x="9327" y="18417"/>
                  <a:pt x="9335" y="18405"/>
                </a:cubicBezTo>
                <a:close/>
                <a:moveTo>
                  <a:pt x="8914" y="18817"/>
                </a:moveTo>
                <a:lnTo>
                  <a:pt x="8914" y="18817"/>
                </a:lnTo>
                <a:cubicBezTo>
                  <a:pt x="8904" y="18836"/>
                  <a:pt x="8895" y="18854"/>
                  <a:pt x="8887" y="18871"/>
                </a:cubicBezTo>
                <a:lnTo>
                  <a:pt x="8887" y="18871"/>
                </a:lnTo>
                <a:lnTo>
                  <a:pt x="8914" y="18817"/>
                </a:lnTo>
                <a:close/>
                <a:moveTo>
                  <a:pt x="7761" y="25656"/>
                </a:moveTo>
                <a:lnTo>
                  <a:pt x="7760" y="25661"/>
                </a:lnTo>
                <a:cubicBezTo>
                  <a:pt x="7760" y="25660"/>
                  <a:pt x="7761" y="25658"/>
                  <a:pt x="7761" y="25656"/>
                </a:cubicBezTo>
                <a:close/>
                <a:moveTo>
                  <a:pt x="7641" y="25801"/>
                </a:moveTo>
                <a:lnTo>
                  <a:pt x="7641" y="25801"/>
                </a:lnTo>
                <a:cubicBezTo>
                  <a:pt x="7633" y="25805"/>
                  <a:pt x="7626" y="25810"/>
                  <a:pt x="7619" y="25814"/>
                </a:cubicBezTo>
                <a:lnTo>
                  <a:pt x="7619" y="25814"/>
                </a:lnTo>
                <a:cubicBezTo>
                  <a:pt x="7626" y="25811"/>
                  <a:pt x="7633" y="25807"/>
                  <a:pt x="7641" y="25801"/>
                </a:cubicBezTo>
                <a:close/>
                <a:moveTo>
                  <a:pt x="2945" y="27653"/>
                </a:moveTo>
                <a:cubicBezTo>
                  <a:pt x="2938" y="27674"/>
                  <a:pt x="2932" y="27694"/>
                  <a:pt x="2925" y="27711"/>
                </a:cubicBezTo>
                <a:cubicBezTo>
                  <a:pt x="2934" y="27689"/>
                  <a:pt x="2941" y="27670"/>
                  <a:pt x="2945" y="27653"/>
                </a:cubicBezTo>
                <a:close/>
                <a:moveTo>
                  <a:pt x="3400" y="31173"/>
                </a:moveTo>
                <a:cubicBezTo>
                  <a:pt x="3395" y="31179"/>
                  <a:pt x="3389" y="31186"/>
                  <a:pt x="3383" y="31192"/>
                </a:cubicBezTo>
                <a:cubicBezTo>
                  <a:pt x="3389" y="31186"/>
                  <a:pt x="3395" y="31180"/>
                  <a:pt x="3400" y="31173"/>
                </a:cubicBezTo>
                <a:close/>
                <a:moveTo>
                  <a:pt x="2686" y="31829"/>
                </a:moveTo>
                <a:cubicBezTo>
                  <a:pt x="2666" y="31909"/>
                  <a:pt x="2587" y="31988"/>
                  <a:pt x="2468" y="32068"/>
                </a:cubicBezTo>
                <a:cubicBezTo>
                  <a:pt x="2507" y="31968"/>
                  <a:pt x="2587" y="31889"/>
                  <a:pt x="2686" y="31829"/>
                </a:cubicBezTo>
                <a:close/>
                <a:moveTo>
                  <a:pt x="2249" y="31929"/>
                </a:moveTo>
                <a:cubicBezTo>
                  <a:pt x="2288" y="31968"/>
                  <a:pt x="2308" y="32048"/>
                  <a:pt x="2288" y="32147"/>
                </a:cubicBezTo>
                <a:cubicBezTo>
                  <a:pt x="2229" y="32187"/>
                  <a:pt x="2149" y="32227"/>
                  <a:pt x="2090" y="32247"/>
                </a:cubicBezTo>
                <a:cubicBezTo>
                  <a:pt x="2090" y="32207"/>
                  <a:pt x="2090" y="32187"/>
                  <a:pt x="2090" y="32147"/>
                </a:cubicBezTo>
                <a:cubicBezTo>
                  <a:pt x="2149" y="32088"/>
                  <a:pt x="2189" y="32008"/>
                  <a:pt x="2249" y="31929"/>
                </a:cubicBezTo>
                <a:close/>
                <a:moveTo>
                  <a:pt x="25318" y="0"/>
                </a:moveTo>
                <a:cubicBezTo>
                  <a:pt x="25303" y="0"/>
                  <a:pt x="25289" y="5"/>
                  <a:pt x="25269" y="15"/>
                </a:cubicBezTo>
                <a:cubicBezTo>
                  <a:pt x="25265" y="11"/>
                  <a:pt x="25261" y="10"/>
                  <a:pt x="25257" y="10"/>
                </a:cubicBezTo>
                <a:cubicBezTo>
                  <a:pt x="25241" y="10"/>
                  <a:pt x="25225" y="39"/>
                  <a:pt x="25209" y="55"/>
                </a:cubicBezTo>
                <a:lnTo>
                  <a:pt x="25149" y="115"/>
                </a:lnTo>
                <a:cubicBezTo>
                  <a:pt x="25070" y="214"/>
                  <a:pt x="24990" y="333"/>
                  <a:pt x="24911" y="473"/>
                </a:cubicBezTo>
                <a:cubicBezTo>
                  <a:pt x="24897" y="478"/>
                  <a:pt x="24887" y="481"/>
                  <a:pt x="24880" y="481"/>
                </a:cubicBezTo>
                <a:cubicBezTo>
                  <a:pt x="24814" y="481"/>
                  <a:pt x="25002" y="254"/>
                  <a:pt x="24930" y="254"/>
                </a:cubicBezTo>
                <a:cubicBezTo>
                  <a:pt x="24791" y="532"/>
                  <a:pt x="24632" y="711"/>
                  <a:pt x="24274" y="1010"/>
                </a:cubicBezTo>
                <a:lnTo>
                  <a:pt x="24294" y="930"/>
                </a:lnTo>
                <a:lnTo>
                  <a:pt x="24294" y="930"/>
                </a:lnTo>
                <a:cubicBezTo>
                  <a:pt x="24035" y="1209"/>
                  <a:pt x="23936" y="1308"/>
                  <a:pt x="23796" y="1448"/>
                </a:cubicBezTo>
                <a:cubicBezTo>
                  <a:pt x="23657" y="1587"/>
                  <a:pt x="23518" y="1706"/>
                  <a:pt x="23379" y="1806"/>
                </a:cubicBezTo>
                <a:cubicBezTo>
                  <a:pt x="23100" y="2044"/>
                  <a:pt x="22821" y="2283"/>
                  <a:pt x="22423" y="2641"/>
                </a:cubicBezTo>
                <a:lnTo>
                  <a:pt x="22563" y="2681"/>
                </a:lnTo>
                <a:cubicBezTo>
                  <a:pt x="22404" y="2840"/>
                  <a:pt x="22344" y="2840"/>
                  <a:pt x="22244" y="2900"/>
                </a:cubicBezTo>
                <a:cubicBezTo>
                  <a:pt x="22237" y="2956"/>
                  <a:pt x="22247" y="2978"/>
                  <a:pt x="22268" y="2978"/>
                </a:cubicBezTo>
                <a:cubicBezTo>
                  <a:pt x="22344" y="2978"/>
                  <a:pt x="22566" y="2682"/>
                  <a:pt x="22650" y="2682"/>
                </a:cubicBezTo>
                <a:cubicBezTo>
                  <a:pt x="22673" y="2682"/>
                  <a:pt x="22686" y="2705"/>
                  <a:pt x="22682" y="2761"/>
                </a:cubicBezTo>
                <a:cubicBezTo>
                  <a:pt x="22291" y="2800"/>
                  <a:pt x="21593" y="3896"/>
                  <a:pt x="21248" y="3896"/>
                </a:cubicBezTo>
                <a:cubicBezTo>
                  <a:pt x="21241" y="3896"/>
                  <a:pt x="21236" y="3896"/>
                  <a:pt x="21230" y="3895"/>
                </a:cubicBezTo>
                <a:lnTo>
                  <a:pt x="21230" y="3895"/>
                </a:lnTo>
                <a:cubicBezTo>
                  <a:pt x="20991" y="4153"/>
                  <a:pt x="21389" y="3915"/>
                  <a:pt x="21150" y="4173"/>
                </a:cubicBezTo>
                <a:lnTo>
                  <a:pt x="21031" y="4193"/>
                </a:lnTo>
                <a:lnTo>
                  <a:pt x="21051" y="4333"/>
                </a:lnTo>
                <a:cubicBezTo>
                  <a:pt x="20922" y="4447"/>
                  <a:pt x="20814" y="4489"/>
                  <a:pt x="20741" y="4489"/>
                </a:cubicBezTo>
                <a:cubicBezTo>
                  <a:pt x="20712" y="4489"/>
                  <a:pt x="20689" y="4483"/>
                  <a:pt x="20673" y="4472"/>
                </a:cubicBezTo>
                <a:cubicBezTo>
                  <a:pt x="20712" y="4432"/>
                  <a:pt x="20772" y="4333"/>
                  <a:pt x="20812" y="4293"/>
                </a:cubicBezTo>
                <a:lnTo>
                  <a:pt x="20812" y="4293"/>
                </a:lnTo>
                <a:cubicBezTo>
                  <a:pt x="20553" y="4432"/>
                  <a:pt x="20295" y="4870"/>
                  <a:pt x="20195" y="4989"/>
                </a:cubicBezTo>
                <a:lnTo>
                  <a:pt x="20434" y="4790"/>
                </a:lnTo>
                <a:lnTo>
                  <a:pt x="20434" y="4790"/>
                </a:lnTo>
                <a:cubicBezTo>
                  <a:pt x="20135" y="5168"/>
                  <a:pt x="19777" y="5566"/>
                  <a:pt x="19419" y="5964"/>
                </a:cubicBezTo>
                <a:cubicBezTo>
                  <a:pt x="19081" y="6362"/>
                  <a:pt x="18743" y="6780"/>
                  <a:pt x="18504" y="7178"/>
                </a:cubicBezTo>
                <a:lnTo>
                  <a:pt x="18584" y="7178"/>
                </a:lnTo>
                <a:cubicBezTo>
                  <a:pt x="18205" y="7775"/>
                  <a:pt x="18166" y="7556"/>
                  <a:pt x="17708" y="8192"/>
                </a:cubicBezTo>
                <a:lnTo>
                  <a:pt x="17708" y="8153"/>
                </a:lnTo>
                <a:cubicBezTo>
                  <a:pt x="17648" y="8312"/>
                  <a:pt x="17549" y="8491"/>
                  <a:pt x="17410" y="8650"/>
                </a:cubicBezTo>
                <a:cubicBezTo>
                  <a:pt x="17422" y="8607"/>
                  <a:pt x="17414" y="8592"/>
                  <a:pt x="17394" y="8592"/>
                </a:cubicBezTo>
                <a:cubicBezTo>
                  <a:pt x="17345" y="8592"/>
                  <a:pt x="17221" y="8689"/>
                  <a:pt x="17174" y="8689"/>
                </a:cubicBezTo>
                <a:cubicBezTo>
                  <a:pt x="17152" y="8689"/>
                  <a:pt x="17146" y="8669"/>
                  <a:pt x="17171" y="8610"/>
                </a:cubicBezTo>
                <a:lnTo>
                  <a:pt x="17171" y="8610"/>
                </a:lnTo>
                <a:cubicBezTo>
                  <a:pt x="16773" y="9267"/>
                  <a:pt x="16992" y="8968"/>
                  <a:pt x="16833" y="9486"/>
                </a:cubicBezTo>
                <a:lnTo>
                  <a:pt x="16693" y="9525"/>
                </a:lnTo>
                <a:cubicBezTo>
                  <a:pt x="16634" y="9705"/>
                  <a:pt x="16673" y="9744"/>
                  <a:pt x="16435" y="10063"/>
                </a:cubicBezTo>
                <a:cubicBezTo>
                  <a:pt x="16479" y="9968"/>
                  <a:pt x="16467" y="9943"/>
                  <a:pt x="16435" y="9943"/>
                </a:cubicBezTo>
                <a:cubicBezTo>
                  <a:pt x="16401" y="9943"/>
                  <a:pt x="16346" y="9970"/>
                  <a:pt x="16311" y="9970"/>
                </a:cubicBezTo>
                <a:cubicBezTo>
                  <a:pt x="16274" y="9970"/>
                  <a:pt x="16260" y="9941"/>
                  <a:pt x="16315" y="9824"/>
                </a:cubicBezTo>
                <a:lnTo>
                  <a:pt x="16315" y="9824"/>
                </a:lnTo>
                <a:cubicBezTo>
                  <a:pt x="15619" y="10321"/>
                  <a:pt x="15718" y="10898"/>
                  <a:pt x="15221" y="10998"/>
                </a:cubicBezTo>
                <a:cubicBezTo>
                  <a:pt x="15217" y="11091"/>
                  <a:pt x="15239" y="11128"/>
                  <a:pt x="15275" y="11128"/>
                </a:cubicBezTo>
                <a:cubicBezTo>
                  <a:pt x="15398" y="11128"/>
                  <a:pt x="15690" y="10710"/>
                  <a:pt x="15709" y="10710"/>
                </a:cubicBezTo>
                <a:cubicBezTo>
                  <a:pt x="15712" y="10710"/>
                  <a:pt x="15709" y="10719"/>
                  <a:pt x="15699" y="10739"/>
                </a:cubicBezTo>
                <a:cubicBezTo>
                  <a:pt x="15713" y="10733"/>
                  <a:pt x="15725" y="10730"/>
                  <a:pt x="15735" y="10730"/>
                </a:cubicBezTo>
                <a:cubicBezTo>
                  <a:pt x="15842" y="10730"/>
                  <a:pt x="15644" y="11112"/>
                  <a:pt x="15480" y="11276"/>
                </a:cubicBezTo>
                <a:cubicBezTo>
                  <a:pt x="15321" y="11475"/>
                  <a:pt x="14942" y="11416"/>
                  <a:pt x="14525" y="11933"/>
                </a:cubicBezTo>
                <a:cubicBezTo>
                  <a:pt x="14564" y="11873"/>
                  <a:pt x="14564" y="11873"/>
                  <a:pt x="14604" y="11814"/>
                </a:cubicBezTo>
                <a:lnTo>
                  <a:pt x="14604" y="11814"/>
                </a:lnTo>
                <a:cubicBezTo>
                  <a:pt x="14385" y="11973"/>
                  <a:pt x="14365" y="12251"/>
                  <a:pt x="14087" y="12410"/>
                </a:cubicBezTo>
                <a:cubicBezTo>
                  <a:pt x="14107" y="12649"/>
                  <a:pt x="13848" y="12709"/>
                  <a:pt x="13968" y="12888"/>
                </a:cubicBezTo>
                <a:lnTo>
                  <a:pt x="14306" y="12391"/>
                </a:lnTo>
                <a:lnTo>
                  <a:pt x="14306" y="12391"/>
                </a:lnTo>
                <a:cubicBezTo>
                  <a:pt x="14147" y="12689"/>
                  <a:pt x="14127" y="13087"/>
                  <a:pt x="13689" y="13465"/>
                </a:cubicBezTo>
                <a:cubicBezTo>
                  <a:pt x="13689" y="13405"/>
                  <a:pt x="13749" y="13226"/>
                  <a:pt x="13789" y="13127"/>
                </a:cubicBezTo>
                <a:lnTo>
                  <a:pt x="13789" y="13127"/>
                </a:lnTo>
                <a:cubicBezTo>
                  <a:pt x="13649" y="13206"/>
                  <a:pt x="13629" y="13405"/>
                  <a:pt x="13470" y="13485"/>
                </a:cubicBezTo>
                <a:cubicBezTo>
                  <a:pt x="13351" y="13326"/>
                  <a:pt x="13888" y="12888"/>
                  <a:pt x="13987" y="12490"/>
                </a:cubicBezTo>
                <a:lnTo>
                  <a:pt x="13987" y="12490"/>
                </a:lnTo>
                <a:cubicBezTo>
                  <a:pt x="13846" y="12569"/>
                  <a:pt x="13741" y="12935"/>
                  <a:pt x="13674" y="12935"/>
                </a:cubicBezTo>
                <a:cubicBezTo>
                  <a:pt x="13657" y="12935"/>
                  <a:pt x="13642" y="12910"/>
                  <a:pt x="13629" y="12848"/>
                </a:cubicBezTo>
                <a:lnTo>
                  <a:pt x="13629" y="12848"/>
                </a:lnTo>
                <a:cubicBezTo>
                  <a:pt x="13689" y="13246"/>
                  <a:pt x="13192" y="13346"/>
                  <a:pt x="13092" y="13823"/>
                </a:cubicBezTo>
                <a:lnTo>
                  <a:pt x="13013" y="13724"/>
                </a:lnTo>
                <a:cubicBezTo>
                  <a:pt x="12993" y="13803"/>
                  <a:pt x="12933" y="13942"/>
                  <a:pt x="12853" y="14042"/>
                </a:cubicBezTo>
                <a:lnTo>
                  <a:pt x="12873" y="13763"/>
                </a:lnTo>
                <a:lnTo>
                  <a:pt x="12873" y="13763"/>
                </a:lnTo>
                <a:cubicBezTo>
                  <a:pt x="12754" y="14141"/>
                  <a:pt x="12356" y="14241"/>
                  <a:pt x="12197" y="14559"/>
                </a:cubicBezTo>
                <a:cubicBezTo>
                  <a:pt x="12360" y="14344"/>
                  <a:pt x="12432" y="14284"/>
                  <a:pt x="12472" y="14284"/>
                </a:cubicBezTo>
                <a:cubicBezTo>
                  <a:pt x="12521" y="14284"/>
                  <a:pt x="12519" y="14379"/>
                  <a:pt x="12584" y="14379"/>
                </a:cubicBezTo>
                <a:cubicBezTo>
                  <a:pt x="12605" y="14379"/>
                  <a:pt x="12634" y="14368"/>
                  <a:pt x="12674" y="14340"/>
                </a:cubicBezTo>
                <a:lnTo>
                  <a:pt x="12674" y="14340"/>
                </a:lnTo>
                <a:cubicBezTo>
                  <a:pt x="12256" y="15136"/>
                  <a:pt x="12097" y="14559"/>
                  <a:pt x="11560" y="15335"/>
                </a:cubicBezTo>
                <a:cubicBezTo>
                  <a:pt x="11629" y="15252"/>
                  <a:pt x="11766" y="15140"/>
                  <a:pt x="11816" y="15140"/>
                </a:cubicBezTo>
                <a:cubicBezTo>
                  <a:pt x="11838" y="15140"/>
                  <a:pt x="11843" y="15161"/>
                  <a:pt x="11819" y="15216"/>
                </a:cubicBezTo>
                <a:cubicBezTo>
                  <a:pt x="11699" y="15355"/>
                  <a:pt x="11500" y="15534"/>
                  <a:pt x="11381" y="15574"/>
                </a:cubicBezTo>
                <a:cubicBezTo>
                  <a:pt x="11241" y="15780"/>
                  <a:pt x="11227" y="15833"/>
                  <a:pt x="11259" y="15833"/>
                </a:cubicBezTo>
                <a:cubicBezTo>
                  <a:pt x="11293" y="15833"/>
                  <a:pt x="11384" y="15769"/>
                  <a:pt x="11428" y="15769"/>
                </a:cubicBezTo>
                <a:cubicBezTo>
                  <a:pt x="11453" y="15769"/>
                  <a:pt x="11463" y="15789"/>
                  <a:pt x="11441" y="15852"/>
                </a:cubicBezTo>
                <a:cubicBezTo>
                  <a:pt x="11182" y="15932"/>
                  <a:pt x="11282" y="16151"/>
                  <a:pt x="11142" y="16410"/>
                </a:cubicBezTo>
                <a:lnTo>
                  <a:pt x="11043" y="16330"/>
                </a:lnTo>
                <a:lnTo>
                  <a:pt x="11043" y="16330"/>
                </a:lnTo>
                <a:cubicBezTo>
                  <a:pt x="10526" y="16887"/>
                  <a:pt x="11142" y="16648"/>
                  <a:pt x="10645" y="17146"/>
                </a:cubicBezTo>
                <a:lnTo>
                  <a:pt x="10685" y="16807"/>
                </a:lnTo>
                <a:lnTo>
                  <a:pt x="10685" y="16807"/>
                </a:lnTo>
                <a:lnTo>
                  <a:pt x="10506" y="17106"/>
                </a:lnTo>
                <a:lnTo>
                  <a:pt x="10426" y="16967"/>
                </a:lnTo>
                <a:cubicBezTo>
                  <a:pt x="10287" y="17345"/>
                  <a:pt x="10187" y="17424"/>
                  <a:pt x="9929" y="17703"/>
                </a:cubicBezTo>
                <a:cubicBezTo>
                  <a:pt x="9934" y="17702"/>
                  <a:pt x="9939" y="17701"/>
                  <a:pt x="9945" y="17701"/>
                </a:cubicBezTo>
                <a:cubicBezTo>
                  <a:pt x="10051" y="17701"/>
                  <a:pt x="10079" y="17894"/>
                  <a:pt x="9889" y="18141"/>
                </a:cubicBezTo>
                <a:cubicBezTo>
                  <a:pt x="9848" y="18169"/>
                  <a:pt x="9823" y="18179"/>
                  <a:pt x="9807" y="18179"/>
                </a:cubicBezTo>
                <a:cubicBezTo>
                  <a:pt x="9778" y="18179"/>
                  <a:pt x="9778" y="18150"/>
                  <a:pt x="9766" y="18150"/>
                </a:cubicBezTo>
                <a:cubicBezTo>
                  <a:pt x="9751" y="18150"/>
                  <a:pt x="9721" y="18189"/>
                  <a:pt x="9610" y="18359"/>
                </a:cubicBezTo>
                <a:cubicBezTo>
                  <a:pt x="9610" y="18240"/>
                  <a:pt x="9590" y="18081"/>
                  <a:pt x="9809" y="17981"/>
                </a:cubicBezTo>
                <a:cubicBezTo>
                  <a:pt x="9789" y="17942"/>
                  <a:pt x="9809" y="17842"/>
                  <a:pt x="9789" y="17802"/>
                </a:cubicBezTo>
                <a:cubicBezTo>
                  <a:pt x="9587" y="17931"/>
                  <a:pt x="9435" y="18248"/>
                  <a:pt x="9335" y="18405"/>
                </a:cubicBezTo>
                <a:lnTo>
                  <a:pt x="9335" y="18405"/>
                </a:lnTo>
                <a:cubicBezTo>
                  <a:pt x="9367" y="18358"/>
                  <a:pt x="9399" y="18316"/>
                  <a:pt x="9431" y="18300"/>
                </a:cubicBezTo>
                <a:lnTo>
                  <a:pt x="9431" y="18300"/>
                </a:lnTo>
                <a:lnTo>
                  <a:pt x="9173" y="18956"/>
                </a:lnTo>
                <a:cubicBezTo>
                  <a:pt x="9151" y="18969"/>
                  <a:pt x="9136" y="18974"/>
                  <a:pt x="9124" y="18974"/>
                </a:cubicBezTo>
                <a:cubicBezTo>
                  <a:pt x="9082" y="18974"/>
                  <a:pt x="9097" y="18900"/>
                  <a:pt x="9113" y="18837"/>
                </a:cubicBezTo>
                <a:lnTo>
                  <a:pt x="9113" y="18837"/>
                </a:lnTo>
                <a:cubicBezTo>
                  <a:pt x="9033" y="18956"/>
                  <a:pt x="9033" y="19076"/>
                  <a:pt x="8914" y="19235"/>
                </a:cubicBezTo>
                <a:cubicBezTo>
                  <a:pt x="8877" y="19143"/>
                  <a:pt x="8789" y="19085"/>
                  <a:pt x="8887" y="18871"/>
                </a:cubicBezTo>
                <a:lnTo>
                  <a:pt x="8887" y="18871"/>
                </a:lnTo>
                <a:lnTo>
                  <a:pt x="8615" y="19414"/>
                </a:lnTo>
                <a:cubicBezTo>
                  <a:pt x="8567" y="19430"/>
                  <a:pt x="8397" y="19554"/>
                  <a:pt x="8349" y="19554"/>
                </a:cubicBezTo>
                <a:cubicBezTo>
                  <a:pt x="8338" y="19554"/>
                  <a:pt x="8333" y="19548"/>
                  <a:pt x="8337" y="19533"/>
                </a:cubicBezTo>
                <a:lnTo>
                  <a:pt x="8337" y="19533"/>
                </a:lnTo>
                <a:cubicBezTo>
                  <a:pt x="8078" y="19792"/>
                  <a:pt x="7979" y="20369"/>
                  <a:pt x="7621" y="20707"/>
                </a:cubicBezTo>
                <a:cubicBezTo>
                  <a:pt x="7621" y="20747"/>
                  <a:pt x="7601" y="20787"/>
                  <a:pt x="7561" y="20886"/>
                </a:cubicBezTo>
                <a:cubicBezTo>
                  <a:pt x="7282" y="21244"/>
                  <a:pt x="6944" y="21483"/>
                  <a:pt x="6745" y="22020"/>
                </a:cubicBezTo>
                <a:lnTo>
                  <a:pt x="6427" y="22160"/>
                </a:lnTo>
                <a:cubicBezTo>
                  <a:pt x="6363" y="22264"/>
                  <a:pt x="6372" y="22291"/>
                  <a:pt x="6408" y="22291"/>
                </a:cubicBezTo>
                <a:cubicBezTo>
                  <a:pt x="6446" y="22291"/>
                  <a:pt x="6512" y="22263"/>
                  <a:pt x="6558" y="22263"/>
                </a:cubicBezTo>
                <a:cubicBezTo>
                  <a:pt x="6620" y="22263"/>
                  <a:pt x="6644" y="22314"/>
                  <a:pt x="6506" y="22557"/>
                </a:cubicBezTo>
                <a:cubicBezTo>
                  <a:pt x="6413" y="22729"/>
                  <a:pt x="6356" y="22775"/>
                  <a:pt x="6313" y="22775"/>
                </a:cubicBezTo>
                <a:cubicBezTo>
                  <a:pt x="6263" y="22775"/>
                  <a:pt x="6231" y="22712"/>
                  <a:pt x="6183" y="22712"/>
                </a:cubicBezTo>
                <a:cubicBezTo>
                  <a:pt x="6167" y="22712"/>
                  <a:pt x="6149" y="22719"/>
                  <a:pt x="6128" y="22737"/>
                </a:cubicBezTo>
                <a:cubicBezTo>
                  <a:pt x="6069" y="22995"/>
                  <a:pt x="5969" y="23453"/>
                  <a:pt x="5591" y="23731"/>
                </a:cubicBezTo>
                <a:cubicBezTo>
                  <a:pt x="5651" y="23592"/>
                  <a:pt x="5731" y="23513"/>
                  <a:pt x="5810" y="23393"/>
                </a:cubicBezTo>
                <a:lnTo>
                  <a:pt x="5810" y="23393"/>
                </a:lnTo>
                <a:lnTo>
                  <a:pt x="5512" y="23612"/>
                </a:lnTo>
                <a:cubicBezTo>
                  <a:pt x="5587" y="23278"/>
                  <a:pt x="5744" y="23072"/>
                  <a:pt x="5673" y="23072"/>
                </a:cubicBezTo>
                <a:cubicBezTo>
                  <a:pt x="5651" y="23072"/>
                  <a:pt x="5607" y="23092"/>
                  <a:pt x="5532" y="23134"/>
                </a:cubicBezTo>
                <a:cubicBezTo>
                  <a:pt x="5810" y="23393"/>
                  <a:pt x="4795" y="24269"/>
                  <a:pt x="5054" y="24507"/>
                </a:cubicBezTo>
                <a:lnTo>
                  <a:pt x="4875" y="24666"/>
                </a:lnTo>
                <a:cubicBezTo>
                  <a:pt x="4915" y="24607"/>
                  <a:pt x="4895" y="24587"/>
                  <a:pt x="4935" y="24527"/>
                </a:cubicBezTo>
                <a:lnTo>
                  <a:pt x="4935" y="24527"/>
                </a:lnTo>
                <a:cubicBezTo>
                  <a:pt x="4537" y="24806"/>
                  <a:pt x="4955" y="24945"/>
                  <a:pt x="4596" y="25403"/>
                </a:cubicBezTo>
                <a:cubicBezTo>
                  <a:pt x="4504" y="25495"/>
                  <a:pt x="4421" y="25569"/>
                  <a:pt x="4387" y="25569"/>
                </a:cubicBezTo>
                <a:cubicBezTo>
                  <a:pt x="4369" y="25569"/>
                  <a:pt x="4364" y="25549"/>
                  <a:pt x="4378" y="25502"/>
                </a:cubicBezTo>
                <a:lnTo>
                  <a:pt x="4378" y="25502"/>
                </a:lnTo>
                <a:lnTo>
                  <a:pt x="4199" y="25920"/>
                </a:lnTo>
                <a:cubicBezTo>
                  <a:pt x="4172" y="25955"/>
                  <a:pt x="4150" y="25971"/>
                  <a:pt x="4137" y="25971"/>
                </a:cubicBezTo>
                <a:cubicBezTo>
                  <a:pt x="4119" y="25971"/>
                  <a:pt x="4116" y="25945"/>
                  <a:pt x="4139" y="25900"/>
                </a:cubicBezTo>
                <a:lnTo>
                  <a:pt x="4139" y="25900"/>
                </a:lnTo>
                <a:lnTo>
                  <a:pt x="3820" y="26437"/>
                </a:lnTo>
                <a:lnTo>
                  <a:pt x="3801" y="26417"/>
                </a:lnTo>
                <a:cubicBezTo>
                  <a:pt x="3801" y="26537"/>
                  <a:pt x="3741" y="26756"/>
                  <a:pt x="3721" y="26875"/>
                </a:cubicBezTo>
                <a:cubicBezTo>
                  <a:pt x="3693" y="26895"/>
                  <a:pt x="3677" y="26903"/>
                  <a:pt x="3669" y="26903"/>
                </a:cubicBezTo>
                <a:cubicBezTo>
                  <a:pt x="3639" y="26903"/>
                  <a:pt x="3718" y="26794"/>
                  <a:pt x="3688" y="26794"/>
                </a:cubicBezTo>
                <a:cubicBezTo>
                  <a:pt x="3686" y="26794"/>
                  <a:pt x="3684" y="26794"/>
                  <a:pt x="3681" y="26795"/>
                </a:cubicBezTo>
                <a:lnTo>
                  <a:pt x="3522" y="27154"/>
                </a:lnTo>
                <a:cubicBezTo>
                  <a:pt x="3508" y="27159"/>
                  <a:pt x="3496" y="27161"/>
                  <a:pt x="3486" y="27161"/>
                </a:cubicBezTo>
                <a:cubicBezTo>
                  <a:pt x="3381" y="27161"/>
                  <a:pt x="3476" y="26897"/>
                  <a:pt x="3622" y="26716"/>
                </a:cubicBezTo>
                <a:lnTo>
                  <a:pt x="3622" y="26716"/>
                </a:lnTo>
                <a:cubicBezTo>
                  <a:pt x="3124" y="26795"/>
                  <a:pt x="3522" y="27014"/>
                  <a:pt x="2925" y="27532"/>
                </a:cubicBezTo>
                <a:lnTo>
                  <a:pt x="3084" y="27213"/>
                </a:lnTo>
                <a:lnTo>
                  <a:pt x="3084" y="27213"/>
                </a:lnTo>
                <a:cubicBezTo>
                  <a:pt x="2786" y="27273"/>
                  <a:pt x="2706" y="27551"/>
                  <a:pt x="2368" y="27810"/>
                </a:cubicBezTo>
                <a:cubicBezTo>
                  <a:pt x="2438" y="27782"/>
                  <a:pt x="2763" y="27558"/>
                  <a:pt x="2895" y="27558"/>
                </a:cubicBezTo>
                <a:cubicBezTo>
                  <a:pt x="2940" y="27558"/>
                  <a:pt x="2963" y="27584"/>
                  <a:pt x="2945" y="27653"/>
                </a:cubicBezTo>
                <a:lnTo>
                  <a:pt x="2945" y="27653"/>
                </a:lnTo>
                <a:cubicBezTo>
                  <a:pt x="2980" y="27544"/>
                  <a:pt x="3024" y="27389"/>
                  <a:pt x="3124" y="27372"/>
                </a:cubicBezTo>
                <a:lnTo>
                  <a:pt x="3124" y="27372"/>
                </a:lnTo>
                <a:cubicBezTo>
                  <a:pt x="3164" y="27551"/>
                  <a:pt x="3064" y="27591"/>
                  <a:pt x="2925" y="27711"/>
                </a:cubicBezTo>
                <a:cubicBezTo>
                  <a:pt x="2846" y="27790"/>
                  <a:pt x="2746" y="27910"/>
                  <a:pt x="2686" y="28128"/>
                </a:cubicBezTo>
                <a:cubicBezTo>
                  <a:pt x="2672" y="28121"/>
                  <a:pt x="2658" y="28118"/>
                  <a:pt x="2644" y="28118"/>
                </a:cubicBezTo>
                <a:cubicBezTo>
                  <a:pt x="2547" y="28118"/>
                  <a:pt x="2470" y="28294"/>
                  <a:pt x="2348" y="28487"/>
                </a:cubicBezTo>
                <a:lnTo>
                  <a:pt x="2209" y="28387"/>
                </a:lnTo>
                <a:cubicBezTo>
                  <a:pt x="2090" y="28646"/>
                  <a:pt x="2169" y="28686"/>
                  <a:pt x="2149" y="28865"/>
                </a:cubicBezTo>
                <a:cubicBezTo>
                  <a:pt x="1977" y="29089"/>
                  <a:pt x="1849" y="29104"/>
                  <a:pt x="1728" y="29104"/>
                </a:cubicBezTo>
                <a:cubicBezTo>
                  <a:pt x="1709" y="29104"/>
                  <a:pt x="1690" y="29103"/>
                  <a:pt x="1672" y="29103"/>
                </a:cubicBezTo>
                <a:cubicBezTo>
                  <a:pt x="1581" y="29230"/>
                  <a:pt x="1580" y="29263"/>
                  <a:pt x="1614" y="29263"/>
                </a:cubicBezTo>
                <a:cubicBezTo>
                  <a:pt x="1652" y="29263"/>
                  <a:pt x="1733" y="29222"/>
                  <a:pt x="1781" y="29222"/>
                </a:cubicBezTo>
                <a:cubicBezTo>
                  <a:pt x="1832" y="29222"/>
                  <a:pt x="1846" y="29269"/>
                  <a:pt x="1731" y="29461"/>
                </a:cubicBezTo>
                <a:cubicBezTo>
                  <a:pt x="1433" y="29780"/>
                  <a:pt x="1333" y="30078"/>
                  <a:pt x="1134" y="30556"/>
                </a:cubicBezTo>
                <a:cubicBezTo>
                  <a:pt x="1077" y="30613"/>
                  <a:pt x="1046" y="30634"/>
                  <a:pt x="1029" y="30634"/>
                </a:cubicBezTo>
                <a:cubicBezTo>
                  <a:pt x="987" y="30634"/>
                  <a:pt x="1034" y="30508"/>
                  <a:pt x="996" y="30508"/>
                </a:cubicBezTo>
                <a:cubicBezTo>
                  <a:pt x="991" y="30508"/>
                  <a:pt x="984" y="30511"/>
                  <a:pt x="975" y="30516"/>
                </a:cubicBezTo>
                <a:lnTo>
                  <a:pt x="936" y="30814"/>
                </a:lnTo>
                <a:cubicBezTo>
                  <a:pt x="920" y="30838"/>
                  <a:pt x="907" y="30846"/>
                  <a:pt x="898" y="30846"/>
                </a:cubicBezTo>
                <a:cubicBezTo>
                  <a:pt x="883" y="30846"/>
                  <a:pt x="876" y="30827"/>
                  <a:pt x="876" y="30814"/>
                </a:cubicBezTo>
                <a:lnTo>
                  <a:pt x="876" y="30814"/>
                </a:lnTo>
                <a:cubicBezTo>
                  <a:pt x="796" y="31033"/>
                  <a:pt x="995" y="30914"/>
                  <a:pt x="836" y="31232"/>
                </a:cubicBezTo>
                <a:cubicBezTo>
                  <a:pt x="936" y="31411"/>
                  <a:pt x="219" y="31690"/>
                  <a:pt x="160" y="32187"/>
                </a:cubicBezTo>
                <a:lnTo>
                  <a:pt x="140" y="32187"/>
                </a:lnTo>
                <a:lnTo>
                  <a:pt x="359" y="32844"/>
                </a:lnTo>
                <a:cubicBezTo>
                  <a:pt x="398" y="32884"/>
                  <a:pt x="359" y="32904"/>
                  <a:pt x="339" y="32923"/>
                </a:cubicBezTo>
                <a:lnTo>
                  <a:pt x="319" y="32923"/>
                </a:lnTo>
                <a:lnTo>
                  <a:pt x="80" y="32147"/>
                </a:lnTo>
                <a:cubicBezTo>
                  <a:pt x="60" y="32108"/>
                  <a:pt x="60" y="32068"/>
                  <a:pt x="20" y="32068"/>
                </a:cubicBezTo>
                <a:cubicBezTo>
                  <a:pt x="20" y="32088"/>
                  <a:pt x="0" y="32108"/>
                  <a:pt x="20" y="32108"/>
                </a:cubicBezTo>
                <a:lnTo>
                  <a:pt x="319" y="32983"/>
                </a:lnTo>
                <a:cubicBezTo>
                  <a:pt x="836" y="33043"/>
                  <a:pt x="936" y="33102"/>
                  <a:pt x="1493" y="33102"/>
                </a:cubicBezTo>
                <a:lnTo>
                  <a:pt x="1711" y="33222"/>
                </a:lnTo>
                <a:lnTo>
                  <a:pt x="1950" y="33023"/>
                </a:lnTo>
                <a:lnTo>
                  <a:pt x="1950" y="33023"/>
                </a:lnTo>
                <a:cubicBezTo>
                  <a:pt x="1905" y="33057"/>
                  <a:pt x="1873" y="33071"/>
                  <a:pt x="1851" y="33071"/>
                </a:cubicBezTo>
                <a:cubicBezTo>
                  <a:pt x="1794" y="33071"/>
                  <a:pt x="1802" y="32978"/>
                  <a:pt x="1831" y="32864"/>
                </a:cubicBezTo>
                <a:cubicBezTo>
                  <a:pt x="1871" y="32685"/>
                  <a:pt x="1970" y="32466"/>
                  <a:pt x="2030" y="32287"/>
                </a:cubicBezTo>
                <a:cubicBezTo>
                  <a:pt x="2010" y="32287"/>
                  <a:pt x="1990" y="32287"/>
                  <a:pt x="1970" y="32307"/>
                </a:cubicBezTo>
                <a:cubicBezTo>
                  <a:pt x="1990" y="32267"/>
                  <a:pt x="2030" y="32227"/>
                  <a:pt x="2050" y="32207"/>
                </a:cubicBezTo>
                <a:lnTo>
                  <a:pt x="2050" y="32207"/>
                </a:lnTo>
                <a:cubicBezTo>
                  <a:pt x="2030" y="32227"/>
                  <a:pt x="2030" y="32247"/>
                  <a:pt x="2030" y="32287"/>
                </a:cubicBezTo>
                <a:cubicBezTo>
                  <a:pt x="2050" y="32267"/>
                  <a:pt x="2070" y="32267"/>
                  <a:pt x="2090" y="32247"/>
                </a:cubicBezTo>
                <a:lnTo>
                  <a:pt x="2090" y="32247"/>
                </a:lnTo>
                <a:cubicBezTo>
                  <a:pt x="2090" y="32426"/>
                  <a:pt x="2050" y="32645"/>
                  <a:pt x="2149" y="32685"/>
                </a:cubicBezTo>
                <a:cubicBezTo>
                  <a:pt x="2169" y="32645"/>
                  <a:pt x="2209" y="32545"/>
                  <a:pt x="2269" y="32466"/>
                </a:cubicBezTo>
                <a:lnTo>
                  <a:pt x="2269" y="32466"/>
                </a:lnTo>
                <a:cubicBezTo>
                  <a:pt x="2249" y="32525"/>
                  <a:pt x="2249" y="32565"/>
                  <a:pt x="2288" y="32565"/>
                </a:cubicBezTo>
                <a:cubicBezTo>
                  <a:pt x="2308" y="32545"/>
                  <a:pt x="2328" y="32446"/>
                  <a:pt x="2348" y="32366"/>
                </a:cubicBezTo>
                <a:lnTo>
                  <a:pt x="2567" y="32366"/>
                </a:lnTo>
                <a:lnTo>
                  <a:pt x="2527" y="32307"/>
                </a:lnTo>
                <a:lnTo>
                  <a:pt x="3064" y="31809"/>
                </a:lnTo>
                <a:cubicBezTo>
                  <a:pt x="3224" y="31272"/>
                  <a:pt x="3283" y="30755"/>
                  <a:pt x="3721" y="30058"/>
                </a:cubicBezTo>
                <a:lnTo>
                  <a:pt x="3721" y="30058"/>
                </a:lnTo>
                <a:cubicBezTo>
                  <a:pt x="3701" y="30297"/>
                  <a:pt x="3880" y="30237"/>
                  <a:pt x="4000" y="30337"/>
                </a:cubicBezTo>
                <a:cubicBezTo>
                  <a:pt x="3727" y="30415"/>
                  <a:pt x="3664" y="30874"/>
                  <a:pt x="3400" y="31173"/>
                </a:cubicBezTo>
                <a:lnTo>
                  <a:pt x="3400" y="31173"/>
                </a:lnTo>
                <a:cubicBezTo>
                  <a:pt x="3450" y="31120"/>
                  <a:pt x="3485" y="31101"/>
                  <a:pt x="3509" y="31101"/>
                </a:cubicBezTo>
                <a:cubicBezTo>
                  <a:pt x="3545" y="31101"/>
                  <a:pt x="3553" y="31147"/>
                  <a:pt x="3542" y="31192"/>
                </a:cubicBezTo>
                <a:lnTo>
                  <a:pt x="3880" y="30496"/>
                </a:lnTo>
                <a:cubicBezTo>
                  <a:pt x="3899" y="30511"/>
                  <a:pt x="3917" y="30518"/>
                  <a:pt x="3935" y="30518"/>
                </a:cubicBezTo>
                <a:cubicBezTo>
                  <a:pt x="4013" y="30518"/>
                  <a:pt x="4093" y="30394"/>
                  <a:pt x="4238" y="30297"/>
                </a:cubicBezTo>
                <a:cubicBezTo>
                  <a:pt x="3920" y="30257"/>
                  <a:pt x="4437" y="29740"/>
                  <a:pt x="4557" y="29461"/>
                </a:cubicBezTo>
                <a:lnTo>
                  <a:pt x="4557" y="29461"/>
                </a:lnTo>
                <a:cubicBezTo>
                  <a:pt x="4636" y="29501"/>
                  <a:pt x="4676" y="29601"/>
                  <a:pt x="4417" y="29899"/>
                </a:cubicBezTo>
                <a:cubicBezTo>
                  <a:pt x="4835" y="29680"/>
                  <a:pt x="4497" y="29282"/>
                  <a:pt x="4875" y="29064"/>
                </a:cubicBezTo>
                <a:lnTo>
                  <a:pt x="4875" y="29064"/>
                </a:lnTo>
                <a:cubicBezTo>
                  <a:pt x="4835" y="29123"/>
                  <a:pt x="4795" y="29163"/>
                  <a:pt x="4795" y="29223"/>
                </a:cubicBezTo>
                <a:cubicBezTo>
                  <a:pt x="4863" y="29037"/>
                  <a:pt x="5132" y="28735"/>
                  <a:pt x="5211" y="28735"/>
                </a:cubicBezTo>
                <a:cubicBezTo>
                  <a:pt x="5225" y="28735"/>
                  <a:pt x="5233" y="28744"/>
                  <a:pt x="5233" y="28765"/>
                </a:cubicBezTo>
                <a:lnTo>
                  <a:pt x="5173" y="28845"/>
                </a:lnTo>
                <a:cubicBezTo>
                  <a:pt x="5571" y="28387"/>
                  <a:pt x="6308" y="27372"/>
                  <a:pt x="6188" y="27173"/>
                </a:cubicBezTo>
                <a:lnTo>
                  <a:pt x="6188" y="27173"/>
                </a:lnTo>
                <a:cubicBezTo>
                  <a:pt x="6208" y="27193"/>
                  <a:pt x="6347" y="27392"/>
                  <a:pt x="6367" y="27452"/>
                </a:cubicBezTo>
                <a:lnTo>
                  <a:pt x="6407" y="26537"/>
                </a:lnTo>
                <a:cubicBezTo>
                  <a:pt x="6487" y="26457"/>
                  <a:pt x="6546" y="26358"/>
                  <a:pt x="6626" y="26278"/>
                </a:cubicBezTo>
                <a:cubicBezTo>
                  <a:pt x="6825" y="26378"/>
                  <a:pt x="7044" y="26457"/>
                  <a:pt x="6885" y="26795"/>
                </a:cubicBezTo>
                <a:cubicBezTo>
                  <a:pt x="7004" y="26696"/>
                  <a:pt x="7143" y="26577"/>
                  <a:pt x="7282" y="26278"/>
                </a:cubicBezTo>
                <a:lnTo>
                  <a:pt x="7282" y="26278"/>
                </a:lnTo>
                <a:cubicBezTo>
                  <a:pt x="7251" y="26297"/>
                  <a:pt x="7200" y="26306"/>
                  <a:pt x="7149" y="26306"/>
                </a:cubicBezTo>
                <a:cubicBezTo>
                  <a:pt x="7039" y="26306"/>
                  <a:pt x="6924" y="26266"/>
                  <a:pt x="6964" y="26198"/>
                </a:cubicBezTo>
                <a:cubicBezTo>
                  <a:pt x="7355" y="26042"/>
                  <a:pt x="7228" y="26059"/>
                  <a:pt x="7619" y="25814"/>
                </a:cubicBezTo>
                <a:lnTo>
                  <a:pt x="7619" y="25814"/>
                </a:lnTo>
                <a:cubicBezTo>
                  <a:pt x="7610" y="25818"/>
                  <a:pt x="7602" y="25819"/>
                  <a:pt x="7594" y="25819"/>
                </a:cubicBezTo>
                <a:cubicBezTo>
                  <a:pt x="7490" y="25819"/>
                  <a:pt x="7403" y="25558"/>
                  <a:pt x="7541" y="25403"/>
                </a:cubicBezTo>
                <a:lnTo>
                  <a:pt x="7541" y="25403"/>
                </a:lnTo>
                <a:cubicBezTo>
                  <a:pt x="7561" y="25461"/>
                  <a:pt x="7771" y="25577"/>
                  <a:pt x="7761" y="25656"/>
                </a:cubicBezTo>
                <a:lnTo>
                  <a:pt x="7761" y="25656"/>
                </a:lnTo>
                <a:lnTo>
                  <a:pt x="7875" y="25048"/>
                </a:lnTo>
                <a:lnTo>
                  <a:pt x="7875" y="25048"/>
                </a:lnTo>
                <a:cubicBezTo>
                  <a:pt x="7868" y="25130"/>
                  <a:pt x="7960" y="25171"/>
                  <a:pt x="8067" y="25171"/>
                </a:cubicBezTo>
                <a:cubicBezTo>
                  <a:pt x="8117" y="25171"/>
                  <a:pt x="8170" y="25162"/>
                  <a:pt x="8218" y="25144"/>
                </a:cubicBezTo>
                <a:lnTo>
                  <a:pt x="8218" y="25144"/>
                </a:lnTo>
                <a:cubicBezTo>
                  <a:pt x="8216" y="25144"/>
                  <a:pt x="8214" y="25145"/>
                  <a:pt x="8213" y="25145"/>
                </a:cubicBezTo>
                <a:cubicBezTo>
                  <a:pt x="8156" y="25145"/>
                  <a:pt x="8537" y="24743"/>
                  <a:pt x="8596" y="24607"/>
                </a:cubicBezTo>
                <a:lnTo>
                  <a:pt x="8596" y="24607"/>
                </a:lnTo>
                <a:lnTo>
                  <a:pt x="8397" y="24766"/>
                </a:lnTo>
                <a:cubicBezTo>
                  <a:pt x="8834" y="24269"/>
                  <a:pt x="8476" y="23990"/>
                  <a:pt x="8874" y="23493"/>
                </a:cubicBezTo>
                <a:cubicBezTo>
                  <a:pt x="8874" y="23564"/>
                  <a:pt x="8965" y="23726"/>
                  <a:pt x="9105" y="23726"/>
                </a:cubicBezTo>
                <a:cubicBezTo>
                  <a:pt x="9160" y="23726"/>
                  <a:pt x="9224" y="23700"/>
                  <a:pt x="9292" y="23632"/>
                </a:cubicBezTo>
                <a:cubicBezTo>
                  <a:pt x="9272" y="23532"/>
                  <a:pt x="9232" y="23254"/>
                  <a:pt x="9232" y="22936"/>
                </a:cubicBezTo>
                <a:cubicBezTo>
                  <a:pt x="9391" y="22756"/>
                  <a:pt x="9551" y="22557"/>
                  <a:pt x="9690" y="22359"/>
                </a:cubicBezTo>
                <a:lnTo>
                  <a:pt x="9690" y="22359"/>
                </a:lnTo>
                <a:cubicBezTo>
                  <a:pt x="9650" y="22737"/>
                  <a:pt x="9590" y="23134"/>
                  <a:pt x="9531" y="23393"/>
                </a:cubicBezTo>
                <a:cubicBezTo>
                  <a:pt x="9730" y="23254"/>
                  <a:pt x="9650" y="23413"/>
                  <a:pt x="9869" y="23115"/>
                </a:cubicBezTo>
                <a:cubicBezTo>
                  <a:pt x="9881" y="23109"/>
                  <a:pt x="9892" y="23107"/>
                  <a:pt x="9900" y="23107"/>
                </a:cubicBezTo>
                <a:cubicBezTo>
                  <a:pt x="9980" y="23107"/>
                  <a:pt x="9844" y="23360"/>
                  <a:pt x="9789" y="23433"/>
                </a:cubicBezTo>
                <a:lnTo>
                  <a:pt x="10346" y="22796"/>
                </a:lnTo>
                <a:cubicBezTo>
                  <a:pt x="10187" y="22717"/>
                  <a:pt x="10625" y="22160"/>
                  <a:pt x="10486" y="22100"/>
                </a:cubicBezTo>
                <a:lnTo>
                  <a:pt x="10486" y="22100"/>
                </a:lnTo>
                <a:lnTo>
                  <a:pt x="10048" y="22955"/>
                </a:lnTo>
                <a:cubicBezTo>
                  <a:pt x="9889" y="22876"/>
                  <a:pt x="9988" y="22219"/>
                  <a:pt x="10386" y="21762"/>
                </a:cubicBezTo>
                <a:cubicBezTo>
                  <a:pt x="10402" y="21754"/>
                  <a:pt x="10417" y="21750"/>
                  <a:pt x="10430" y="21750"/>
                </a:cubicBezTo>
                <a:cubicBezTo>
                  <a:pt x="10550" y="21750"/>
                  <a:pt x="10571" y="22042"/>
                  <a:pt x="10625" y="22060"/>
                </a:cubicBezTo>
                <a:cubicBezTo>
                  <a:pt x="10625" y="21961"/>
                  <a:pt x="10884" y="21543"/>
                  <a:pt x="10963" y="21523"/>
                </a:cubicBezTo>
                <a:lnTo>
                  <a:pt x="10963" y="21523"/>
                </a:lnTo>
                <a:lnTo>
                  <a:pt x="10864" y="21782"/>
                </a:lnTo>
                <a:cubicBezTo>
                  <a:pt x="11142" y="21563"/>
                  <a:pt x="11043" y="21205"/>
                  <a:pt x="11421" y="21006"/>
                </a:cubicBezTo>
                <a:cubicBezTo>
                  <a:pt x="11520" y="20886"/>
                  <a:pt x="11859" y="20807"/>
                  <a:pt x="11799" y="20727"/>
                </a:cubicBezTo>
                <a:lnTo>
                  <a:pt x="11799" y="20727"/>
                </a:lnTo>
                <a:cubicBezTo>
                  <a:pt x="11775" y="20732"/>
                  <a:pt x="11750" y="20735"/>
                  <a:pt x="11724" y="20735"/>
                </a:cubicBezTo>
                <a:cubicBezTo>
                  <a:pt x="11552" y="20735"/>
                  <a:pt x="11335" y="20629"/>
                  <a:pt x="11162" y="20508"/>
                </a:cubicBezTo>
                <a:cubicBezTo>
                  <a:pt x="11262" y="20369"/>
                  <a:pt x="11361" y="20250"/>
                  <a:pt x="11461" y="20130"/>
                </a:cubicBezTo>
                <a:lnTo>
                  <a:pt x="11520" y="20190"/>
                </a:lnTo>
                <a:lnTo>
                  <a:pt x="11560" y="20110"/>
                </a:lnTo>
                <a:lnTo>
                  <a:pt x="11520" y="20070"/>
                </a:lnTo>
                <a:cubicBezTo>
                  <a:pt x="11620" y="19951"/>
                  <a:pt x="11719" y="19812"/>
                  <a:pt x="11819" y="19692"/>
                </a:cubicBezTo>
                <a:cubicBezTo>
                  <a:pt x="11950" y="19730"/>
                  <a:pt x="11852" y="20136"/>
                  <a:pt x="12005" y="20136"/>
                </a:cubicBezTo>
                <a:cubicBezTo>
                  <a:pt x="12015" y="20136"/>
                  <a:pt x="12025" y="20134"/>
                  <a:pt x="12038" y="20130"/>
                </a:cubicBezTo>
                <a:cubicBezTo>
                  <a:pt x="12018" y="20090"/>
                  <a:pt x="12038" y="19951"/>
                  <a:pt x="12058" y="19891"/>
                </a:cubicBezTo>
                <a:cubicBezTo>
                  <a:pt x="12079" y="19879"/>
                  <a:pt x="12096" y="19874"/>
                  <a:pt x="12110" y="19874"/>
                </a:cubicBezTo>
                <a:cubicBezTo>
                  <a:pt x="12150" y="19874"/>
                  <a:pt x="12164" y="19911"/>
                  <a:pt x="12193" y="19911"/>
                </a:cubicBezTo>
                <a:cubicBezTo>
                  <a:pt x="12219" y="19911"/>
                  <a:pt x="12257" y="19882"/>
                  <a:pt x="12336" y="19772"/>
                </a:cubicBezTo>
                <a:cubicBezTo>
                  <a:pt x="12249" y="19657"/>
                  <a:pt x="12509" y="19447"/>
                  <a:pt x="12482" y="19447"/>
                </a:cubicBezTo>
                <a:cubicBezTo>
                  <a:pt x="12473" y="19447"/>
                  <a:pt x="12422" y="19477"/>
                  <a:pt x="12296" y="19553"/>
                </a:cubicBezTo>
                <a:cubicBezTo>
                  <a:pt x="12455" y="19295"/>
                  <a:pt x="12535" y="19334"/>
                  <a:pt x="12754" y="19036"/>
                </a:cubicBezTo>
                <a:lnTo>
                  <a:pt x="12754" y="19036"/>
                </a:lnTo>
                <a:cubicBezTo>
                  <a:pt x="12750" y="19037"/>
                  <a:pt x="12746" y="19037"/>
                  <a:pt x="12743" y="19037"/>
                </a:cubicBezTo>
                <a:cubicBezTo>
                  <a:pt x="12654" y="19037"/>
                  <a:pt x="12656" y="18808"/>
                  <a:pt x="12694" y="18578"/>
                </a:cubicBezTo>
                <a:cubicBezTo>
                  <a:pt x="12774" y="18479"/>
                  <a:pt x="12873" y="18379"/>
                  <a:pt x="12953" y="18280"/>
                </a:cubicBezTo>
                <a:cubicBezTo>
                  <a:pt x="12953" y="18280"/>
                  <a:pt x="12973" y="18260"/>
                  <a:pt x="12973" y="18260"/>
                </a:cubicBezTo>
                <a:cubicBezTo>
                  <a:pt x="13391" y="17782"/>
                  <a:pt x="13669" y="17564"/>
                  <a:pt x="14047" y="17086"/>
                </a:cubicBezTo>
                <a:cubicBezTo>
                  <a:pt x="14105" y="17072"/>
                  <a:pt x="14235" y="16974"/>
                  <a:pt x="14296" y="16974"/>
                </a:cubicBezTo>
                <a:cubicBezTo>
                  <a:pt x="14319" y="16974"/>
                  <a:pt x="14331" y="16988"/>
                  <a:pt x="14326" y="17026"/>
                </a:cubicBezTo>
                <a:cubicBezTo>
                  <a:pt x="14346" y="16947"/>
                  <a:pt x="14346" y="16847"/>
                  <a:pt x="14465" y="16688"/>
                </a:cubicBezTo>
                <a:cubicBezTo>
                  <a:pt x="14516" y="16661"/>
                  <a:pt x="14546" y="16650"/>
                  <a:pt x="14561" y="16650"/>
                </a:cubicBezTo>
                <a:cubicBezTo>
                  <a:pt x="14641" y="16650"/>
                  <a:pt x="14348" y="16940"/>
                  <a:pt x="14480" y="16940"/>
                </a:cubicBezTo>
                <a:cubicBezTo>
                  <a:pt x="14495" y="16940"/>
                  <a:pt x="14516" y="16936"/>
                  <a:pt x="14545" y="16927"/>
                </a:cubicBezTo>
                <a:cubicBezTo>
                  <a:pt x="14485" y="16847"/>
                  <a:pt x="14724" y="16469"/>
                  <a:pt x="14843" y="16230"/>
                </a:cubicBezTo>
                <a:cubicBezTo>
                  <a:pt x="14836" y="16229"/>
                  <a:pt x="14829" y="16228"/>
                  <a:pt x="14822" y="16228"/>
                </a:cubicBezTo>
                <a:cubicBezTo>
                  <a:pt x="14647" y="16228"/>
                  <a:pt x="14441" y="16697"/>
                  <a:pt x="14326" y="16927"/>
                </a:cubicBezTo>
                <a:cubicBezTo>
                  <a:pt x="14266" y="16887"/>
                  <a:pt x="14246" y="16788"/>
                  <a:pt x="14246" y="16668"/>
                </a:cubicBezTo>
                <a:cubicBezTo>
                  <a:pt x="14644" y="16171"/>
                  <a:pt x="15042" y="15673"/>
                  <a:pt x="15440" y="15176"/>
                </a:cubicBezTo>
                <a:cubicBezTo>
                  <a:pt x="15758" y="14897"/>
                  <a:pt x="16415" y="13982"/>
                  <a:pt x="16912" y="13564"/>
                </a:cubicBezTo>
                <a:cubicBezTo>
                  <a:pt x="16952" y="13465"/>
                  <a:pt x="17012" y="13346"/>
                  <a:pt x="16992" y="13286"/>
                </a:cubicBezTo>
                <a:cubicBezTo>
                  <a:pt x="17390" y="12808"/>
                  <a:pt x="17768" y="12351"/>
                  <a:pt x="18166" y="11873"/>
                </a:cubicBezTo>
                <a:cubicBezTo>
                  <a:pt x="18305" y="11714"/>
                  <a:pt x="18444" y="11555"/>
                  <a:pt x="18564" y="11396"/>
                </a:cubicBezTo>
                <a:cubicBezTo>
                  <a:pt x="18584" y="11416"/>
                  <a:pt x="18584" y="11436"/>
                  <a:pt x="18623" y="11436"/>
                </a:cubicBezTo>
                <a:lnTo>
                  <a:pt x="18782" y="11137"/>
                </a:lnTo>
                <a:cubicBezTo>
                  <a:pt x="18782" y="11137"/>
                  <a:pt x="18782" y="11137"/>
                  <a:pt x="18802" y="11117"/>
                </a:cubicBezTo>
                <a:lnTo>
                  <a:pt x="18802" y="11117"/>
                </a:lnTo>
                <a:cubicBezTo>
                  <a:pt x="18818" y="11148"/>
                  <a:pt x="18797" y="11215"/>
                  <a:pt x="18825" y="11215"/>
                </a:cubicBezTo>
                <a:cubicBezTo>
                  <a:pt x="18833" y="11215"/>
                  <a:pt x="18844" y="11210"/>
                  <a:pt x="18862" y="11197"/>
                </a:cubicBezTo>
                <a:cubicBezTo>
                  <a:pt x="18842" y="11177"/>
                  <a:pt x="18842" y="11117"/>
                  <a:pt x="18862" y="11038"/>
                </a:cubicBezTo>
                <a:cubicBezTo>
                  <a:pt x="18981" y="10918"/>
                  <a:pt x="19081" y="10779"/>
                  <a:pt x="19180" y="10660"/>
                </a:cubicBezTo>
                <a:cubicBezTo>
                  <a:pt x="19200" y="10640"/>
                  <a:pt x="19220" y="10640"/>
                  <a:pt x="19220" y="10640"/>
                </a:cubicBezTo>
                <a:cubicBezTo>
                  <a:pt x="19240" y="10620"/>
                  <a:pt x="19240" y="10600"/>
                  <a:pt x="19240" y="10600"/>
                </a:cubicBezTo>
                <a:cubicBezTo>
                  <a:pt x="19320" y="10500"/>
                  <a:pt x="19419" y="10381"/>
                  <a:pt x="19499" y="10282"/>
                </a:cubicBezTo>
                <a:cubicBezTo>
                  <a:pt x="19519" y="10282"/>
                  <a:pt x="19539" y="10262"/>
                  <a:pt x="19558" y="10242"/>
                </a:cubicBezTo>
                <a:cubicBezTo>
                  <a:pt x="19578" y="10202"/>
                  <a:pt x="19618" y="10182"/>
                  <a:pt x="19638" y="10142"/>
                </a:cubicBezTo>
                <a:cubicBezTo>
                  <a:pt x="22324" y="6959"/>
                  <a:pt x="24731" y="4293"/>
                  <a:pt x="26323" y="2840"/>
                </a:cubicBezTo>
                <a:cubicBezTo>
                  <a:pt x="26338" y="2846"/>
                  <a:pt x="26350" y="2849"/>
                  <a:pt x="26360" y="2849"/>
                </a:cubicBezTo>
                <a:cubicBezTo>
                  <a:pt x="26417" y="2849"/>
                  <a:pt x="26420" y="2778"/>
                  <a:pt x="26407" y="2778"/>
                </a:cubicBezTo>
                <a:cubicBezTo>
                  <a:pt x="26406" y="2778"/>
                  <a:pt x="26404" y="2779"/>
                  <a:pt x="26403" y="2781"/>
                </a:cubicBezTo>
                <a:cubicBezTo>
                  <a:pt x="26562" y="2621"/>
                  <a:pt x="26741" y="2482"/>
                  <a:pt x="26880" y="2363"/>
                </a:cubicBezTo>
                <a:lnTo>
                  <a:pt x="26761" y="2243"/>
                </a:lnTo>
                <a:cubicBezTo>
                  <a:pt x="26761" y="2243"/>
                  <a:pt x="26482" y="2064"/>
                  <a:pt x="26144" y="1786"/>
                </a:cubicBezTo>
                <a:cubicBezTo>
                  <a:pt x="26124" y="1607"/>
                  <a:pt x="26084" y="1428"/>
                  <a:pt x="26184" y="1368"/>
                </a:cubicBezTo>
                <a:cubicBezTo>
                  <a:pt x="26045" y="1328"/>
                  <a:pt x="25925" y="1209"/>
                  <a:pt x="25786" y="950"/>
                </a:cubicBezTo>
                <a:cubicBezTo>
                  <a:pt x="25667" y="711"/>
                  <a:pt x="25527" y="333"/>
                  <a:pt x="25368" y="15"/>
                </a:cubicBezTo>
                <a:cubicBezTo>
                  <a:pt x="25348" y="5"/>
                  <a:pt x="25333" y="0"/>
                  <a:pt x="2531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8" name="Google Shape;618;p8"/>
          <p:cNvSpPr/>
          <p:nvPr/>
        </p:nvSpPr>
        <p:spPr>
          <a:xfrm rot="-1662243">
            <a:off x="1404203" y="1931314"/>
            <a:ext cx="883884" cy="1031545"/>
          </a:xfrm>
          <a:custGeom>
            <a:avLst/>
            <a:gdLst/>
            <a:ahLst/>
            <a:cxnLst/>
            <a:rect l="l" t="t" r="r" b="b"/>
            <a:pathLst>
              <a:path w="23339" h="27238" extrusionOk="0">
                <a:moveTo>
                  <a:pt x="7819" y="15440"/>
                </a:moveTo>
                <a:cubicBezTo>
                  <a:pt x="7814" y="15449"/>
                  <a:pt x="7810" y="15458"/>
                  <a:pt x="7806" y="15466"/>
                </a:cubicBezTo>
                <a:lnTo>
                  <a:pt x="7806" y="15466"/>
                </a:lnTo>
                <a:lnTo>
                  <a:pt x="7819" y="15440"/>
                </a:lnTo>
                <a:close/>
                <a:moveTo>
                  <a:pt x="7502" y="21482"/>
                </a:moveTo>
                <a:lnTo>
                  <a:pt x="7501" y="21488"/>
                </a:lnTo>
                <a:cubicBezTo>
                  <a:pt x="7502" y="21486"/>
                  <a:pt x="7502" y="21484"/>
                  <a:pt x="7502" y="21482"/>
                </a:cubicBezTo>
                <a:close/>
                <a:moveTo>
                  <a:pt x="7402" y="21607"/>
                </a:moveTo>
                <a:cubicBezTo>
                  <a:pt x="7400" y="21608"/>
                  <a:pt x="7398" y="21609"/>
                  <a:pt x="7396" y="21610"/>
                </a:cubicBezTo>
                <a:lnTo>
                  <a:pt x="7396" y="21610"/>
                </a:lnTo>
                <a:cubicBezTo>
                  <a:pt x="7398" y="21609"/>
                  <a:pt x="7400" y="21608"/>
                  <a:pt x="7402" y="21607"/>
                </a:cubicBezTo>
                <a:close/>
                <a:moveTo>
                  <a:pt x="2105" y="22387"/>
                </a:moveTo>
                <a:cubicBezTo>
                  <a:pt x="2100" y="22400"/>
                  <a:pt x="2095" y="22413"/>
                  <a:pt x="2089" y="22423"/>
                </a:cubicBezTo>
                <a:cubicBezTo>
                  <a:pt x="2096" y="22410"/>
                  <a:pt x="2101" y="22398"/>
                  <a:pt x="2105" y="22387"/>
                </a:cubicBezTo>
                <a:close/>
                <a:moveTo>
                  <a:pt x="2845" y="26522"/>
                </a:moveTo>
                <a:lnTo>
                  <a:pt x="2845" y="26522"/>
                </a:lnTo>
                <a:cubicBezTo>
                  <a:pt x="2806" y="26621"/>
                  <a:pt x="2706" y="26701"/>
                  <a:pt x="2607" y="26760"/>
                </a:cubicBezTo>
                <a:cubicBezTo>
                  <a:pt x="2666" y="26661"/>
                  <a:pt x="2746" y="26581"/>
                  <a:pt x="2845" y="26522"/>
                </a:cubicBezTo>
                <a:close/>
                <a:moveTo>
                  <a:pt x="21627" y="0"/>
                </a:moveTo>
                <a:cubicBezTo>
                  <a:pt x="21568" y="40"/>
                  <a:pt x="21508" y="80"/>
                  <a:pt x="21468" y="139"/>
                </a:cubicBezTo>
                <a:cubicBezTo>
                  <a:pt x="21349" y="139"/>
                  <a:pt x="21548" y="40"/>
                  <a:pt x="21468" y="20"/>
                </a:cubicBezTo>
                <a:lnTo>
                  <a:pt x="21468" y="20"/>
                </a:lnTo>
                <a:cubicBezTo>
                  <a:pt x="21409" y="100"/>
                  <a:pt x="21329" y="179"/>
                  <a:pt x="21170" y="239"/>
                </a:cubicBezTo>
                <a:cubicBezTo>
                  <a:pt x="21110" y="299"/>
                  <a:pt x="21030" y="378"/>
                  <a:pt x="20931" y="458"/>
                </a:cubicBezTo>
                <a:lnTo>
                  <a:pt x="20951" y="418"/>
                </a:lnTo>
                <a:lnTo>
                  <a:pt x="20951" y="418"/>
                </a:lnTo>
                <a:cubicBezTo>
                  <a:pt x="20851" y="517"/>
                  <a:pt x="20772" y="617"/>
                  <a:pt x="20692" y="716"/>
                </a:cubicBezTo>
                <a:cubicBezTo>
                  <a:pt x="20633" y="796"/>
                  <a:pt x="20593" y="856"/>
                  <a:pt x="20533" y="915"/>
                </a:cubicBezTo>
                <a:cubicBezTo>
                  <a:pt x="20414" y="1035"/>
                  <a:pt x="20314" y="1134"/>
                  <a:pt x="20215" y="1234"/>
                </a:cubicBezTo>
                <a:cubicBezTo>
                  <a:pt x="19996" y="1453"/>
                  <a:pt x="19757" y="1651"/>
                  <a:pt x="19439" y="1990"/>
                </a:cubicBezTo>
                <a:lnTo>
                  <a:pt x="19578" y="2010"/>
                </a:lnTo>
                <a:cubicBezTo>
                  <a:pt x="19439" y="2149"/>
                  <a:pt x="19379" y="2149"/>
                  <a:pt x="19300" y="2209"/>
                </a:cubicBezTo>
                <a:cubicBezTo>
                  <a:pt x="19300" y="2257"/>
                  <a:pt x="19310" y="2276"/>
                  <a:pt x="19328" y="2276"/>
                </a:cubicBezTo>
                <a:cubicBezTo>
                  <a:pt x="19395" y="2276"/>
                  <a:pt x="19562" y="2013"/>
                  <a:pt x="19648" y="2013"/>
                </a:cubicBezTo>
                <a:cubicBezTo>
                  <a:pt x="19672" y="2013"/>
                  <a:pt x="19690" y="2034"/>
                  <a:pt x="19697" y="2089"/>
                </a:cubicBezTo>
                <a:cubicBezTo>
                  <a:pt x="19346" y="2109"/>
                  <a:pt x="18823" y="3085"/>
                  <a:pt x="18502" y="3085"/>
                </a:cubicBezTo>
                <a:cubicBezTo>
                  <a:pt x="18496" y="3085"/>
                  <a:pt x="18490" y="3085"/>
                  <a:pt x="18484" y="3084"/>
                </a:cubicBezTo>
                <a:lnTo>
                  <a:pt x="18484" y="3084"/>
                </a:lnTo>
                <a:cubicBezTo>
                  <a:pt x="18285" y="3303"/>
                  <a:pt x="18643" y="3104"/>
                  <a:pt x="18444" y="3323"/>
                </a:cubicBezTo>
                <a:lnTo>
                  <a:pt x="18344" y="3343"/>
                </a:lnTo>
                <a:lnTo>
                  <a:pt x="18364" y="3462"/>
                </a:lnTo>
                <a:cubicBezTo>
                  <a:pt x="18266" y="3561"/>
                  <a:pt x="18167" y="3600"/>
                  <a:pt x="18104" y="3600"/>
                </a:cubicBezTo>
                <a:cubicBezTo>
                  <a:pt x="18078" y="3600"/>
                  <a:pt x="18058" y="3593"/>
                  <a:pt x="18046" y="3581"/>
                </a:cubicBezTo>
                <a:cubicBezTo>
                  <a:pt x="18066" y="3542"/>
                  <a:pt x="18106" y="3462"/>
                  <a:pt x="18146" y="3422"/>
                </a:cubicBezTo>
                <a:lnTo>
                  <a:pt x="18146" y="3422"/>
                </a:lnTo>
                <a:cubicBezTo>
                  <a:pt x="17927" y="3542"/>
                  <a:pt x="17728" y="3940"/>
                  <a:pt x="17648" y="4019"/>
                </a:cubicBezTo>
                <a:lnTo>
                  <a:pt x="17847" y="3860"/>
                </a:lnTo>
                <a:lnTo>
                  <a:pt x="17847" y="3860"/>
                </a:lnTo>
                <a:cubicBezTo>
                  <a:pt x="17389" y="4517"/>
                  <a:pt x="16653" y="5213"/>
                  <a:pt x="16275" y="5929"/>
                </a:cubicBezTo>
                <a:lnTo>
                  <a:pt x="16355" y="5909"/>
                </a:lnTo>
                <a:lnTo>
                  <a:pt x="16355" y="5909"/>
                </a:lnTo>
                <a:cubicBezTo>
                  <a:pt x="16056" y="6446"/>
                  <a:pt x="15997" y="6247"/>
                  <a:pt x="15619" y="6785"/>
                </a:cubicBezTo>
                <a:lnTo>
                  <a:pt x="15619" y="6765"/>
                </a:lnTo>
                <a:cubicBezTo>
                  <a:pt x="15579" y="6904"/>
                  <a:pt x="15499" y="7043"/>
                  <a:pt x="15360" y="7183"/>
                </a:cubicBezTo>
                <a:cubicBezTo>
                  <a:pt x="15374" y="7142"/>
                  <a:pt x="15366" y="7128"/>
                  <a:pt x="15346" y="7128"/>
                </a:cubicBezTo>
                <a:cubicBezTo>
                  <a:pt x="15303" y="7128"/>
                  <a:pt x="15200" y="7200"/>
                  <a:pt x="15154" y="7200"/>
                </a:cubicBezTo>
                <a:cubicBezTo>
                  <a:pt x="15130" y="7200"/>
                  <a:pt x="15120" y="7181"/>
                  <a:pt x="15141" y="7123"/>
                </a:cubicBezTo>
                <a:lnTo>
                  <a:pt x="15141" y="7123"/>
                </a:lnTo>
                <a:cubicBezTo>
                  <a:pt x="14823" y="7700"/>
                  <a:pt x="15002" y="7421"/>
                  <a:pt x="14902" y="7899"/>
                </a:cubicBezTo>
                <a:lnTo>
                  <a:pt x="14763" y="7919"/>
                </a:lnTo>
                <a:cubicBezTo>
                  <a:pt x="14743" y="8078"/>
                  <a:pt x="14763" y="8118"/>
                  <a:pt x="14564" y="8396"/>
                </a:cubicBezTo>
                <a:cubicBezTo>
                  <a:pt x="14606" y="8305"/>
                  <a:pt x="14589" y="8286"/>
                  <a:pt x="14553" y="8286"/>
                </a:cubicBezTo>
                <a:cubicBezTo>
                  <a:pt x="14527" y="8286"/>
                  <a:pt x="14490" y="8296"/>
                  <a:pt x="14461" y="8296"/>
                </a:cubicBezTo>
                <a:cubicBezTo>
                  <a:pt x="14416" y="8296"/>
                  <a:pt x="14386" y="8273"/>
                  <a:pt x="14425" y="8158"/>
                </a:cubicBezTo>
                <a:lnTo>
                  <a:pt x="14425" y="8158"/>
                </a:lnTo>
                <a:cubicBezTo>
                  <a:pt x="13828" y="8536"/>
                  <a:pt x="13928" y="9073"/>
                  <a:pt x="13490" y="9113"/>
                </a:cubicBezTo>
                <a:cubicBezTo>
                  <a:pt x="13490" y="9203"/>
                  <a:pt x="13513" y="9238"/>
                  <a:pt x="13550" y="9238"/>
                </a:cubicBezTo>
                <a:cubicBezTo>
                  <a:pt x="13662" y="9238"/>
                  <a:pt x="13897" y="8906"/>
                  <a:pt x="13929" y="8906"/>
                </a:cubicBezTo>
                <a:cubicBezTo>
                  <a:pt x="13934" y="8906"/>
                  <a:pt x="13934" y="8914"/>
                  <a:pt x="13928" y="8933"/>
                </a:cubicBezTo>
                <a:cubicBezTo>
                  <a:pt x="13939" y="8929"/>
                  <a:pt x="13949" y="8927"/>
                  <a:pt x="13957" y="8927"/>
                </a:cubicBezTo>
                <a:cubicBezTo>
                  <a:pt x="14061" y="8927"/>
                  <a:pt x="13896" y="9263"/>
                  <a:pt x="13748" y="9411"/>
                </a:cubicBezTo>
                <a:cubicBezTo>
                  <a:pt x="13609" y="9570"/>
                  <a:pt x="13231" y="9471"/>
                  <a:pt x="12893" y="9908"/>
                </a:cubicBezTo>
                <a:cubicBezTo>
                  <a:pt x="12913" y="9869"/>
                  <a:pt x="12913" y="9849"/>
                  <a:pt x="12953" y="9809"/>
                </a:cubicBezTo>
                <a:lnTo>
                  <a:pt x="12953" y="9809"/>
                </a:lnTo>
                <a:cubicBezTo>
                  <a:pt x="12754" y="9928"/>
                  <a:pt x="12754" y="10167"/>
                  <a:pt x="12495" y="10306"/>
                </a:cubicBezTo>
                <a:cubicBezTo>
                  <a:pt x="12535" y="10505"/>
                  <a:pt x="12276" y="10545"/>
                  <a:pt x="12415" y="10704"/>
                </a:cubicBezTo>
                <a:lnTo>
                  <a:pt x="12714" y="10286"/>
                </a:lnTo>
                <a:lnTo>
                  <a:pt x="12714" y="10286"/>
                </a:lnTo>
                <a:cubicBezTo>
                  <a:pt x="12555" y="10545"/>
                  <a:pt x="12575" y="10903"/>
                  <a:pt x="12177" y="11202"/>
                </a:cubicBezTo>
                <a:cubicBezTo>
                  <a:pt x="12177" y="11142"/>
                  <a:pt x="12216" y="11003"/>
                  <a:pt x="12256" y="10903"/>
                </a:cubicBezTo>
                <a:lnTo>
                  <a:pt x="12256" y="10903"/>
                </a:lnTo>
                <a:cubicBezTo>
                  <a:pt x="12117" y="10983"/>
                  <a:pt x="12117" y="11142"/>
                  <a:pt x="11978" y="11202"/>
                </a:cubicBezTo>
                <a:cubicBezTo>
                  <a:pt x="11838" y="11042"/>
                  <a:pt x="12336" y="10704"/>
                  <a:pt x="12415" y="10366"/>
                </a:cubicBezTo>
                <a:lnTo>
                  <a:pt x="12415" y="10366"/>
                </a:lnTo>
                <a:cubicBezTo>
                  <a:pt x="12290" y="10413"/>
                  <a:pt x="12201" y="10721"/>
                  <a:pt x="12130" y="10721"/>
                </a:cubicBezTo>
                <a:cubicBezTo>
                  <a:pt x="12112" y="10721"/>
                  <a:pt x="12094" y="10699"/>
                  <a:pt x="12077" y="10645"/>
                </a:cubicBezTo>
                <a:lnTo>
                  <a:pt x="12077" y="10645"/>
                </a:lnTo>
                <a:cubicBezTo>
                  <a:pt x="12157" y="11003"/>
                  <a:pt x="11699" y="11042"/>
                  <a:pt x="11620" y="11480"/>
                </a:cubicBezTo>
                <a:lnTo>
                  <a:pt x="11540" y="11381"/>
                </a:lnTo>
                <a:cubicBezTo>
                  <a:pt x="11520" y="11421"/>
                  <a:pt x="11480" y="11560"/>
                  <a:pt x="11421" y="11639"/>
                </a:cubicBezTo>
                <a:lnTo>
                  <a:pt x="11421" y="11381"/>
                </a:lnTo>
                <a:cubicBezTo>
                  <a:pt x="11321" y="11719"/>
                  <a:pt x="10943" y="11759"/>
                  <a:pt x="10824" y="12037"/>
                </a:cubicBezTo>
                <a:cubicBezTo>
                  <a:pt x="10961" y="11864"/>
                  <a:pt x="11025" y="11814"/>
                  <a:pt x="11062" y="11814"/>
                </a:cubicBezTo>
                <a:cubicBezTo>
                  <a:pt x="11112" y="11814"/>
                  <a:pt x="11113" y="11906"/>
                  <a:pt x="11182" y="11906"/>
                </a:cubicBezTo>
                <a:cubicBezTo>
                  <a:pt x="11202" y="11906"/>
                  <a:pt x="11227" y="11898"/>
                  <a:pt x="11261" y="11878"/>
                </a:cubicBezTo>
                <a:lnTo>
                  <a:pt x="11261" y="11878"/>
                </a:lnTo>
                <a:cubicBezTo>
                  <a:pt x="10903" y="12555"/>
                  <a:pt x="10744" y="12037"/>
                  <a:pt x="10267" y="12654"/>
                </a:cubicBezTo>
                <a:cubicBezTo>
                  <a:pt x="10320" y="12587"/>
                  <a:pt x="10428" y="12511"/>
                  <a:pt x="10474" y="12511"/>
                </a:cubicBezTo>
                <a:cubicBezTo>
                  <a:pt x="10497" y="12511"/>
                  <a:pt x="10505" y="12529"/>
                  <a:pt x="10485" y="12574"/>
                </a:cubicBezTo>
                <a:cubicBezTo>
                  <a:pt x="10366" y="12694"/>
                  <a:pt x="10187" y="12813"/>
                  <a:pt x="10088" y="12853"/>
                </a:cubicBezTo>
                <a:cubicBezTo>
                  <a:pt x="9948" y="13024"/>
                  <a:pt x="9938" y="13064"/>
                  <a:pt x="9974" y="13064"/>
                </a:cubicBezTo>
                <a:cubicBezTo>
                  <a:pt x="10006" y="13064"/>
                  <a:pt x="10075" y="13032"/>
                  <a:pt x="10118" y="13032"/>
                </a:cubicBezTo>
                <a:cubicBezTo>
                  <a:pt x="10150" y="13032"/>
                  <a:pt x="10168" y="13050"/>
                  <a:pt x="10147" y="13112"/>
                </a:cubicBezTo>
                <a:cubicBezTo>
                  <a:pt x="9908" y="13151"/>
                  <a:pt x="10008" y="13350"/>
                  <a:pt x="9889" y="13569"/>
                </a:cubicBezTo>
                <a:lnTo>
                  <a:pt x="9789" y="13490"/>
                </a:lnTo>
                <a:lnTo>
                  <a:pt x="9789" y="13490"/>
                </a:lnTo>
                <a:cubicBezTo>
                  <a:pt x="9312" y="13927"/>
                  <a:pt x="9889" y="13788"/>
                  <a:pt x="9431" y="14166"/>
                </a:cubicBezTo>
                <a:lnTo>
                  <a:pt x="9451" y="13868"/>
                </a:lnTo>
                <a:lnTo>
                  <a:pt x="9292" y="14126"/>
                </a:lnTo>
                <a:lnTo>
                  <a:pt x="9232" y="13987"/>
                </a:lnTo>
                <a:cubicBezTo>
                  <a:pt x="9093" y="14305"/>
                  <a:pt x="9013" y="14365"/>
                  <a:pt x="8774" y="14584"/>
                </a:cubicBezTo>
                <a:cubicBezTo>
                  <a:pt x="8894" y="14584"/>
                  <a:pt x="8934" y="14763"/>
                  <a:pt x="8735" y="14982"/>
                </a:cubicBezTo>
                <a:cubicBezTo>
                  <a:pt x="8702" y="15000"/>
                  <a:pt x="8681" y="15006"/>
                  <a:pt x="8666" y="15006"/>
                </a:cubicBezTo>
                <a:cubicBezTo>
                  <a:pt x="8634" y="15006"/>
                  <a:pt x="8634" y="14976"/>
                  <a:pt x="8620" y="14976"/>
                </a:cubicBezTo>
                <a:cubicBezTo>
                  <a:pt x="8606" y="14976"/>
                  <a:pt x="8575" y="15009"/>
                  <a:pt x="8476" y="15141"/>
                </a:cubicBezTo>
                <a:cubicBezTo>
                  <a:pt x="8476" y="15022"/>
                  <a:pt x="8456" y="14882"/>
                  <a:pt x="8655" y="14823"/>
                </a:cubicBezTo>
                <a:cubicBezTo>
                  <a:pt x="8635" y="14783"/>
                  <a:pt x="8655" y="14703"/>
                  <a:pt x="8635" y="14664"/>
                </a:cubicBezTo>
                <a:cubicBezTo>
                  <a:pt x="8436" y="14763"/>
                  <a:pt x="8297" y="15042"/>
                  <a:pt x="8197" y="15161"/>
                </a:cubicBezTo>
                <a:cubicBezTo>
                  <a:pt x="8237" y="15121"/>
                  <a:pt x="8277" y="15062"/>
                  <a:pt x="8317" y="15062"/>
                </a:cubicBezTo>
                <a:lnTo>
                  <a:pt x="8078" y="15619"/>
                </a:lnTo>
                <a:cubicBezTo>
                  <a:pt x="8068" y="15621"/>
                  <a:pt x="8058" y="15622"/>
                  <a:pt x="8050" y="15622"/>
                </a:cubicBezTo>
                <a:cubicBezTo>
                  <a:pt x="7983" y="15622"/>
                  <a:pt x="8001" y="15551"/>
                  <a:pt x="8018" y="15479"/>
                </a:cubicBezTo>
                <a:lnTo>
                  <a:pt x="8018" y="15479"/>
                </a:lnTo>
                <a:cubicBezTo>
                  <a:pt x="7959" y="15579"/>
                  <a:pt x="7939" y="15678"/>
                  <a:pt x="7839" y="15818"/>
                </a:cubicBezTo>
                <a:cubicBezTo>
                  <a:pt x="7801" y="15722"/>
                  <a:pt x="7708" y="15663"/>
                  <a:pt x="7806" y="15466"/>
                </a:cubicBezTo>
                <a:lnTo>
                  <a:pt x="7806" y="15466"/>
                </a:lnTo>
                <a:lnTo>
                  <a:pt x="7561" y="15937"/>
                </a:lnTo>
                <a:cubicBezTo>
                  <a:pt x="7514" y="15937"/>
                  <a:pt x="7372" y="16021"/>
                  <a:pt x="7320" y="16021"/>
                </a:cubicBezTo>
                <a:cubicBezTo>
                  <a:pt x="7305" y="16021"/>
                  <a:pt x="7298" y="16014"/>
                  <a:pt x="7302" y="15997"/>
                </a:cubicBezTo>
                <a:lnTo>
                  <a:pt x="7302" y="15997"/>
                </a:lnTo>
                <a:cubicBezTo>
                  <a:pt x="7043" y="16196"/>
                  <a:pt x="6964" y="16693"/>
                  <a:pt x="6626" y="16952"/>
                </a:cubicBezTo>
                <a:cubicBezTo>
                  <a:pt x="6626" y="16991"/>
                  <a:pt x="6626" y="17031"/>
                  <a:pt x="6566" y="17111"/>
                </a:cubicBezTo>
                <a:cubicBezTo>
                  <a:pt x="6307" y="17389"/>
                  <a:pt x="5989" y="17549"/>
                  <a:pt x="5810" y="17986"/>
                </a:cubicBezTo>
                <a:lnTo>
                  <a:pt x="5492" y="18066"/>
                </a:lnTo>
                <a:cubicBezTo>
                  <a:pt x="5424" y="18167"/>
                  <a:pt x="5450" y="18186"/>
                  <a:pt x="5502" y="18186"/>
                </a:cubicBezTo>
                <a:cubicBezTo>
                  <a:pt x="5532" y="18186"/>
                  <a:pt x="5570" y="18180"/>
                  <a:pt x="5603" y="18180"/>
                </a:cubicBezTo>
                <a:cubicBezTo>
                  <a:pt x="5680" y="18180"/>
                  <a:pt x="5727" y="18214"/>
                  <a:pt x="5571" y="18444"/>
                </a:cubicBezTo>
                <a:cubicBezTo>
                  <a:pt x="5485" y="18574"/>
                  <a:pt x="5432" y="18612"/>
                  <a:pt x="5394" y="18612"/>
                </a:cubicBezTo>
                <a:cubicBezTo>
                  <a:pt x="5338" y="18612"/>
                  <a:pt x="5312" y="18531"/>
                  <a:pt x="5254" y="18531"/>
                </a:cubicBezTo>
                <a:cubicBezTo>
                  <a:pt x="5242" y="18531"/>
                  <a:pt x="5229" y="18534"/>
                  <a:pt x="5213" y="18543"/>
                </a:cubicBezTo>
                <a:cubicBezTo>
                  <a:pt x="5153" y="18762"/>
                  <a:pt x="5054" y="19160"/>
                  <a:pt x="4696" y="19359"/>
                </a:cubicBezTo>
                <a:cubicBezTo>
                  <a:pt x="4755" y="19240"/>
                  <a:pt x="4835" y="19180"/>
                  <a:pt x="4895" y="19081"/>
                </a:cubicBezTo>
                <a:lnTo>
                  <a:pt x="4895" y="19081"/>
                </a:lnTo>
                <a:lnTo>
                  <a:pt x="4636" y="19220"/>
                </a:lnTo>
                <a:cubicBezTo>
                  <a:pt x="4716" y="18932"/>
                  <a:pt x="4873" y="18773"/>
                  <a:pt x="4777" y="18773"/>
                </a:cubicBezTo>
                <a:cubicBezTo>
                  <a:pt x="4753" y="18773"/>
                  <a:pt x="4715" y="18782"/>
                  <a:pt x="4656" y="18802"/>
                </a:cubicBezTo>
                <a:cubicBezTo>
                  <a:pt x="4895" y="19081"/>
                  <a:pt x="3940" y="19697"/>
                  <a:pt x="4178" y="19956"/>
                </a:cubicBezTo>
                <a:lnTo>
                  <a:pt x="3999" y="20055"/>
                </a:lnTo>
                <a:cubicBezTo>
                  <a:pt x="4039" y="20016"/>
                  <a:pt x="4039" y="19996"/>
                  <a:pt x="4079" y="19956"/>
                </a:cubicBezTo>
                <a:lnTo>
                  <a:pt x="4079" y="19956"/>
                </a:lnTo>
                <a:cubicBezTo>
                  <a:pt x="3701" y="20135"/>
                  <a:pt x="4079" y="20334"/>
                  <a:pt x="3721" y="20672"/>
                </a:cubicBezTo>
                <a:cubicBezTo>
                  <a:pt x="3648" y="20733"/>
                  <a:pt x="3576" y="20778"/>
                  <a:pt x="3539" y="20778"/>
                </a:cubicBezTo>
                <a:cubicBezTo>
                  <a:pt x="3515" y="20778"/>
                  <a:pt x="3506" y="20759"/>
                  <a:pt x="3522" y="20712"/>
                </a:cubicBezTo>
                <a:lnTo>
                  <a:pt x="3522" y="20712"/>
                </a:lnTo>
                <a:lnTo>
                  <a:pt x="3343" y="21050"/>
                </a:lnTo>
                <a:cubicBezTo>
                  <a:pt x="3319" y="21082"/>
                  <a:pt x="3298" y="21095"/>
                  <a:pt x="3284" y="21095"/>
                </a:cubicBezTo>
                <a:cubicBezTo>
                  <a:pt x="3264" y="21095"/>
                  <a:pt x="3259" y="21066"/>
                  <a:pt x="3283" y="21030"/>
                </a:cubicBezTo>
                <a:lnTo>
                  <a:pt x="3283" y="21030"/>
                </a:lnTo>
                <a:lnTo>
                  <a:pt x="2965" y="21448"/>
                </a:lnTo>
                <a:lnTo>
                  <a:pt x="2945" y="21428"/>
                </a:lnTo>
                <a:cubicBezTo>
                  <a:pt x="2945" y="21528"/>
                  <a:pt x="2885" y="21727"/>
                  <a:pt x="2845" y="21826"/>
                </a:cubicBezTo>
                <a:cubicBezTo>
                  <a:pt x="2821" y="21842"/>
                  <a:pt x="2808" y="21849"/>
                  <a:pt x="2801" y="21849"/>
                </a:cubicBezTo>
                <a:cubicBezTo>
                  <a:pt x="2774" y="21849"/>
                  <a:pt x="2853" y="21747"/>
                  <a:pt x="2806" y="21747"/>
                </a:cubicBezTo>
                <a:lnTo>
                  <a:pt x="2666" y="22045"/>
                </a:lnTo>
                <a:cubicBezTo>
                  <a:pt x="2660" y="22046"/>
                  <a:pt x="2654" y="22046"/>
                  <a:pt x="2649" y="22046"/>
                </a:cubicBezTo>
                <a:cubicBezTo>
                  <a:pt x="2517" y="22046"/>
                  <a:pt x="2633" y="21820"/>
                  <a:pt x="2786" y="21667"/>
                </a:cubicBezTo>
                <a:cubicBezTo>
                  <a:pt x="2769" y="21666"/>
                  <a:pt x="2754" y="21666"/>
                  <a:pt x="2740" y="21666"/>
                </a:cubicBezTo>
                <a:cubicBezTo>
                  <a:pt x="2331" y="21666"/>
                  <a:pt x="2647" y="21937"/>
                  <a:pt x="2089" y="22264"/>
                </a:cubicBezTo>
                <a:lnTo>
                  <a:pt x="2248" y="22005"/>
                </a:lnTo>
                <a:cubicBezTo>
                  <a:pt x="1970" y="22005"/>
                  <a:pt x="1870" y="22244"/>
                  <a:pt x="1552" y="22403"/>
                </a:cubicBezTo>
                <a:cubicBezTo>
                  <a:pt x="1629" y="22390"/>
                  <a:pt x="1893" y="22271"/>
                  <a:pt x="2031" y="22271"/>
                </a:cubicBezTo>
                <a:cubicBezTo>
                  <a:pt x="2100" y="22271"/>
                  <a:pt x="2137" y="22301"/>
                  <a:pt x="2105" y="22387"/>
                </a:cubicBezTo>
                <a:lnTo>
                  <a:pt x="2105" y="22387"/>
                </a:lnTo>
                <a:cubicBezTo>
                  <a:pt x="2141" y="22299"/>
                  <a:pt x="2182" y="22164"/>
                  <a:pt x="2268" y="22164"/>
                </a:cubicBezTo>
                <a:cubicBezTo>
                  <a:pt x="2328" y="22344"/>
                  <a:pt x="2229" y="22344"/>
                  <a:pt x="2089" y="22423"/>
                </a:cubicBezTo>
                <a:cubicBezTo>
                  <a:pt x="2010" y="22483"/>
                  <a:pt x="1910" y="22562"/>
                  <a:pt x="1831" y="22761"/>
                </a:cubicBezTo>
                <a:cubicBezTo>
                  <a:pt x="1811" y="22746"/>
                  <a:pt x="1792" y="22738"/>
                  <a:pt x="1773" y="22738"/>
                </a:cubicBezTo>
                <a:cubicBezTo>
                  <a:pt x="1697" y="22738"/>
                  <a:pt x="1620" y="22856"/>
                  <a:pt x="1492" y="23000"/>
                </a:cubicBezTo>
                <a:lnTo>
                  <a:pt x="1393" y="22881"/>
                </a:lnTo>
                <a:cubicBezTo>
                  <a:pt x="1254" y="23100"/>
                  <a:pt x="1333" y="23139"/>
                  <a:pt x="1293" y="23299"/>
                </a:cubicBezTo>
                <a:cubicBezTo>
                  <a:pt x="1179" y="23401"/>
                  <a:pt x="1085" y="23432"/>
                  <a:pt x="1002" y="23432"/>
                </a:cubicBezTo>
                <a:cubicBezTo>
                  <a:pt x="941" y="23432"/>
                  <a:pt x="887" y="23415"/>
                  <a:pt x="836" y="23398"/>
                </a:cubicBezTo>
                <a:cubicBezTo>
                  <a:pt x="727" y="23514"/>
                  <a:pt x="745" y="23535"/>
                  <a:pt x="796" y="23535"/>
                </a:cubicBezTo>
                <a:cubicBezTo>
                  <a:pt x="826" y="23535"/>
                  <a:pt x="866" y="23528"/>
                  <a:pt x="900" y="23528"/>
                </a:cubicBezTo>
                <a:cubicBezTo>
                  <a:pt x="969" y="23528"/>
                  <a:pt x="1012" y="23557"/>
                  <a:pt x="876" y="23736"/>
                </a:cubicBezTo>
                <a:cubicBezTo>
                  <a:pt x="796" y="23776"/>
                  <a:pt x="736" y="23836"/>
                  <a:pt x="677" y="23895"/>
                </a:cubicBezTo>
                <a:cubicBezTo>
                  <a:pt x="657" y="23935"/>
                  <a:pt x="637" y="23955"/>
                  <a:pt x="597" y="23995"/>
                </a:cubicBezTo>
                <a:cubicBezTo>
                  <a:pt x="557" y="24035"/>
                  <a:pt x="517" y="24075"/>
                  <a:pt x="478" y="24134"/>
                </a:cubicBezTo>
                <a:cubicBezTo>
                  <a:pt x="398" y="24234"/>
                  <a:pt x="318" y="24333"/>
                  <a:pt x="239" y="24453"/>
                </a:cubicBezTo>
                <a:cubicBezTo>
                  <a:pt x="219" y="24512"/>
                  <a:pt x="120" y="24552"/>
                  <a:pt x="239" y="24651"/>
                </a:cubicBezTo>
                <a:cubicBezTo>
                  <a:pt x="279" y="24691"/>
                  <a:pt x="318" y="24731"/>
                  <a:pt x="358" y="24771"/>
                </a:cubicBezTo>
                <a:cubicBezTo>
                  <a:pt x="378" y="24811"/>
                  <a:pt x="338" y="24831"/>
                  <a:pt x="338" y="24850"/>
                </a:cubicBezTo>
                <a:cubicBezTo>
                  <a:pt x="288" y="24926"/>
                  <a:pt x="266" y="24949"/>
                  <a:pt x="257" y="24949"/>
                </a:cubicBezTo>
                <a:cubicBezTo>
                  <a:pt x="240" y="24949"/>
                  <a:pt x="265" y="24875"/>
                  <a:pt x="254" y="24875"/>
                </a:cubicBezTo>
                <a:cubicBezTo>
                  <a:pt x="252" y="24875"/>
                  <a:pt x="247" y="24880"/>
                  <a:pt x="239" y="24890"/>
                </a:cubicBezTo>
                <a:cubicBezTo>
                  <a:pt x="219" y="24970"/>
                  <a:pt x="199" y="25030"/>
                  <a:pt x="179" y="25089"/>
                </a:cubicBezTo>
                <a:cubicBezTo>
                  <a:pt x="168" y="25113"/>
                  <a:pt x="156" y="25122"/>
                  <a:pt x="148" y="25122"/>
                </a:cubicBezTo>
                <a:cubicBezTo>
                  <a:pt x="143" y="25122"/>
                  <a:pt x="139" y="25117"/>
                  <a:pt x="139" y="25109"/>
                </a:cubicBezTo>
                <a:lnTo>
                  <a:pt x="139" y="25109"/>
                </a:lnTo>
                <a:cubicBezTo>
                  <a:pt x="80" y="25248"/>
                  <a:pt x="179" y="25149"/>
                  <a:pt x="80" y="25288"/>
                </a:cubicBezTo>
                <a:cubicBezTo>
                  <a:pt x="80" y="25308"/>
                  <a:pt x="60" y="25308"/>
                  <a:pt x="40" y="25328"/>
                </a:cubicBezTo>
                <a:cubicBezTo>
                  <a:pt x="40" y="25348"/>
                  <a:pt x="40" y="25348"/>
                  <a:pt x="40" y="25348"/>
                </a:cubicBezTo>
                <a:cubicBezTo>
                  <a:pt x="20" y="25368"/>
                  <a:pt x="20" y="25368"/>
                  <a:pt x="20" y="25368"/>
                </a:cubicBezTo>
                <a:lnTo>
                  <a:pt x="0" y="25368"/>
                </a:lnTo>
                <a:lnTo>
                  <a:pt x="20" y="25388"/>
                </a:lnTo>
                <a:cubicBezTo>
                  <a:pt x="40" y="25427"/>
                  <a:pt x="60" y="25467"/>
                  <a:pt x="80" y="25527"/>
                </a:cubicBezTo>
                <a:cubicBezTo>
                  <a:pt x="120" y="25646"/>
                  <a:pt x="100" y="25825"/>
                  <a:pt x="159" y="25965"/>
                </a:cubicBezTo>
                <a:cubicBezTo>
                  <a:pt x="259" y="26004"/>
                  <a:pt x="358" y="26044"/>
                  <a:pt x="458" y="26064"/>
                </a:cubicBezTo>
                <a:cubicBezTo>
                  <a:pt x="537" y="26164"/>
                  <a:pt x="318" y="26104"/>
                  <a:pt x="279" y="26164"/>
                </a:cubicBezTo>
                <a:cubicBezTo>
                  <a:pt x="1094" y="26442"/>
                  <a:pt x="995" y="26422"/>
                  <a:pt x="1453" y="26462"/>
                </a:cubicBezTo>
                <a:cubicBezTo>
                  <a:pt x="1512" y="26542"/>
                  <a:pt x="1671" y="26661"/>
                  <a:pt x="1811" y="26780"/>
                </a:cubicBezTo>
                <a:cubicBezTo>
                  <a:pt x="1652" y="26621"/>
                  <a:pt x="1711" y="26581"/>
                  <a:pt x="1831" y="26562"/>
                </a:cubicBezTo>
                <a:cubicBezTo>
                  <a:pt x="1950" y="26542"/>
                  <a:pt x="2109" y="26542"/>
                  <a:pt x="2229" y="26542"/>
                </a:cubicBezTo>
                <a:cubicBezTo>
                  <a:pt x="2229" y="26542"/>
                  <a:pt x="2209" y="26522"/>
                  <a:pt x="2209" y="26502"/>
                </a:cubicBezTo>
                <a:lnTo>
                  <a:pt x="2209" y="26502"/>
                </a:lnTo>
                <a:lnTo>
                  <a:pt x="2288" y="26542"/>
                </a:lnTo>
                <a:lnTo>
                  <a:pt x="2229" y="26542"/>
                </a:lnTo>
                <a:cubicBezTo>
                  <a:pt x="2248" y="26562"/>
                  <a:pt x="2268" y="26601"/>
                  <a:pt x="2288" y="26621"/>
                </a:cubicBezTo>
                <a:cubicBezTo>
                  <a:pt x="2308" y="26601"/>
                  <a:pt x="2328" y="26581"/>
                  <a:pt x="2348" y="26581"/>
                </a:cubicBezTo>
                <a:lnTo>
                  <a:pt x="2408" y="26621"/>
                </a:lnTo>
                <a:cubicBezTo>
                  <a:pt x="2408" y="26621"/>
                  <a:pt x="2447" y="26562"/>
                  <a:pt x="2507" y="26502"/>
                </a:cubicBezTo>
                <a:lnTo>
                  <a:pt x="2507" y="26502"/>
                </a:lnTo>
                <a:cubicBezTo>
                  <a:pt x="2527" y="26562"/>
                  <a:pt x="2507" y="26661"/>
                  <a:pt x="2467" y="26800"/>
                </a:cubicBezTo>
                <a:lnTo>
                  <a:pt x="2447" y="26800"/>
                </a:lnTo>
                <a:cubicBezTo>
                  <a:pt x="2447" y="26800"/>
                  <a:pt x="2427" y="26780"/>
                  <a:pt x="2427" y="26780"/>
                </a:cubicBezTo>
                <a:lnTo>
                  <a:pt x="2368" y="26721"/>
                </a:lnTo>
                <a:lnTo>
                  <a:pt x="2288" y="26621"/>
                </a:lnTo>
                <a:cubicBezTo>
                  <a:pt x="2189" y="26681"/>
                  <a:pt x="2069" y="26741"/>
                  <a:pt x="2089" y="26860"/>
                </a:cubicBezTo>
                <a:cubicBezTo>
                  <a:pt x="2109" y="26860"/>
                  <a:pt x="2189" y="26880"/>
                  <a:pt x="2268" y="26900"/>
                </a:cubicBezTo>
                <a:cubicBezTo>
                  <a:pt x="2229" y="26920"/>
                  <a:pt x="2209" y="26940"/>
                  <a:pt x="2229" y="26959"/>
                </a:cubicBezTo>
                <a:cubicBezTo>
                  <a:pt x="2238" y="26979"/>
                  <a:pt x="2258" y="26984"/>
                  <a:pt x="2286" y="26984"/>
                </a:cubicBezTo>
                <a:cubicBezTo>
                  <a:pt x="2313" y="26984"/>
                  <a:pt x="2348" y="26979"/>
                  <a:pt x="2388" y="26979"/>
                </a:cubicBezTo>
                <a:lnTo>
                  <a:pt x="2467" y="27139"/>
                </a:lnTo>
                <a:lnTo>
                  <a:pt x="2507" y="27218"/>
                </a:lnTo>
                <a:cubicBezTo>
                  <a:pt x="2527" y="27238"/>
                  <a:pt x="2547" y="27238"/>
                  <a:pt x="2547" y="27238"/>
                </a:cubicBezTo>
                <a:lnTo>
                  <a:pt x="2547" y="27119"/>
                </a:lnTo>
                <a:cubicBezTo>
                  <a:pt x="2766" y="26959"/>
                  <a:pt x="2985" y="26760"/>
                  <a:pt x="3203" y="26542"/>
                </a:cubicBezTo>
                <a:cubicBezTo>
                  <a:pt x="3243" y="26462"/>
                  <a:pt x="3283" y="26382"/>
                  <a:pt x="3323" y="26323"/>
                </a:cubicBezTo>
                <a:lnTo>
                  <a:pt x="3363" y="26144"/>
                </a:lnTo>
                <a:cubicBezTo>
                  <a:pt x="3382" y="26024"/>
                  <a:pt x="3422" y="25905"/>
                  <a:pt x="3462" y="25786"/>
                </a:cubicBezTo>
                <a:cubicBezTo>
                  <a:pt x="3542" y="25527"/>
                  <a:pt x="3641" y="25268"/>
                  <a:pt x="3840" y="24990"/>
                </a:cubicBezTo>
                <a:cubicBezTo>
                  <a:pt x="3840" y="25209"/>
                  <a:pt x="3979" y="25169"/>
                  <a:pt x="4099" y="25268"/>
                </a:cubicBezTo>
                <a:cubicBezTo>
                  <a:pt x="3860" y="25308"/>
                  <a:pt x="3800" y="25726"/>
                  <a:pt x="3542" y="25985"/>
                </a:cubicBezTo>
                <a:cubicBezTo>
                  <a:pt x="3599" y="25927"/>
                  <a:pt x="3639" y="25907"/>
                  <a:pt x="3666" y="25907"/>
                </a:cubicBezTo>
                <a:cubicBezTo>
                  <a:pt x="3704" y="25907"/>
                  <a:pt x="3713" y="25949"/>
                  <a:pt x="3701" y="25985"/>
                </a:cubicBezTo>
                <a:lnTo>
                  <a:pt x="3999" y="25388"/>
                </a:lnTo>
                <a:cubicBezTo>
                  <a:pt x="4024" y="25412"/>
                  <a:pt x="4047" y="25422"/>
                  <a:pt x="4070" y="25422"/>
                </a:cubicBezTo>
                <a:cubicBezTo>
                  <a:pt x="4142" y="25422"/>
                  <a:pt x="4213" y="25328"/>
                  <a:pt x="4318" y="25268"/>
                </a:cubicBezTo>
                <a:cubicBezTo>
                  <a:pt x="4039" y="25189"/>
                  <a:pt x="4497" y="24791"/>
                  <a:pt x="4616" y="24532"/>
                </a:cubicBezTo>
                <a:lnTo>
                  <a:pt x="4616" y="24532"/>
                </a:lnTo>
                <a:cubicBezTo>
                  <a:pt x="4696" y="24592"/>
                  <a:pt x="4716" y="24691"/>
                  <a:pt x="4497" y="24910"/>
                </a:cubicBezTo>
                <a:cubicBezTo>
                  <a:pt x="4875" y="24791"/>
                  <a:pt x="4556" y="24373"/>
                  <a:pt x="4895" y="24214"/>
                </a:cubicBezTo>
                <a:lnTo>
                  <a:pt x="4895" y="24214"/>
                </a:lnTo>
                <a:cubicBezTo>
                  <a:pt x="4855" y="24273"/>
                  <a:pt x="4815" y="24313"/>
                  <a:pt x="4835" y="24353"/>
                </a:cubicBezTo>
                <a:cubicBezTo>
                  <a:pt x="4885" y="24202"/>
                  <a:pt x="5132" y="23968"/>
                  <a:pt x="5198" y="23968"/>
                </a:cubicBezTo>
                <a:cubicBezTo>
                  <a:pt x="5210" y="23968"/>
                  <a:pt x="5216" y="23976"/>
                  <a:pt x="5213" y="23995"/>
                </a:cubicBezTo>
                <a:lnTo>
                  <a:pt x="5173" y="24055"/>
                </a:lnTo>
                <a:cubicBezTo>
                  <a:pt x="5531" y="23696"/>
                  <a:pt x="6188" y="22881"/>
                  <a:pt x="6068" y="22662"/>
                </a:cubicBezTo>
                <a:lnTo>
                  <a:pt x="6068" y="22662"/>
                </a:lnTo>
                <a:cubicBezTo>
                  <a:pt x="6108" y="22682"/>
                  <a:pt x="6228" y="22901"/>
                  <a:pt x="6248" y="22940"/>
                </a:cubicBezTo>
                <a:lnTo>
                  <a:pt x="6267" y="22125"/>
                </a:lnTo>
                <a:cubicBezTo>
                  <a:pt x="6327" y="22045"/>
                  <a:pt x="6387" y="21985"/>
                  <a:pt x="6447" y="21906"/>
                </a:cubicBezTo>
                <a:cubicBezTo>
                  <a:pt x="6645" y="22005"/>
                  <a:pt x="6864" y="22125"/>
                  <a:pt x="6725" y="22403"/>
                </a:cubicBezTo>
                <a:cubicBezTo>
                  <a:pt x="6825" y="22324"/>
                  <a:pt x="6944" y="22224"/>
                  <a:pt x="7063" y="21985"/>
                </a:cubicBezTo>
                <a:lnTo>
                  <a:pt x="7063" y="21985"/>
                </a:lnTo>
                <a:cubicBezTo>
                  <a:pt x="7044" y="22000"/>
                  <a:pt x="7015" y="22006"/>
                  <a:pt x="6982" y="22006"/>
                </a:cubicBezTo>
                <a:cubicBezTo>
                  <a:pt x="6878" y="22006"/>
                  <a:pt x="6739" y="21942"/>
                  <a:pt x="6785" y="21866"/>
                </a:cubicBezTo>
                <a:cubicBezTo>
                  <a:pt x="7141" y="21767"/>
                  <a:pt x="7005" y="21786"/>
                  <a:pt x="7396" y="21610"/>
                </a:cubicBezTo>
                <a:lnTo>
                  <a:pt x="7396" y="21610"/>
                </a:lnTo>
                <a:cubicBezTo>
                  <a:pt x="7387" y="21614"/>
                  <a:pt x="7378" y="21615"/>
                  <a:pt x="7369" y="21615"/>
                </a:cubicBezTo>
                <a:cubicBezTo>
                  <a:pt x="7260" y="21615"/>
                  <a:pt x="7155" y="21356"/>
                  <a:pt x="7282" y="21229"/>
                </a:cubicBezTo>
                <a:lnTo>
                  <a:pt x="7282" y="21229"/>
                </a:lnTo>
                <a:cubicBezTo>
                  <a:pt x="7302" y="21268"/>
                  <a:pt x="7510" y="21401"/>
                  <a:pt x="7502" y="21482"/>
                </a:cubicBezTo>
                <a:lnTo>
                  <a:pt x="7502" y="21482"/>
                </a:lnTo>
                <a:lnTo>
                  <a:pt x="7595" y="20940"/>
                </a:lnTo>
                <a:lnTo>
                  <a:pt x="7595" y="20940"/>
                </a:lnTo>
                <a:cubicBezTo>
                  <a:pt x="7591" y="21036"/>
                  <a:pt x="7714" y="21075"/>
                  <a:pt x="7829" y="21075"/>
                </a:cubicBezTo>
                <a:cubicBezTo>
                  <a:pt x="7853" y="21075"/>
                  <a:pt x="7877" y="21073"/>
                  <a:pt x="7899" y="21070"/>
                </a:cubicBezTo>
                <a:cubicBezTo>
                  <a:pt x="7819" y="21070"/>
                  <a:pt x="8177" y="20752"/>
                  <a:pt x="8257" y="20632"/>
                </a:cubicBezTo>
                <a:lnTo>
                  <a:pt x="8257" y="20632"/>
                </a:lnTo>
                <a:lnTo>
                  <a:pt x="8058" y="20732"/>
                </a:lnTo>
                <a:cubicBezTo>
                  <a:pt x="8456" y="20334"/>
                  <a:pt x="8098" y="20055"/>
                  <a:pt x="8476" y="19638"/>
                </a:cubicBezTo>
                <a:cubicBezTo>
                  <a:pt x="8476" y="19712"/>
                  <a:pt x="8576" y="19887"/>
                  <a:pt x="8710" y="19887"/>
                </a:cubicBezTo>
                <a:cubicBezTo>
                  <a:pt x="8755" y="19887"/>
                  <a:pt x="8804" y="19867"/>
                  <a:pt x="8854" y="19817"/>
                </a:cubicBezTo>
                <a:cubicBezTo>
                  <a:pt x="8854" y="19717"/>
                  <a:pt x="8794" y="19459"/>
                  <a:pt x="8794" y="19180"/>
                </a:cubicBezTo>
                <a:cubicBezTo>
                  <a:pt x="8914" y="19021"/>
                  <a:pt x="9053" y="18862"/>
                  <a:pt x="9192" y="18703"/>
                </a:cubicBezTo>
                <a:lnTo>
                  <a:pt x="9192" y="18703"/>
                </a:lnTo>
                <a:cubicBezTo>
                  <a:pt x="9172" y="19041"/>
                  <a:pt x="9133" y="19399"/>
                  <a:pt x="9073" y="19618"/>
                </a:cubicBezTo>
                <a:cubicBezTo>
                  <a:pt x="9272" y="19518"/>
                  <a:pt x="9192" y="19658"/>
                  <a:pt x="9391" y="19399"/>
                </a:cubicBezTo>
                <a:cubicBezTo>
                  <a:pt x="9396" y="19398"/>
                  <a:pt x="9400" y="19398"/>
                  <a:pt x="9404" y="19398"/>
                </a:cubicBezTo>
                <a:cubicBezTo>
                  <a:pt x="9500" y="19398"/>
                  <a:pt x="9369" y="19621"/>
                  <a:pt x="9312" y="19697"/>
                </a:cubicBezTo>
                <a:lnTo>
                  <a:pt x="9829" y="19160"/>
                </a:lnTo>
                <a:cubicBezTo>
                  <a:pt x="9670" y="19081"/>
                  <a:pt x="10048" y="18623"/>
                  <a:pt x="9928" y="18563"/>
                </a:cubicBezTo>
                <a:lnTo>
                  <a:pt x="9928" y="18563"/>
                </a:lnTo>
                <a:lnTo>
                  <a:pt x="9550" y="19280"/>
                </a:lnTo>
                <a:cubicBezTo>
                  <a:pt x="9391" y="19180"/>
                  <a:pt x="9471" y="18603"/>
                  <a:pt x="9829" y="18225"/>
                </a:cubicBezTo>
                <a:cubicBezTo>
                  <a:pt x="9837" y="18223"/>
                  <a:pt x="9845" y="18222"/>
                  <a:pt x="9852" y="18222"/>
                </a:cubicBezTo>
                <a:cubicBezTo>
                  <a:pt x="9971" y="18222"/>
                  <a:pt x="9992" y="18506"/>
                  <a:pt x="10048" y="18543"/>
                </a:cubicBezTo>
                <a:cubicBezTo>
                  <a:pt x="10048" y="18444"/>
                  <a:pt x="10286" y="18086"/>
                  <a:pt x="10346" y="18086"/>
                </a:cubicBezTo>
                <a:lnTo>
                  <a:pt x="10267" y="18305"/>
                </a:lnTo>
                <a:cubicBezTo>
                  <a:pt x="10505" y="18126"/>
                  <a:pt x="10406" y="17807"/>
                  <a:pt x="10744" y="17648"/>
                </a:cubicBezTo>
                <a:cubicBezTo>
                  <a:pt x="10844" y="17568"/>
                  <a:pt x="11162" y="17529"/>
                  <a:pt x="11082" y="17449"/>
                </a:cubicBezTo>
                <a:cubicBezTo>
                  <a:pt x="10923" y="17449"/>
                  <a:pt x="10665" y="17330"/>
                  <a:pt x="10485" y="17171"/>
                </a:cubicBezTo>
                <a:cubicBezTo>
                  <a:pt x="10585" y="17071"/>
                  <a:pt x="10665" y="16972"/>
                  <a:pt x="10764" y="16852"/>
                </a:cubicBezTo>
                <a:lnTo>
                  <a:pt x="10804" y="16912"/>
                </a:lnTo>
                <a:lnTo>
                  <a:pt x="10844" y="16852"/>
                </a:lnTo>
                <a:lnTo>
                  <a:pt x="10804" y="16812"/>
                </a:lnTo>
                <a:cubicBezTo>
                  <a:pt x="10883" y="16713"/>
                  <a:pt x="10983" y="16613"/>
                  <a:pt x="11062" y="16494"/>
                </a:cubicBezTo>
                <a:cubicBezTo>
                  <a:pt x="11198" y="16572"/>
                  <a:pt x="11126" y="16933"/>
                  <a:pt x="11288" y="16933"/>
                </a:cubicBezTo>
                <a:cubicBezTo>
                  <a:pt x="11292" y="16933"/>
                  <a:pt x="11297" y="16932"/>
                  <a:pt x="11301" y="16932"/>
                </a:cubicBezTo>
                <a:cubicBezTo>
                  <a:pt x="11261" y="16892"/>
                  <a:pt x="11281" y="16773"/>
                  <a:pt x="11301" y="16713"/>
                </a:cubicBezTo>
                <a:cubicBezTo>
                  <a:pt x="11318" y="16704"/>
                  <a:pt x="11332" y="16701"/>
                  <a:pt x="11343" y="16701"/>
                </a:cubicBezTo>
                <a:cubicBezTo>
                  <a:pt x="11383" y="16701"/>
                  <a:pt x="11397" y="16739"/>
                  <a:pt x="11426" y="16739"/>
                </a:cubicBezTo>
                <a:cubicBezTo>
                  <a:pt x="11448" y="16739"/>
                  <a:pt x="11480" y="16716"/>
                  <a:pt x="11540" y="16633"/>
                </a:cubicBezTo>
                <a:cubicBezTo>
                  <a:pt x="11468" y="16518"/>
                  <a:pt x="11699" y="16350"/>
                  <a:pt x="11680" y="16350"/>
                </a:cubicBezTo>
                <a:cubicBezTo>
                  <a:pt x="11673" y="16350"/>
                  <a:pt x="11629" y="16374"/>
                  <a:pt x="11520" y="16434"/>
                </a:cubicBezTo>
                <a:cubicBezTo>
                  <a:pt x="11639" y="16196"/>
                  <a:pt x="11719" y="16255"/>
                  <a:pt x="11918" y="15997"/>
                </a:cubicBezTo>
                <a:cubicBezTo>
                  <a:pt x="11819" y="15997"/>
                  <a:pt x="11799" y="15798"/>
                  <a:pt x="11838" y="15599"/>
                </a:cubicBezTo>
                <a:cubicBezTo>
                  <a:pt x="11898" y="15499"/>
                  <a:pt x="11978" y="15420"/>
                  <a:pt x="12057" y="15320"/>
                </a:cubicBezTo>
                <a:lnTo>
                  <a:pt x="12077" y="15320"/>
                </a:lnTo>
                <a:cubicBezTo>
                  <a:pt x="12435" y="14922"/>
                  <a:pt x="12694" y="14743"/>
                  <a:pt x="13012" y="14365"/>
                </a:cubicBezTo>
                <a:cubicBezTo>
                  <a:pt x="13068" y="14351"/>
                  <a:pt x="13184" y="14278"/>
                  <a:pt x="13240" y="14278"/>
                </a:cubicBezTo>
                <a:cubicBezTo>
                  <a:pt x="13264" y="14278"/>
                  <a:pt x="13277" y="14290"/>
                  <a:pt x="13271" y="14325"/>
                </a:cubicBezTo>
                <a:cubicBezTo>
                  <a:pt x="13291" y="14246"/>
                  <a:pt x="13291" y="14166"/>
                  <a:pt x="13390" y="14047"/>
                </a:cubicBezTo>
                <a:cubicBezTo>
                  <a:pt x="13436" y="14027"/>
                  <a:pt x="13465" y="14018"/>
                  <a:pt x="13481" y="14018"/>
                </a:cubicBezTo>
                <a:cubicBezTo>
                  <a:pt x="13568" y="14018"/>
                  <a:pt x="13283" y="14272"/>
                  <a:pt x="13424" y="14272"/>
                </a:cubicBezTo>
                <a:cubicBezTo>
                  <a:pt x="13436" y="14272"/>
                  <a:pt x="13451" y="14270"/>
                  <a:pt x="13470" y="14266"/>
                </a:cubicBezTo>
                <a:cubicBezTo>
                  <a:pt x="13410" y="14186"/>
                  <a:pt x="13629" y="13868"/>
                  <a:pt x="13729" y="13649"/>
                </a:cubicBezTo>
                <a:cubicBezTo>
                  <a:pt x="13721" y="13647"/>
                  <a:pt x="13712" y="13646"/>
                  <a:pt x="13704" y="13646"/>
                </a:cubicBezTo>
                <a:cubicBezTo>
                  <a:pt x="13534" y="13646"/>
                  <a:pt x="13366" y="14037"/>
                  <a:pt x="13271" y="14246"/>
                </a:cubicBezTo>
                <a:cubicBezTo>
                  <a:pt x="13211" y="14186"/>
                  <a:pt x="13191" y="14107"/>
                  <a:pt x="13171" y="13987"/>
                </a:cubicBezTo>
                <a:cubicBezTo>
                  <a:pt x="13530" y="13569"/>
                  <a:pt x="13888" y="13151"/>
                  <a:pt x="14226" y="12754"/>
                </a:cubicBezTo>
                <a:cubicBezTo>
                  <a:pt x="14524" y="12515"/>
                  <a:pt x="15062" y="11759"/>
                  <a:pt x="15479" y="11401"/>
                </a:cubicBezTo>
                <a:cubicBezTo>
                  <a:pt x="15499" y="11321"/>
                  <a:pt x="15559" y="11222"/>
                  <a:pt x="15539" y="11162"/>
                </a:cubicBezTo>
                <a:cubicBezTo>
                  <a:pt x="15997" y="10625"/>
                  <a:pt x="16454" y="10087"/>
                  <a:pt x="16872" y="9570"/>
                </a:cubicBezTo>
                <a:cubicBezTo>
                  <a:pt x="16892" y="9590"/>
                  <a:pt x="16912" y="9590"/>
                  <a:pt x="16932" y="9610"/>
                </a:cubicBezTo>
                <a:lnTo>
                  <a:pt x="17051" y="9351"/>
                </a:lnTo>
                <a:cubicBezTo>
                  <a:pt x="17051" y="9351"/>
                  <a:pt x="17071" y="9331"/>
                  <a:pt x="17071" y="9331"/>
                </a:cubicBezTo>
                <a:cubicBezTo>
                  <a:pt x="17088" y="9348"/>
                  <a:pt x="17077" y="9420"/>
                  <a:pt x="17107" y="9420"/>
                </a:cubicBezTo>
                <a:cubicBezTo>
                  <a:pt x="17113" y="9420"/>
                  <a:pt x="17121" y="9418"/>
                  <a:pt x="17131" y="9411"/>
                </a:cubicBezTo>
                <a:cubicBezTo>
                  <a:pt x="17111" y="9371"/>
                  <a:pt x="17111" y="9331"/>
                  <a:pt x="17131" y="9272"/>
                </a:cubicBezTo>
                <a:cubicBezTo>
                  <a:pt x="17230" y="9152"/>
                  <a:pt x="17310" y="9033"/>
                  <a:pt x="17409" y="8914"/>
                </a:cubicBezTo>
                <a:lnTo>
                  <a:pt x="17429" y="8914"/>
                </a:lnTo>
                <a:cubicBezTo>
                  <a:pt x="17429" y="8894"/>
                  <a:pt x="17429" y="8894"/>
                  <a:pt x="17429" y="8894"/>
                </a:cubicBezTo>
                <a:cubicBezTo>
                  <a:pt x="17509" y="8794"/>
                  <a:pt x="17588" y="8695"/>
                  <a:pt x="17668" y="8615"/>
                </a:cubicBezTo>
                <a:cubicBezTo>
                  <a:pt x="17668" y="8595"/>
                  <a:pt x="17688" y="8595"/>
                  <a:pt x="17708" y="8575"/>
                </a:cubicBezTo>
                <a:cubicBezTo>
                  <a:pt x="17708" y="8555"/>
                  <a:pt x="17748" y="8536"/>
                  <a:pt x="17748" y="8496"/>
                </a:cubicBezTo>
                <a:cubicBezTo>
                  <a:pt x="20255" y="5472"/>
                  <a:pt x="22264" y="2905"/>
                  <a:pt x="23040" y="1711"/>
                </a:cubicBezTo>
                <a:lnTo>
                  <a:pt x="23179" y="1651"/>
                </a:lnTo>
                <a:cubicBezTo>
                  <a:pt x="23159" y="1651"/>
                  <a:pt x="23120" y="1632"/>
                  <a:pt x="23100" y="1632"/>
                </a:cubicBezTo>
                <a:cubicBezTo>
                  <a:pt x="23199" y="1453"/>
                  <a:pt x="23279" y="1313"/>
                  <a:pt x="23338" y="1214"/>
                </a:cubicBezTo>
                <a:cubicBezTo>
                  <a:pt x="23338" y="1214"/>
                  <a:pt x="23060" y="1114"/>
                  <a:pt x="22742" y="975"/>
                </a:cubicBezTo>
                <a:cubicBezTo>
                  <a:pt x="22662" y="836"/>
                  <a:pt x="22602" y="677"/>
                  <a:pt x="22682" y="577"/>
                </a:cubicBezTo>
                <a:lnTo>
                  <a:pt x="22682" y="577"/>
                </a:lnTo>
                <a:cubicBezTo>
                  <a:pt x="22664" y="583"/>
                  <a:pt x="22647" y="585"/>
                  <a:pt x="22629" y="585"/>
                </a:cubicBezTo>
                <a:cubicBezTo>
                  <a:pt x="22587" y="585"/>
                  <a:pt x="22545" y="571"/>
                  <a:pt x="22503" y="557"/>
                </a:cubicBezTo>
                <a:cubicBezTo>
                  <a:pt x="22483" y="537"/>
                  <a:pt x="22463" y="537"/>
                  <a:pt x="22423" y="517"/>
                </a:cubicBezTo>
                <a:lnTo>
                  <a:pt x="22403" y="497"/>
                </a:lnTo>
                <a:lnTo>
                  <a:pt x="22383" y="478"/>
                </a:lnTo>
                <a:lnTo>
                  <a:pt x="22324" y="438"/>
                </a:lnTo>
                <a:cubicBezTo>
                  <a:pt x="22145" y="338"/>
                  <a:pt x="21906" y="179"/>
                  <a:pt x="21747" y="80"/>
                </a:cubicBezTo>
                <a:cubicBezTo>
                  <a:pt x="21727" y="60"/>
                  <a:pt x="21687" y="60"/>
                  <a:pt x="21667" y="40"/>
                </a:cubicBezTo>
                <a:cubicBezTo>
                  <a:pt x="21647" y="20"/>
                  <a:pt x="21647" y="0"/>
                  <a:pt x="2162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19" name="Google Shape;619;p8"/>
          <p:cNvGrpSpPr/>
          <p:nvPr/>
        </p:nvGrpSpPr>
        <p:grpSpPr>
          <a:xfrm rot="-5400000">
            <a:off x="9939850" y="4327975"/>
            <a:ext cx="1324273" cy="674591"/>
            <a:chOff x="2094425" y="748900"/>
            <a:chExt cx="887900" cy="452300"/>
          </a:xfrm>
        </p:grpSpPr>
        <p:sp>
          <p:nvSpPr>
            <p:cNvPr id="620" name="Google Shape;620;p8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24" name="Google Shape;624;p8"/>
          <p:cNvSpPr/>
          <p:nvPr/>
        </p:nvSpPr>
        <p:spPr>
          <a:xfrm rot="1262237">
            <a:off x="9602270" y="1300332"/>
            <a:ext cx="1233972" cy="1063800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25" name="Google Shape;625;p8"/>
          <p:cNvGrpSpPr/>
          <p:nvPr/>
        </p:nvGrpSpPr>
        <p:grpSpPr>
          <a:xfrm>
            <a:off x="1261400" y="896217"/>
            <a:ext cx="9669200" cy="556000"/>
            <a:chOff x="946050" y="672163"/>
            <a:chExt cx="7251900" cy="417000"/>
          </a:xfrm>
        </p:grpSpPr>
        <p:sp>
          <p:nvSpPr>
            <p:cNvPr id="626" name="Google Shape;626;p8"/>
            <p:cNvSpPr/>
            <p:nvPr/>
          </p:nvSpPr>
          <p:spPr>
            <a:xfrm>
              <a:off x="946050" y="672163"/>
              <a:ext cx="7251900" cy="4170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27" name="Google Shape;627;p8"/>
            <p:cNvGrpSpPr/>
            <p:nvPr/>
          </p:nvGrpSpPr>
          <p:grpSpPr>
            <a:xfrm>
              <a:off x="7209519" y="794061"/>
              <a:ext cx="789243" cy="171052"/>
              <a:chOff x="733775" y="310686"/>
              <a:chExt cx="789243" cy="171052"/>
            </a:xfrm>
          </p:grpSpPr>
          <p:sp>
            <p:nvSpPr>
              <p:cNvPr id="628" name="Google Shape;628;p8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629" name="Google Shape;629;p8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630" name="Google Shape;630;p8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631" name="Google Shape;631;p8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632" name="Google Shape;632;p8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633" name="Google Shape;633;p8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634" name="Google Shape;634;p8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635" name="Google Shape;635;p8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636" name="Google Shape;636;p8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  <p:grpSp>
          <p:nvGrpSpPr>
            <p:cNvPr id="637" name="Google Shape;637;p8"/>
            <p:cNvGrpSpPr/>
            <p:nvPr/>
          </p:nvGrpSpPr>
          <p:grpSpPr>
            <a:xfrm>
              <a:off x="1145239" y="777487"/>
              <a:ext cx="800559" cy="204209"/>
              <a:chOff x="747420" y="664537"/>
              <a:chExt cx="800559" cy="204209"/>
            </a:xfrm>
          </p:grpSpPr>
          <p:grpSp>
            <p:nvGrpSpPr>
              <p:cNvPr id="638" name="Google Shape;638;p8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639" name="Google Shape;639;p8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0" name="Google Shape;640;p8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641" name="Google Shape;641;p8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642" name="Google Shape;642;p8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643" name="Google Shape;643;p8"/>
          <p:cNvSpPr/>
          <p:nvPr/>
        </p:nvSpPr>
        <p:spPr>
          <a:xfrm>
            <a:off x="1261400" y="1452235"/>
            <a:ext cx="9669200" cy="45092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4" name="Google Shape;644;p8"/>
          <p:cNvSpPr txBox="1">
            <a:spLocks noGrp="1"/>
          </p:cNvSpPr>
          <p:nvPr>
            <p:ph type="title"/>
          </p:nvPr>
        </p:nvSpPr>
        <p:spPr>
          <a:xfrm>
            <a:off x="2808800" y="2059100"/>
            <a:ext cx="6574400" cy="32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2133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54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oogle Shape;646;p9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647" name="Google Shape;647;p9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9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9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9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9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9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9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05" name="Google Shape;705;p9"/>
          <p:cNvSpPr/>
          <p:nvPr/>
        </p:nvSpPr>
        <p:spPr>
          <a:xfrm>
            <a:off x="1261567" y="1424900"/>
            <a:ext cx="9669200" cy="453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6" name="Google Shape;706;p9"/>
          <p:cNvSpPr/>
          <p:nvPr/>
        </p:nvSpPr>
        <p:spPr>
          <a:xfrm rot="1888520">
            <a:off x="1075999" y="1077447"/>
            <a:ext cx="2512647" cy="1892741"/>
          </a:xfrm>
          <a:custGeom>
            <a:avLst/>
            <a:gdLst/>
            <a:ahLst/>
            <a:cxnLst/>
            <a:rect l="l" t="t" r="r" b="b"/>
            <a:pathLst>
              <a:path w="13789" h="10387" extrusionOk="0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07" name="Google Shape;707;p9"/>
          <p:cNvGrpSpPr/>
          <p:nvPr/>
        </p:nvGrpSpPr>
        <p:grpSpPr>
          <a:xfrm>
            <a:off x="1261400" y="896217"/>
            <a:ext cx="9669200" cy="556000"/>
            <a:chOff x="946050" y="672163"/>
            <a:chExt cx="7251900" cy="417000"/>
          </a:xfrm>
        </p:grpSpPr>
        <p:sp>
          <p:nvSpPr>
            <p:cNvPr id="708" name="Google Shape;708;p9"/>
            <p:cNvSpPr/>
            <p:nvPr/>
          </p:nvSpPr>
          <p:spPr>
            <a:xfrm>
              <a:off x="946050" y="672163"/>
              <a:ext cx="7251900" cy="4170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09" name="Google Shape;709;p9"/>
            <p:cNvGrpSpPr/>
            <p:nvPr/>
          </p:nvGrpSpPr>
          <p:grpSpPr>
            <a:xfrm>
              <a:off x="7209519" y="794061"/>
              <a:ext cx="789243" cy="171052"/>
              <a:chOff x="733775" y="310686"/>
              <a:chExt cx="789243" cy="171052"/>
            </a:xfrm>
          </p:grpSpPr>
          <p:sp>
            <p:nvSpPr>
              <p:cNvPr id="710" name="Google Shape;710;p9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711" name="Google Shape;711;p9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712" name="Google Shape;712;p9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713" name="Google Shape;713;p9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714" name="Google Shape;714;p9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715" name="Google Shape;715;p9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716" name="Google Shape;716;p9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717" name="Google Shape;717;p9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718" name="Google Shape;718;p9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  <p:grpSp>
          <p:nvGrpSpPr>
            <p:cNvPr id="719" name="Google Shape;719;p9"/>
            <p:cNvGrpSpPr/>
            <p:nvPr/>
          </p:nvGrpSpPr>
          <p:grpSpPr>
            <a:xfrm>
              <a:off x="1145239" y="777487"/>
              <a:ext cx="800559" cy="204209"/>
              <a:chOff x="747420" y="664537"/>
              <a:chExt cx="800559" cy="204209"/>
            </a:xfrm>
          </p:grpSpPr>
          <p:grpSp>
            <p:nvGrpSpPr>
              <p:cNvPr id="720" name="Google Shape;720;p9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721" name="Google Shape;721;p9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22" name="Google Shape;722;p9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723" name="Google Shape;723;p9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724" name="Google Shape;724;p9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725" name="Google Shape;725;p9"/>
          <p:cNvSpPr/>
          <p:nvPr/>
        </p:nvSpPr>
        <p:spPr>
          <a:xfrm rot="7854059" flipH="1">
            <a:off x="8547443" y="4194436"/>
            <a:ext cx="2522215" cy="1848341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6" name="Google Shape;726;p9"/>
          <p:cNvSpPr/>
          <p:nvPr/>
        </p:nvSpPr>
        <p:spPr>
          <a:xfrm rot="-1540137">
            <a:off x="684123" y="2196862"/>
            <a:ext cx="1978808" cy="2464292"/>
          </a:xfrm>
          <a:custGeom>
            <a:avLst/>
            <a:gdLst/>
            <a:ahLst/>
            <a:cxnLst/>
            <a:rect l="l" t="t" r="r" b="b"/>
            <a:pathLst>
              <a:path w="26245" h="32684" extrusionOk="0">
                <a:moveTo>
                  <a:pt x="25587" y="2110"/>
                </a:moveTo>
                <a:lnTo>
                  <a:pt x="25289" y="2627"/>
                </a:lnTo>
                <a:cubicBezTo>
                  <a:pt x="25275" y="2634"/>
                  <a:pt x="25263" y="2638"/>
                  <a:pt x="25254" y="2638"/>
                </a:cubicBezTo>
                <a:cubicBezTo>
                  <a:pt x="25209" y="2638"/>
                  <a:pt x="25209" y="2566"/>
                  <a:pt x="25209" y="2468"/>
                </a:cubicBezTo>
                <a:cubicBezTo>
                  <a:pt x="25209" y="2508"/>
                  <a:pt x="25190" y="2548"/>
                  <a:pt x="25170" y="2568"/>
                </a:cubicBezTo>
                <a:cubicBezTo>
                  <a:pt x="25132" y="2605"/>
                  <a:pt x="25102" y="2619"/>
                  <a:pt x="25080" y="2619"/>
                </a:cubicBezTo>
                <a:cubicBezTo>
                  <a:pt x="25068" y="2619"/>
                  <a:pt x="25058" y="2615"/>
                  <a:pt x="25050" y="2607"/>
                </a:cubicBezTo>
                <a:cubicBezTo>
                  <a:pt x="25110" y="2528"/>
                  <a:pt x="25150" y="2468"/>
                  <a:pt x="25209" y="2388"/>
                </a:cubicBezTo>
                <a:cubicBezTo>
                  <a:pt x="25209" y="2428"/>
                  <a:pt x="25209" y="2448"/>
                  <a:pt x="25209" y="2468"/>
                </a:cubicBezTo>
                <a:cubicBezTo>
                  <a:pt x="25229" y="2428"/>
                  <a:pt x="25229" y="2388"/>
                  <a:pt x="25249" y="2349"/>
                </a:cubicBezTo>
                <a:cubicBezTo>
                  <a:pt x="25269" y="2309"/>
                  <a:pt x="25309" y="2269"/>
                  <a:pt x="25329" y="2249"/>
                </a:cubicBezTo>
                <a:cubicBezTo>
                  <a:pt x="25428" y="2190"/>
                  <a:pt x="25528" y="2150"/>
                  <a:pt x="25587" y="2110"/>
                </a:cubicBezTo>
                <a:close/>
                <a:moveTo>
                  <a:pt x="20872" y="7820"/>
                </a:moveTo>
                <a:lnTo>
                  <a:pt x="20832" y="8218"/>
                </a:lnTo>
                <a:cubicBezTo>
                  <a:pt x="20812" y="8158"/>
                  <a:pt x="20733" y="8119"/>
                  <a:pt x="20653" y="8079"/>
                </a:cubicBezTo>
                <a:cubicBezTo>
                  <a:pt x="20713" y="7979"/>
                  <a:pt x="20792" y="7900"/>
                  <a:pt x="20872" y="7820"/>
                </a:cubicBezTo>
                <a:close/>
                <a:moveTo>
                  <a:pt x="14784" y="11143"/>
                </a:moveTo>
                <a:lnTo>
                  <a:pt x="14784" y="11143"/>
                </a:lnTo>
                <a:cubicBezTo>
                  <a:pt x="14776" y="11155"/>
                  <a:pt x="14770" y="11167"/>
                  <a:pt x="14766" y="11177"/>
                </a:cubicBezTo>
                <a:lnTo>
                  <a:pt x="14766" y="11177"/>
                </a:lnTo>
                <a:cubicBezTo>
                  <a:pt x="14772" y="11166"/>
                  <a:pt x="14778" y="11154"/>
                  <a:pt x="14784" y="11143"/>
                </a:cubicBezTo>
                <a:close/>
                <a:moveTo>
                  <a:pt x="18047" y="11322"/>
                </a:moveTo>
                <a:cubicBezTo>
                  <a:pt x="18047" y="11600"/>
                  <a:pt x="18027" y="11879"/>
                  <a:pt x="17888" y="12138"/>
                </a:cubicBezTo>
                <a:lnTo>
                  <a:pt x="17768" y="12158"/>
                </a:lnTo>
                <a:lnTo>
                  <a:pt x="17569" y="12555"/>
                </a:lnTo>
                <a:cubicBezTo>
                  <a:pt x="17569" y="12416"/>
                  <a:pt x="17569" y="12158"/>
                  <a:pt x="17609" y="11899"/>
                </a:cubicBezTo>
                <a:cubicBezTo>
                  <a:pt x="17748" y="11700"/>
                  <a:pt x="17908" y="11521"/>
                  <a:pt x="18047" y="11322"/>
                </a:cubicBezTo>
                <a:close/>
                <a:moveTo>
                  <a:pt x="16157" y="13729"/>
                </a:moveTo>
                <a:cubicBezTo>
                  <a:pt x="16276" y="13809"/>
                  <a:pt x="16376" y="13928"/>
                  <a:pt x="16376" y="14008"/>
                </a:cubicBezTo>
                <a:cubicBezTo>
                  <a:pt x="16336" y="14028"/>
                  <a:pt x="15779" y="14465"/>
                  <a:pt x="15600" y="14525"/>
                </a:cubicBezTo>
                <a:lnTo>
                  <a:pt x="15520" y="14525"/>
                </a:lnTo>
                <a:cubicBezTo>
                  <a:pt x="15619" y="14386"/>
                  <a:pt x="15719" y="14267"/>
                  <a:pt x="15818" y="14147"/>
                </a:cubicBezTo>
                <a:lnTo>
                  <a:pt x="15978" y="14267"/>
                </a:lnTo>
                <a:lnTo>
                  <a:pt x="15858" y="14087"/>
                </a:lnTo>
                <a:cubicBezTo>
                  <a:pt x="15958" y="13968"/>
                  <a:pt x="16057" y="13849"/>
                  <a:pt x="16157" y="13729"/>
                </a:cubicBezTo>
                <a:close/>
                <a:moveTo>
                  <a:pt x="14664" y="15600"/>
                </a:moveTo>
                <a:lnTo>
                  <a:pt x="14664" y="15600"/>
                </a:lnTo>
                <a:cubicBezTo>
                  <a:pt x="14645" y="15719"/>
                  <a:pt x="14605" y="15838"/>
                  <a:pt x="14545" y="15938"/>
                </a:cubicBezTo>
                <a:cubicBezTo>
                  <a:pt x="14533" y="15915"/>
                  <a:pt x="14508" y="15905"/>
                  <a:pt x="14477" y="15905"/>
                </a:cubicBezTo>
                <a:cubicBezTo>
                  <a:pt x="14455" y="15905"/>
                  <a:pt x="14430" y="15910"/>
                  <a:pt x="14406" y="15918"/>
                </a:cubicBezTo>
                <a:cubicBezTo>
                  <a:pt x="14485" y="15818"/>
                  <a:pt x="14585" y="15699"/>
                  <a:pt x="14664" y="15600"/>
                </a:cubicBezTo>
                <a:close/>
                <a:moveTo>
                  <a:pt x="9153" y="18723"/>
                </a:moveTo>
                <a:cubicBezTo>
                  <a:pt x="9115" y="18809"/>
                  <a:pt x="9095" y="18840"/>
                  <a:pt x="9085" y="18840"/>
                </a:cubicBezTo>
                <a:cubicBezTo>
                  <a:pt x="9074" y="18840"/>
                  <a:pt x="9074" y="18804"/>
                  <a:pt x="9074" y="18763"/>
                </a:cubicBezTo>
                <a:lnTo>
                  <a:pt x="9153" y="18723"/>
                </a:lnTo>
                <a:close/>
                <a:moveTo>
                  <a:pt x="12098" y="18902"/>
                </a:moveTo>
                <a:lnTo>
                  <a:pt x="12098" y="18902"/>
                </a:lnTo>
                <a:cubicBezTo>
                  <a:pt x="12088" y="18909"/>
                  <a:pt x="12078" y="18917"/>
                  <a:pt x="12068" y="18925"/>
                </a:cubicBezTo>
                <a:lnTo>
                  <a:pt x="12068" y="18925"/>
                </a:lnTo>
                <a:cubicBezTo>
                  <a:pt x="12080" y="18917"/>
                  <a:pt x="12090" y="18910"/>
                  <a:pt x="12098" y="18902"/>
                </a:cubicBezTo>
                <a:close/>
                <a:moveTo>
                  <a:pt x="13152" y="17510"/>
                </a:moveTo>
                <a:cubicBezTo>
                  <a:pt x="13152" y="17728"/>
                  <a:pt x="13053" y="18067"/>
                  <a:pt x="12854" y="18425"/>
                </a:cubicBezTo>
                <a:cubicBezTo>
                  <a:pt x="12750" y="18593"/>
                  <a:pt x="12688" y="18638"/>
                  <a:pt x="12649" y="18638"/>
                </a:cubicBezTo>
                <a:cubicBezTo>
                  <a:pt x="12603" y="18638"/>
                  <a:pt x="12591" y="18571"/>
                  <a:pt x="12582" y="18571"/>
                </a:cubicBezTo>
                <a:cubicBezTo>
                  <a:pt x="12580" y="18571"/>
                  <a:pt x="12578" y="18575"/>
                  <a:pt x="12575" y="18584"/>
                </a:cubicBezTo>
                <a:cubicBezTo>
                  <a:pt x="11978" y="19280"/>
                  <a:pt x="12396" y="19440"/>
                  <a:pt x="11799" y="19937"/>
                </a:cubicBezTo>
                <a:cubicBezTo>
                  <a:pt x="11740" y="19969"/>
                  <a:pt x="11694" y="19982"/>
                  <a:pt x="11659" y="19982"/>
                </a:cubicBezTo>
                <a:cubicBezTo>
                  <a:pt x="11518" y="19982"/>
                  <a:pt x="11537" y="19778"/>
                  <a:pt x="11441" y="19778"/>
                </a:cubicBezTo>
                <a:cubicBezTo>
                  <a:pt x="11640" y="19420"/>
                  <a:pt x="11899" y="19340"/>
                  <a:pt x="12058" y="19121"/>
                </a:cubicBezTo>
                <a:lnTo>
                  <a:pt x="12058" y="19121"/>
                </a:lnTo>
                <a:lnTo>
                  <a:pt x="11799" y="19360"/>
                </a:lnTo>
                <a:cubicBezTo>
                  <a:pt x="11836" y="19232"/>
                  <a:pt x="11956" y="19021"/>
                  <a:pt x="12068" y="18925"/>
                </a:cubicBezTo>
                <a:lnTo>
                  <a:pt x="12068" y="18925"/>
                </a:lnTo>
                <a:cubicBezTo>
                  <a:pt x="12046" y="18940"/>
                  <a:pt x="12016" y="18957"/>
                  <a:pt x="11978" y="18982"/>
                </a:cubicBezTo>
                <a:cubicBezTo>
                  <a:pt x="12376" y="18485"/>
                  <a:pt x="12774" y="18007"/>
                  <a:pt x="13152" y="17510"/>
                </a:cubicBezTo>
                <a:close/>
                <a:moveTo>
                  <a:pt x="8835" y="23001"/>
                </a:moveTo>
                <a:lnTo>
                  <a:pt x="8815" y="23041"/>
                </a:lnTo>
                <a:cubicBezTo>
                  <a:pt x="8815" y="23021"/>
                  <a:pt x="8815" y="23021"/>
                  <a:pt x="8835" y="23001"/>
                </a:cubicBezTo>
                <a:close/>
                <a:moveTo>
                  <a:pt x="5902" y="23051"/>
                </a:moveTo>
                <a:cubicBezTo>
                  <a:pt x="5893" y="23053"/>
                  <a:pt x="5883" y="23056"/>
                  <a:pt x="5870" y="23061"/>
                </a:cubicBezTo>
                <a:cubicBezTo>
                  <a:pt x="5881" y="23058"/>
                  <a:pt x="5891" y="23055"/>
                  <a:pt x="5902" y="23051"/>
                </a:cubicBezTo>
                <a:close/>
                <a:moveTo>
                  <a:pt x="8735" y="23120"/>
                </a:moveTo>
                <a:lnTo>
                  <a:pt x="8735" y="23120"/>
                </a:lnTo>
                <a:cubicBezTo>
                  <a:pt x="8696" y="23260"/>
                  <a:pt x="8596" y="23419"/>
                  <a:pt x="8437" y="23518"/>
                </a:cubicBezTo>
                <a:cubicBezTo>
                  <a:pt x="8536" y="23399"/>
                  <a:pt x="8636" y="23260"/>
                  <a:pt x="8735" y="23120"/>
                </a:cubicBezTo>
                <a:close/>
                <a:moveTo>
                  <a:pt x="24632" y="1"/>
                </a:moveTo>
                <a:lnTo>
                  <a:pt x="24613" y="21"/>
                </a:lnTo>
                <a:cubicBezTo>
                  <a:pt x="24593" y="41"/>
                  <a:pt x="24573" y="61"/>
                  <a:pt x="24553" y="81"/>
                </a:cubicBezTo>
                <a:cubicBezTo>
                  <a:pt x="24513" y="120"/>
                  <a:pt x="24473" y="180"/>
                  <a:pt x="24414" y="220"/>
                </a:cubicBezTo>
                <a:lnTo>
                  <a:pt x="24533" y="160"/>
                </a:lnTo>
                <a:lnTo>
                  <a:pt x="24533" y="160"/>
                </a:lnTo>
                <a:cubicBezTo>
                  <a:pt x="24453" y="359"/>
                  <a:pt x="24394" y="459"/>
                  <a:pt x="24294" y="538"/>
                </a:cubicBezTo>
                <a:cubicBezTo>
                  <a:pt x="24195" y="598"/>
                  <a:pt x="24055" y="677"/>
                  <a:pt x="23916" y="837"/>
                </a:cubicBezTo>
                <a:lnTo>
                  <a:pt x="23916" y="817"/>
                </a:lnTo>
                <a:cubicBezTo>
                  <a:pt x="23498" y="1115"/>
                  <a:pt x="23478" y="1155"/>
                  <a:pt x="23419" y="1235"/>
                </a:cubicBezTo>
                <a:cubicBezTo>
                  <a:pt x="23379" y="1294"/>
                  <a:pt x="23319" y="1354"/>
                  <a:pt x="22981" y="1573"/>
                </a:cubicBezTo>
                <a:lnTo>
                  <a:pt x="23100" y="1632"/>
                </a:lnTo>
                <a:cubicBezTo>
                  <a:pt x="23260" y="1871"/>
                  <a:pt x="22523" y="2010"/>
                  <a:pt x="22305" y="2408"/>
                </a:cubicBezTo>
                <a:lnTo>
                  <a:pt x="22464" y="2349"/>
                </a:lnTo>
                <a:lnTo>
                  <a:pt x="22464" y="2349"/>
                </a:lnTo>
                <a:cubicBezTo>
                  <a:pt x="22364" y="2587"/>
                  <a:pt x="21728" y="2607"/>
                  <a:pt x="21549" y="2767"/>
                </a:cubicBezTo>
                <a:cubicBezTo>
                  <a:pt x="21544" y="2768"/>
                  <a:pt x="21540" y="2769"/>
                  <a:pt x="21537" y="2769"/>
                </a:cubicBezTo>
                <a:cubicBezTo>
                  <a:pt x="21501" y="2769"/>
                  <a:pt x="21571" y="2663"/>
                  <a:pt x="21608" y="2607"/>
                </a:cubicBezTo>
                <a:lnTo>
                  <a:pt x="21608" y="2607"/>
                </a:lnTo>
                <a:cubicBezTo>
                  <a:pt x="21051" y="2965"/>
                  <a:pt x="21668" y="2767"/>
                  <a:pt x="21369" y="3145"/>
                </a:cubicBezTo>
                <a:cubicBezTo>
                  <a:pt x="21365" y="3145"/>
                  <a:pt x="21361" y="3146"/>
                  <a:pt x="21357" y="3146"/>
                </a:cubicBezTo>
                <a:cubicBezTo>
                  <a:pt x="21287" y="3146"/>
                  <a:pt x="21277" y="3043"/>
                  <a:pt x="21209" y="3043"/>
                </a:cubicBezTo>
                <a:cubicBezTo>
                  <a:pt x="21175" y="3043"/>
                  <a:pt x="21127" y="3068"/>
                  <a:pt x="21051" y="3145"/>
                </a:cubicBezTo>
                <a:cubicBezTo>
                  <a:pt x="20892" y="3224"/>
                  <a:pt x="20673" y="4040"/>
                  <a:pt x="20255" y="4259"/>
                </a:cubicBezTo>
                <a:cubicBezTo>
                  <a:pt x="20299" y="4251"/>
                  <a:pt x="20340" y="4242"/>
                  <a:pt x="20369" y="4242"/>
                </a:cubicBezTo>
                <a:cubicBezTo>
                  <a:pt x="20421" y="4242"/>
                  <a:pt x="20438" y="4272"/>
                  <a:pt x="20375" y="4398"/>
                </a:cubicBezTo>
                <a:cubicBezTo>
                  <a:pt x="20176" y="4677"/>
                  <a:pt x="19579" y="4935"/>
                  <a:pt x="19539" y="5313"/>
                </a:cubicBezTo>
                <a:cubicBezTo>
                  <a:pt x="19519" y="5323"/>
                  <a:pt x="19504" y="5328"/>
                  <a:pt x="19492" y="5328"/>
                </a:cubicBezTo>
                <a:cubicBezTo>
                  <a:pt x="19479" y="5328"/>
                  <a:pt x="19469" y="5323"/>
                  <a:pt x="19459" y="5313"/>
                </a:cubicBezTo>
                <a:cubicBezTo>
                  <a:pt x="19340" y="5552"/>
                  <a:pt x="19002" y="6029"/>
                  <a:pt x="19002" y="6228"/>
                </a:cubicBezTo>
                <a:cubicBezTo>
                  <a:pt x="18986" y="6225"/>
                  <a:pt x="18969" y="6224"/>
                  <a:pt x="18953" y="6224"/>
                </a:cubicBezTo>
                <a:cubicBezTo>
                  <a:pt x="18521" y="6224"/>
                  <a:pt x="18195" y="7373"/>
                  <a:pt x="17906" y="7373"/>
                </a:cubicBezTo>
                <a:cubicBezTo>
                  <a:pt x="17880" y="7373"/>
                  <a:pt x="17854" y="7364"/>
                  <a:pt x="17828" y="7343"/>
                </a:cubicBezTo>
                <a:cubicBezTo>
                  <a:pt x="17669" y="7542"/>
                  <a:pt x="17510" y="7760"/>
                  <a:pt x="17350" y="7979"/>
                </a:cubicBezTo>
                <a:lnTo>
                  <a:pt x="17331" y="7940"/>
                </a:lnTo>
                <a:cubicBezTo>
                  <a:pt x="16992" y="8318"/>
                  <a:pt x="16952" y="8517"/>
                  <a:pt x="16933" y="8715"/>
                </a:cubicBezTo>
                <a:cubicBezTo>
                  <a:pt x="16905" y="8738"/>
                  <a:pt x="16887" y="8746"/>
                  <a:pt x="16874" y="8746"/>
                </a:cubicBezTo>
                <a:cubicBezTo>
                  <a:pt x="16843" y="8746"/>
                  <a:pt x="16853" y="8690"/>
                  <a:pt x="16853" y="8676"/>
                </a:cubicBezTo>
                <a:lnTo>
                  <a:pt x="16853" y="8676"/>
                </a:lnTo>
                <a:cubicBezTo>
                  <a:pt x="16316" y="9213"/>
                  <a:pt x="16296" y="9273"/>
                  <a:pt x="16057" y="9889"/>
                </a:cubicBezTo>
                <a:lnTo>
                  <a:pt x="15918" y="9850"/>
                </a:lnTo>
                <a:cubicBezTo>
                  <a:pt x="15878" y="10029"/>
                  <a:pt x="15102" y="10586"/>
                  <a:pt x="14764" y="11242"/>
                </a:cubicBezTo>
                <a:cubicBezTo>
                  <a:pt x="14764" y="11242"/>
                  <a:pt x="14751" y="11217"/>
                  <a:pt x="14766" y="11177"/>
                </a:cubicBezTo>
                <a:lnTo>
                  <a:pt x="14766" y="11177"/>
                </a:lnTo>
                <a:cubicBezTo>
                  <a:pt x="14372" y="11916"/>
                  <a:pt x="13295" y="12484"/>
                  <a:pt x="13491" y="13013"/>
                </a:cubicBezTo>
                <a:lnTo>
                  <a:pt x="13252" y="13510"/>
                </a:lnTo>
                <a:cubicBezTo>
                  <a:pt x="13376" y="13364"/>
                  <a:pt x="13440" y="13314"/>
                  <a:pt x="13473" y="13314"/>
                </a:cubicBezTo>
                <a:cubicBezTo>
                  <a:pt x="13544" y="13314"/>
                  <a:pt x="13457" y="13565"/>
                  <a:pt x="13527" y="13565"/>
                </a:cubicBezTo>
                <a:cubicBezTo>
                  <a:pt x="13541" y="13565"/>
                  <a:pt x="13561" y="13555"/>
                  <a:pt x="13590" y="13530"/>
                </a:cubicBezTo>
                <a:lnTo>
                  <a:pt x="13590" y="13530"/>
                </a:lnTo>
                <a:cubicBezTo>
                  <a:pt x="13496" y="13692"/>
                  <a:pt x="13282" y="13864"/>
                  <a:pt x="13210" y="13864"/>
                </a:cubicBezTo>
                <a:cubicBezTo>
                  <a:pt x="13176" y="13864"/>
                  <a:pt x="13174" y="13825"/>
                  <a:pt x="13232" y="13729"/>
                </a:cubicBezTo>
                <a:lnTo>
                  <a:pt x="13292" y="13709"/>
                </a:lnTo>
                <a:cubicBezTo>
                  <a:pt x="13274" y="13677"/>
                  <a:pt x="13251" y="13662"/>
                  <a:pt x="13224" y="13662"/>
                </a:cubicBezTo>
                <a:cubicBezTo>
                  <a:pt x="13055" y="13662"/>
                  <a:pt x="12731" y="14238"/>
                  <a:pt x="12602" y="14238"/>
                </a:cubicBezTo>
                <a:cubicBezTo>
                  <a:pt x="12592" y="14238"/>
                  <a:pt x="12583" y="14234"/>
                  <a:pt x="12575" y="14227"/>
                </a:cubicBezTo>
                <a:cubicBezTo>
                  <a:pt x="11740" y="15321"/>
                  <a:pt x="10844" y="16316"/>
                  <a:pt x="10068" y="17350"/>
                </a:cubicBezTo>
                <a:lnTo>
                  <a:pt x="10307" y="17350"/>
                </a:lnTo>
                <a:lnTo>
                  <a:pt x="10029" y="17709"/>
                </a:lnTo>
                <a:cubicBezTo>
                  <a:pt x="10000" y="17726"/>
                  <a:pt x="9969" y="17737"/>
                  <a:pt x="9945" y="17737"/>
                </a:cubicBezTo>
                <a:cubicBezTo>
                  <a:pt x="9887" y="17737"/>
                  <a:pt x="9868" y="17673"/>
                  <a:pt x="10009" y="17490"/>
                </a:cubicBezTo>
                <a:lnTo>
                  <a:pt x="10009" y="17490"/>
                </a:lnTo>
                <a:cubicBezTo>
                  <a:pt x="9830" y="17549"/>
                  <a:pt x="9770" y="17967"/>
                  <a:pt x="9790" y="18007"/>
                </a:cubicBezTo>
                <a:cubicBezTo>
                  <a:pt x="9690" y="18112"/>
                  <a:pt x="9633" y="18151"/>
                  <a:pt x="9605" y="18151"/>
                </a:cubicBezTo>
                <a:cubicBezTo>
                  <a:pt x="9519" y="18151"/>
                  <a:pt x="9675" y="17807"/>
                  <a:pt x="9652" y="17807"/>
                </a:cubicBezTo>
                <a:cubicBezTo>
                  <a:pt x="9648" y="17807"/>
                  <a:pt x="9642" y="17813"/>
                  <a:pt x="9631" y="17828"/>
                </a:cubicBezTo>
                <a:lnTo>
                  <a:pt x="9491" y="18047"/>
                </a:lnTo>
                <a:lnTo>
                  <a:pt x="9551" y="18007"/>
                </a:lnTo>
                <a:lnTo>
                  <a:pt x="9551" y="18007"/>
                </a:lnTo>
                <a:cubicBezTo>
                  <a:pt x="9491" y="18226"/>
                  <a:pt x="9551" y="18286"/>
                  <a:pt x="9312" y="18604"/>
                </a:cubicBezTo>
                <a:cubicBezTo>
                  <a:pt x="9237" y="18670"/>
                  <a:pt x="9194" y="18685"/>
                  <a:pt x="9164" y="18685"/>
                </a:cubicBezTo>
                <a:cubicBezTo>
                  <a:pt x="9142" y="18685"/>
                  <a:pt x="9127" y="18677"/>
                  <a:pt x="9113" y="18677"/>
                </a:cubicBezTo>
                <a:cubicBezTo>
                  <a:pt x="9101" y="18677"/>
                  <a:pt x="9089" y="18682"/>
                  <a:pt x="9074" y="18703"/>
                </a:cubicBezTo>
                <a:cubicBezTo>
                  <a:pt x="9070" y="18700"/>
                  <a:pt x="9067" y="18698"/>
                  <a:pt x="9063" y="18698"/>
                </a:cubicBezTo>
                <a:cubicBezTo>
                  <a:pt x="9046" y="18698"/>
                  <a:pt x="9024" y="18740"/>
                  <a:pt x="8974" y="18823"/>
                </a:cubicBezTo>
                <a:lnTo>
                  <a:pt x="8636" y="19260"/>
                </a:lnTo>
                <a:lnTo>
                  <a:pt x="8895" y="19161"/>
                </a:lnTo>
                <a:lnTo>
                  <a:pt x="8895" y="19161"/>
                </a:lnTo>
                <a:cubicBezTo>
                  <a:pt x="8817" y="19363"/>
                  <a:pt x="8666" y="19517"/>
                  <a:pt x="8737" y="19517"/>
                </a:cubicBezTo>
                <a:cubicBezTo>
                  <a:pt x="8754" y="19517"/>
                  <a:pt x="8783" y="19509"/>
                  <a:pt x="8827" y="19491"/>
                </a:cubicBezTo>
                <a:lnTo>
                  <a:pt x="8827" y="19491"/>
                </a:lnTo>
                <a:cubicBezTo>
                  <a:pt x="8381" y="19699"/>
                  <a:pt x="7537" y="21134"/>
                  <a:pt x="7343" y="21270"/>
                </a:cubicBezTo>
                <a:cubicBezTo>
                  <a:pt x="7223" y="21628"/>
                  <a:pt x="7024" y="21907"/>
                  <a:pt x="6746" y="22245"/>
                </a:cubicBezTo>
                <a:cubicBezTo>
                  <a:pt x="6772" y="22224"/>
                  <a:pt x="6804" y="22212"/>
                  <a:pt x="6832" y="22212"/>
                </a:cubicBezTo>
                <a:cubicBezTo>
                  <a:pt x="6911" y="22212"/>
                  <a:pt x="6961" y="22299"/>
                  <a:pt x="6786" y="22504"/>
                </a:cubicBezTo>
                <a:cubicBezTo>
                  <a:pt x="6749" y="22450"/>
                  <a:pt x="6710" y="22427"/>
                  <a:pt x="6668" y="22427"/>
                </a:cubicBezTo>
                <a:cubicBezTo>
                  <a:pt x="6470" y="22427"/>
                  <a:pt x="6218" y="22943"/>
                  <a:pt x="5902" y="23051"/>
                </a:cubicBezTo>
                <a:lnTo>
                  <a:pt x="5902" y="23051"/>
                </a:lnTo>
                <a:cubicBezTo>
                  <a:pt x="5905" y="23051"/>
                  <a:pt x="5908" y="23051"/>
                  <a:pt x="5910" y="23051"/>
                </a:cubicBezTo>
                <a:cubicBezTo>
                  <a:pt x="6058" y="23051"/>
                  <a:pt x="5456" y="23764"/>
                  <a:pt x="5642" y="23764"/>
                </a:cubicBezTo>
                <a:cubicBezTo>
                  <a:pt x="5662" y="23764"/>
                  <a:pt x="5691" y="23755"/>
                  <a:pt x="5731" y="23737"/>
                </a:cubicBezTo>
                <a:lnTo>
                  <a:pt x="5731" y="23737"/>
                </a:lnTo>
                <a:cubicBezTo>
                  <a:pt x="5670" y="23811"/>
                  <a:pt x="5635" y="23833"/>
                  <a:pt x="5610" y="23833"/>
                </a:cubicBezTo>
                <a:cubicBezTo>
                  <a:pt x="5571" y="23833"/>
                  <a:pt x="5557" y="23778"/>
                  <a:pt x="5505" y="23778"/>
                </a:cubicBezTo>
                <a:cubicBezTo>
                  <a:pt x="5483" y="23778"/>
                  <a:pt x="5454" y="23788"/>
                  <a:pt x="5413" y="23817"/>
                </a:cubicBezTo>
                <a:cubicBezTo>
                  <a:pt x="5094" y="24493"/>
                  <a:pt x="4398" y="25090"/>
                  <a:pt x="3901" y="25846"/>
                </a:cubicBezTo>
                <a:cubicBezTo>
                  <a:pt x="3940" y="25886"/>
                  <a:pt x="4080" y="25806"/>
                  <a:pt x="4020" y="26005"/>
                </a:cubicBezTo>
                <a:lnTo>
                  <a:pt x="3562" y="26264"/>
                </a:lnTo>
                <a:cubicBezTo>
                  <a:pt x="3463" y="26423"/>
                  <a:pt x="3682" y="26562"/>
                  <a:pt x="3363" y="26722"/>
                </a:cubicBezTo>
                <a:cubicBezTo>
                  <a:pt x="3387" y="26722"/>
                  <a:pt x="3414" y="26715"/>
                  <a:pt x="3434" y="26715"/>
                </a:cubicBezTo>
                <a:cubicBezTo>
                  <a:pt x="3464" y="26715"/>
                  <a:pt x="3479" y="26730"/>
                  <a:pt x="3443" y="26801"/>
                </a:cubicBezTo>
                <a:cubicBezTo>
                  <a:pt x="2846" y="27438"/>
                  <a:pt x="2369" y="28194"/>
                  <a:pt x="1871" y="28930"/>
                </a:cubicBezTo>
                <a:cubicBezTo>
                  <a:pt x="1632" y="29308"/>
                  <a:pt x="1374" y="29686"/>
                  <a:pt x="1095" y="30024"/>
                </a:cubicBezTo>
                <a:lnTo>
                  <a:pt x="896" y="30283"/>
                </a:lnTo>
                <a:lnTo>
                  <a:pt x="657" y="30581"/>
                </a:lnTo>
                <a:cubicBezTo>
                  <a:pt x="459" y="30820"/>
                  <a:pt x="240" y="31059"/>
                  <a:pt x="1" y="31318"/>
                </a:cubicBezTo>
                <a:lnTo>
                  <a:pt x="1" y="31457"/>
                </a:lnTo>
                <a:cubicBezTo>
                  <a:pt x="21" y="31357"/>
                  <a:pt x="21" y="31318"/>
                  <a:pt x="41" y="31318"/>
                </a:cubicBezTo>
                <a:lnTo>
                  <a:pt x="61" y="31318"/>
                </a:lnTo>
                <a:cubicBezTo>
                  <a:pt x="80" y="31337"/>
                  <a:pt x="100" y="31457"/>
                  <a:pt x="120" y="31576"/>
                </a:cubicBezTo>
                <a:cubicBezTo>
                  <a:pt x="120" y="31527"/>
                  <a:pt x="133" y="31513"/>
                  <a:pt x="151" y="31513"/>
                </a:cubicBezTo>
                <a:cubicBezTo>
                  <a:pt x="178" y="31513"/>
                  <a:pt x="219" y="31544"/>
                  <a:pt x="254" y="31544"/>
                </a:cubicBezTo>
                <a:cubicBezTo>
                  <a:pt x="263" y="31544"/>
                  <a:pt x="271" y="31542"/>
                  <a:pt x="279" y="31536"/>
                </a:cubicBezTo>
                <a:lnTo>
                  <a:pt x="279" y="31536"/>
                </a:lnTo>
                <a:cubicBezTo>
                  <a:pt x="240" y="31636"/>
                  <a:pt x="200" y="31716"/>
                  <a:pt x="180" y="31815"/>
                </a:cubicBezTo>
                <a:lnTo>
                  <a:pt x="160" y="31875"/>
                </a:lnTo>
                <a:lnTo>
                  <a:pt x="160" y="31914"/>
                </a:lnTo>
                <a:lnTo>
                  <a:pt x="180" y="31914"/>
                </a:lnTo>
                <a:cubicBezTo>
                  <a:pt x="200" y="31914"/>
                  <a:pt x="220" y="31954"/>
                  <a:pt x="260" y="31974"/>
                </a:cubicBezTo>
                <a:cubicBezTo>
                  <a:pt x="279" y="32014"/>
                  <a:pt x="319" y="32054"/>
                  <a:pt x="359" y="32094"/>
                </a:cubicBezTo>
                <a:cubicBezTo>
                  <a:pt x="459" y="32113"/>
                  <a:pt x="638" y="32253"/>
                  <a:pt x="777" y="32472"/>
                </a:cubicBezTo>
                <a:cubicBezTo>
                  <a:pt x="896" y="32531"/>
                  <a:pt x="1016" y="32611"/>
                  <a:pt x="1115" y="32651"/>
                </a:cubicBezTo>
                <a:cubicBezTo>
                  <a:pt x="1150" y="32674"/>
                  <a:pt x="1185" y="32684"/>
                  <a:pt x="1216" y="32684"/>
                </a:cubicBezTo>
                <a:cubicBezTo>
                  <a:pt x="1238" y="32684"/>
                  <a:pt x="1258" y="32679"/>
                  <a:pt x="1274" y="32671"/>
                </a:cubicBezTo>
                <a:lnTo>
                  <a:pt x="1035" y="32551"/>
                </a:lnTo>
                <a:lnTo>
                  <a:pt x="1035" y="32551"/>
                </a:lnTo>
                <a:cubicBezTo>
                  <a:pt x="1058" y="32555"/>
                  <a:pt x="1078" y="32557"/>
                  <a:pt x="1096" y="32557"/>
                </a:cubicBezTo>
                <a:cubicBezTo>
                  <a:pt x="1259" y="32557"/>
                  <a:pt x="1189" y="32397"/>
                  <a:pt x="1135" y="32253"/>
                </a:cubicBezTo>
                <a:cubicBezTo>
                  <a:pt x="1135" y="32233"/>
                  <a:pt x="1135" y="32213"/>
                  <a:pt x="1135" y="32193"/>
                </a:cubicBezTo>
                <a:cubicBezTo>
                  <a:pt x="1453" y="32392"/>
                  <a:pt x="1752" y="32611"/>
                  <a:pt x="1752" y="32611"/>
                </a:cubicBezTo>
                <a:cubicBezTo>
                  <a:pt x="1911" y="32054"/>
                  <a:pt x="4557" y="28512"/>
                  <a:pt x="8039" y="24016"/>
                </a:cubicBezTo>
                <a:cubicBezTo>
                  <a:pt x="8039" y="24036"/>
                  <a:pt x="8039" y="24036"/>
                  <a:pt x="8039" y="24055"/>
                </a:cubicBezTo>
                <a:lnTo>
                  <a:pt x="8079" y="24075"/>
                </a:lnTo>
                <a:cubicBezTo>
                  <a:pt x="8160" y="23978"/>
                  <a:pt x="8201" y="23880"/>
                  <a:pt x="8171" y="23880"/>
                </a:cubicBezTo>
                <a:cubicBezTo>
                  <a:pt x="8164" y="23880"/>
                  <a:pt x="8153" y="23885"/>
                  <a:pt x="8138" y="23896"/>
                </a:cubicBezTo>
                <a:cubicBezTo>
                  <a:pt x="8218" y="23797"/>
                  <a:pt x="8318" y="23677"/>
                  <a:pt x="8397" y="23558"/>
                </a:cubicBezTo>
                <a:lnTo>
                  <a:pt x="8397" y="23558"/>
                </a:lnTo>
                <a:cubicBezTo>
                  <a:pt x="8339" y="23747"/>
                  <a:pt x="8525" y="23830"/>
                  <a:pt x="8745" y="23830"/>
                </a:cubicBezTo>
                <a:cubicBezTo>
                  <a:pt x="8827" y="23830"/>
                  <a:pt x="8913" y="23818"/>
                  <a:pt x="8994" y="23797"/>
                </a:cubicBezTo>
                <a:cubicBezTo>
                  <a:pt x="8954" y="23757"/>
                  <a:pt x="8914" y="23737"/>
                  <a:pt x="9054" y="23459"/>
                </a:cubicBezTo>
                <a:lnTo>
                  <a:pt x="9054" y="23459"/>
                </a:lnTo>
                <a:cubicBezTo>
                  <a:pt x="8978" y="23504"/>
                  <a:pt x="8716" y="23736"/>
                  <a:pt x="8632" y="23736"/>
                </a:cubicBezTo>
                <a:cubicBezTo>
                  <a:pt x="8606" y="23736"/>
                  <a:pt x="8597" y="23714"/>
                  <a:pt x="8616" y="23658"/>
                </a:cubicBezTo>
                <a:cubicBezTo>
                  <a:pt x="8835" y="23299"/>
                  <a:pt x="8855" y="23419"/>
                  <a:pt x="9014" y="23299"/>
                </a:cubicBezTo>
                <a:lnTo>
                  <a:pt x="9014" y="23299"/>
                </a:lnTo>
                <a:cubicBezTo>
                  <a:pt x="9006" y="23301"/>
                  <a:pt x="8999" y="23302"/>
                  <a:pt x="8993" y="23302"/>
                </a:cubicBezTo>
                <a:cubicBezTo>
                  <a:pt x="8857" y="23302"/>
                  <a:pt x="9090" y="22895"/>
                  <a:pt x="9014" y="22762"/>
                </a:cubicBezTo>
                <a:cubicBezTo>
                  <a:pt x="9511" y="22145"/>
                  <a:pt x="10009" y="21509"/>
                  <a:pt x="10506" y="20852"/>
                </a:cubicBezTo>
                <a:cubicBezTo>
                  <a:pt x="10520" y="20866"/>
                  <a:pt x="10524" y="20880"/>
                  <a:pt x="10540" y="20880"/>
                </a:cubicBezTo>
                <a:cubicBezTo>
                  <a:pt x="10546" y="20880"/>
                  <a:pt x="10554" y="20878"/>
                  <a:pt x="10566" y="20872"/>
                </a:cubicBezTo>
                <a:lnTo>
                  <a:pt x="10685" y="20693"/>
                </a:lnTo>
                <a:cubicBezTo>
                  <a:pt x="10705" y="20684"/>
                  <a:pt x="10720" y="20680"/>
                  <a:pt x="10731" y="20680"/>
                </a:cubicBezTo>
                <a:cubicBezTo>
                  <a:pt x="10826" y="20680"/>
                  <a:pt x="10647" y="20970"/>
                  <a:pt x="10701" y="20970"/>
                </a:cubicBezTo>
                <a:cubicBezTo>
                  <a:pt x="10712" y="20970"/>
                  <a:pt x="10732" y="20959"/>
                  <a:pt x="10765" y="20932"/>
                </a:cubicBezTo>
                <a:lnTo>
                  <a:pt x="10765" y="20932"/>
                </a:lnTo>
                <a:cubicBezTo>
                  <a:pt x="10645" y="21210"/>
                  <a:pt x="10526" y="21549"/>
                  <a:pt x="10228" y="21847"/>
                </a:cubicBezTo>
                <a:lnTo>
                  <a:pt x="10055" y="21809"/>
                </a:lnTo>
                <a:lnTo>
                  <a:pt x="10055" y="21809"/>
                </a:lnTo>
                <a:cubicBezTo>
                  <a:pt x="10056" y="21809"/>
                  <a:pt x="10056" y="21809"/>
                  <a:pt x="10056" y="21809"/>
                </a:cubicBezTo>
                <a:cubicBezTo>
                  <a:pt x="10108" y="21809"/>
                  <a:pt x="10289" y="21642"/>
                  <a:pt x="10327" y="21529"/>
                </a:cubicBezTo>
                <a:lnTo>
                  <a:pt x="10327" y="21529"/>
                </a:lnTo>
                <a:cubicBezTo>
                  <a:pt x="10267" y="21708"/>
                  <a:pt x="9750" y="21907"/>
                  <a:pt x="9810" y="22185"/>
                </a:cubicBezTo>
                <a:lnTo>
                  <a:pt x="10068" y="22026"/>
                </a:lnTo>
                <a:lnTo>
                  <a:pt x="10068" y="22026"/>
                </a:lnTo>
                <a:cubicBezTo>
                  <a:pt x="9949" y="22305"/>
                  <a:pt x="9850" y="22722"/>
                  <a:pt x="9591" y="22981"/>
                </a:cubicBezTo>
                <a:cubicBezTo>
                  <a:pt x="9810" y="22941"/>
                  <a:pt x="9631" y="22901"/>
                  <a:pt x="9929" y="22802"/>
                </a:cubicBezTo>
                <a:lnTo>
                  <a:pt x="9929" y="22802"/>
                </a:lnTo>
                <a:cubicBezTo>
                  <a:pt x="9921" y="22803"/>
                  <a:pt x="9914" y="22803"/>
                  <a:pt x="9908" y="22803"/>
                </a:cubicBezTo>
                <a:cubicBezTo>
                  <a:pt x="9676" y="22803"/>
                  <a:pt x="10381" y="22169"/>
                  <a:pt x="10185" y="22169"/>
                </a:cubicBezTo>
                <a:cubicBezTo>
                  <a:pt x="10177" y="22169"/>
                  <a:pt x="10169" y="22170"/>
                  <a:pt x="10160" y="22171"/>
                </a:cubicBezTo>
                <a:lnTo>
                  <a:pt x="10160" y="22171"/>
                </a:lnTo>
                <a:cubicBezTo>
                  <a:pt x="10452" y="22083"/>
                  <a:pt x="10505" y="21877"/>
                  <a:pt x="10844" y="21708"/>
                </a:cubicBezTo>
                <a:cubicBezTo>
                  <a:pt x="10785" y="21688"/>
                  <a:pt x="10685" y="21748"/>
                  <a:pt x="10904" y="21509"/>
                </a:cubicBezTo>
                <a:cubicBezTo>
                  <a:pt x="10904" y="21489"/>
                  <a:pt x="10904" y="21449"/>
                  <a:pt x="10904" y="21429"/>
                </a:cubicBezTo>
                <a:cubicBezTo>
                  <a:pt x="10844" y="21469"/>
                  <a:pt x="10785" y="21509"/>
                  <a:pt x="10745" y="21509"/>
                </a:cubicBezTo>
                <a:cubicBezTo>
                  <a:pt x="10745" y="21310"/>
                  <a:pt x="11043" y="20912"/>
                  <a:pt x="11103" y="20753"/>
                </a:cubicBezTo>
                <a:cubicBezTo>
                  <a:pt x="11135" y="20720"/>
                  <a:pt x="11153" y="20708"/>
                  <a:pt x="11161" y="20708"/>
                </a:cubicBezTo>
                <a:cubicBezTo>
                  <a:pt x="11186" y="20708"/>
                  <a:pt x="11143" y="20802"/>
                  <a:pt x="11177" y="20802"/>
                </a:cubicBezTo>
                <a:cubicBezTo>
                  <a:pt x="11183" y="20802"/>
                  <a:pt x="11191" y="20799"/>
                  <a:pt x="11202" y="20792"/>
                </a:cubicBezTo>
                <a:lnTo>
                  <a:pt x="11302" y="20534"/>
                </a:lnTo>
                <a:cubicBezTo>
                  <a:pt x="11311" y="20539"/>
                  <a:pt x="11322" y="20542"/>
                  <a:pt x="11335" y="20542"/>
                </a:cubicBezTo>
                <a:cubicBezTo>
                  <a:pt x="11408" y="20542"/>
                  <a:pt x="11530" y="20465"/>
                  <a:pt x="11584" y="20465"/>
                </a:cubicBezTo>
                <a:cubicBezTo>
                  <a:pt x="11624" y="20465"/>
                  <a:pt x="11625" y="20507"/>
                  <a:pt x="11541" y="20653"/>
                </a:cubicBezTo>
                <a:lnTo>
                  <a:pt x="11779" y="20355"/>
                </a:lnTo>
                <a:cubicBezTo>
                  <a:pt x="11978" y="20216"/>
                  <a:pt x="12197" y="19977"/>
                  <a:pt x="12277" y="19778"/>
                </a:cubicBezTo>
                <a:cubicBezTo>
                  <a:pt x="12387" y="19684"/>
                  <a:pt x="12447" y="19466"/>
                  <a:pt x="12458" y="19466"/>
                </a:cubicBezTo>
                <a:cubicBezTo>
                  <a:pt x="12461" y="19466"/>
                  <a:pt x="12460" y="19481"/>
                  <a:pt x="12456" y="19519"/>
                </a:cubicBezTo>
                <a:lnTo>
                  <a:pt x="12774" y="18982"/>
                </a:lnTo>
                <a:lnTo>
                  <a:pt x="12794" y="19002"/>
                </a:lnTo>
                <a:cubicBezTo>
                  <a:pt x="13192" y="18524"/>
                  <a:pt x="13431" y="17888"/>
                  <a:pt x="14028" y="17470"/>
                </a:cubicBezTo>
                <a:cubicBezTo>
                  <a:pt x="14127" y="17291"/>
                  <a:pt x="14247" y="17092"/>
                  <a:pt x="14485" y="16853"/>
                </a:cubicBezTo>
                <a:lnTo>
                  <a:pt x="14605" y="16853"/>
                </a:lnTo>
                <a:cubicBezTo>
                  <a:pt x="14744" y="16634"/>
                  <a:pt x="15182" y="16296"/>
                  <a:pt x="15162" y="16137"/>
                </a:cubicBezTo>
                <a:cubicBezTo>
                  <a:pt x="15560" y="16097"/>
                  <a:pt x="16017" y="15182"/>
                  <a:pt x="16336" y="14844"/>
                </a:cubicBezTo>
                <a:lnTo>
                  <a:pt x="16256" y="14744"/>
                </a:lnTo>
                <a:cubicBezTo>
                  <a:pt x="16455" y="14485"/>
                  <a:pt x="16614" y="14227"/>
                  <a:pt x="16813" y="13889"/>
                </a:cubicBezTo>
                <a:lnTo>
                  <a:pt x="16714" y="13829"/>
                </a:lnTo>
                <a:cubicBezTo>
                  <a:pt x="16853" y="13491"/>
                  <a:pt x="17331" y="13192"/>
                  <a:pt x="17649" y="12754"/>
                </a:cubicBezTo>
                <a:lnTo>
                  <a:pt x="17649" y="12754"/>
                </a:lnTo>
                <a:cubicBezTo>
                  <a:pt x="17669" y="12814"/>
                  <a:pt x="17569" y="12914"/>
                  <a:pt x="17490" y="12973"/>
                </a:cubicBezTo>
                <a:cubicBezTo>
                  <a:pt x="18106" y="12635"/>
                  <a:pt x="18186" y="11780"/>
                  <a:pt x="18703" y="11441"/>
                </a:cubicBezTo>
                <a:cubicBezTo>
                  <a:pt x="18763" y="11302"/>
                  <a:pt x="18843" y="11222"/>
                  <a:pt x="18942" y="11163"/>
                </a:cubicBezTo>
                <a:lnTo>
                  <a:pt x="18942" y="11163"/>
                </a:lnTo>
                <a:cubicBezTo>
                  <a:pt x="18922" y="11183"/>
                  <a:pt x="18922" y="11183"/>
                  <a:pt x="18922" y="11203"/>
                </a:cubicBezTo>
                <a:cubicBezTo>
                  <a:pt x="18922" y="11183"/>
                  <a:pt x="18942" y="11163"/>
                  <a:pt x="18962" y="11143"/>
                </a:cubicBezTo>
                <a:cubicBezTo>
                  <a:pt x="19022" y="11103"/>
                  <a:pt x="19081" y="11083"/>
                  <a:pt x="19141" y="11023"/>
                </a:cubicBezTo>
                <a:lnTo>
                  <a:pt x="19141" y="11023"/>
                </a:lnTo>
                <a:cubicBezTo>
                  <a:pt x="19081" y="11063"/>
                  <a:pt x="19022" y="11083"/>
                  <a:pt x="18982" y="11123"/>
                </a:cubicBezTo>
                <a:cubicBezTo>
                  <a:pt x="19042" y="11043"/>
                  <a:pt x="19141" y="10884"/>
                  <a:pt x="19221" y="10745"/>
                </a:cubicBezTo>
                <a:lnTo>
                  <a:pt x="19360" y="10765"/>
                </a:lnTo>
                <a:cubicBezTo>
                  <a:pt x="19380" y="10745"/>
                  <a:pt x="19380" y="10745"/>
                  <a:pt x="19380" y="10725"/>
                </a:cubicBezTo>
                <a:cubicBezTo>
                  <a:pt x="19496" y="10642"/>
                  <a:pt x="19446" y="10601"/>
                  <a:pt x="19357" y="10601"/>
                </a:cubicBezTo>
                <a:cubicBezTo>
                  <a:pt x="19339" y="10601"/>
                  <a:pt x="19320" y="10602"/>
                  <a:pt x="19300" y="10606"/>
                </a:cubicBezTo>
                <a:cubicBezTo>
                  <a:pt x="19320" y="10526"/>
                  <a:pt x="19360" y="10446"/>
                  <a:pt x="19380" y="10387"/>
                </a:cubicBezTo>
                <a:cubicBezTo>
                  <a:pt x="19385" y="10387"/>
                  <a:pt x="19391" y="10387"/>
                  <a:pt x="19396" y="10387"/>
                </a:cubicBezTo>
                <a:cubicBezTo>
                  <a:pt x="19618" y="10387"/>
                  <a:pt x="19605" y="9989"/>
                  <a:pt x="19877" y="9989"/>
                </a:cubicBezTo>
                <a:cubicBezTo>
                  <a:pt x="19877" y="9850"/>
                  <a:pt x="20275" y="9352"/>
                  <a:pt x="20235" y="9113"/>
                </a:cubicBezTo>
                <a:cubicBezTo>
                  <a:pt x="20235" y="9094"/>
                  <a:pt x="20235" y="9074"/>
                  <a:pt x="20215" y="9054"/>
                </a:cubicBezTo>
                <a:lnTo>
                  <a:pt x="20215" y="9054"/>
                </a:lnTo>
                <a:cubicBezTo>
                  <a:pt x="20255" y="9074"/>
                  <a:pt x="20295" y="9054"/>
                  <a:pt x="20235" y="9113"/>
                </a:cubicBezTo>
                <a:cubicBezTo>
                  <a:pt x="20375" y="8994"/>
                  <a:pt x="20514" y="8855"/>
                  <a:pt x="20574" y="8696"/>
                </a:cubicBezTo>
                <a:lnTo>
                  <a:pt x="20753" y="8715"/>
                </a:lnTo>
                <a:lnTo>
                  <a:pt x="20832" y="8278"/>
                </a:lnTo>
                <a:cubicBezTo>
                  <a:pt x="20946" y="8212"/>
                  <a:pt x="21028" y="8168"/>
                  <a:pt x="21076" y="8168"/>
                </a:cubicBezTo>
                <a:cubicBezTo>
                  <a:pt x="21130" y="8168"/>
                  <a:pt x="21142" y="8221"/>
                  <a:pt x="21111" y="8357"/>
                </a:cubicBezTo>
                <a:cubicBezTo>
                  <a:pt x="21330" y="7780"/>
                  <a:pt x="21369" y="7940"/>
                  <a:pt x="21529" y="7422"/>
                </a:cubicBezTo>
                <a:lnTo>
                  <a:pt x="21588" y="7502"/>
                </a:lnTo>
                <a:cubicBezTo>
                  <a:pt x="21708" y="7363"/>
                  <a:pt x="21787" y="7044"/>
                  <a:pt x="21907" y="7024"/>
                </a:cubicBezTo>
                <a:cubicBezTo>
                  <a:pt x="22324" y="6825"/>
                  <a:pt x="23200" y="5472"/>
                  <a:pt x="23976" y="4776"/>
                </a:cubicBezTo>
                <a:cubicBezTo>
                  <a:pt x="23618" y="4736"/>
                  <a:pt x="24394" y="4478"/>
                  <a:pt x="24235" y="4299"/>
                </a:cubicBezTo>
                <a:cubicBezTo>
                  <a:pt x="24284" y="4299"/>
                  <a:pt x="24339" y="4279"/>
                  <a:pt x="24374" y="4279"/>
                </a:cubicBezTo>
                <a:cubicBezTo>
                  <a:pt x="24409" y="4279"/>
                  <a:pt x="24424" y="4299"/>
                  <a:pt x="24394" y="4378"/>
                </a:cubicBezTo>
                <a:cubicBezTo>
                  <a:pt x="24672" y="3920"/>
                  <a:pt x="24991" y="3841"/>
                  <a:pt x="25070" y="3423"/>
                </a:cubicBezTo>
                <a:cubicBezTo>
                  <a:pt x="25145" y="3423"/>
                  <a:pt x="25079" y="3564"/>
                  <a:pt x="25137" y="3564"/>
                </a:cubicBezTo>
                <a:cubicBezTo>
                  <a:pt x="25141" y="3564"/>
                  <a:pt x="25145" y="3564"/>
                  <a:pt x="25150" y="3562"/>
                </a:cubicBezTo>
                <a:cubicBezTo>
                  <a:pt x="25150" y="3523"/>
                  <a:pt x="25190" y="3383"/>
                  <a:pt x="25269" y="3383"/>
                </a:cubicBezTo>
                <a:cubicBezTo>
                  <a:pt x="25274" y="3382"/>
                  <a:pt x="25279" y="3381"/>
                  <a:pt x="25282" y="3381"/>
                </a:cubicBezTo>
                <a:cubicBezTo>
                  <a:pt x="25319" y="3381"/>
                  <a:pt x="25266" y="3472"/>
                  <a:pt x="25229" y="3562"/>
                </a:cubicBezTo>
                <a:cubicBezTo>
                  <a:pt x="25568" y="3125"/>
                  <a:pt x="25428" y="2946"/>
                  <a:pt x="25289" y="2786"/>
                </a:cubicBezTo>
                <a:cubicBezTo>
                  <a:pt x="25349" y="2747"/>
                  <a:pt x="25408" y="2707"/>
                  <a:pt x="25468" y="2647"/>
                </a:cubicBezTo>
                <a:cubicBezTo>
                  <a:pt x="25508" y="2607"/>
                  <a:pt x="25568" y="2548"/>
                  <a:pt x="25587" y="2508"/>
                </a:cubicBezTo>
                <a:cubicBezTo>
                  <a:pt x="25667" y="2408"/>
                  <a:pt x="25687" y="2309"/>
                  <a:pt x="25707" y="2190"/>
                </a:cubicBezTo>
                <a:cubicBezTo>
                  <a:pt x="25778" y="2149"/>
                  <a:pt x="25870" y="2087"/>
                  <a:pt x="25908" y="2087"/>
                </a:cubicBezTo>
                <a:cubicBezTo>
                  <a:pt x="25945" y="2087"/>
                  <a:pt x="25933" y="2144"/>
                  <a:pt x="25806" y="2329"/>
                </a:cubicBezTo>
                <a:cubicBezTo>
                  <a:pt x="25866" y="2249"/>
                  <a:pt x="26065" y="2030"/>
                  <a:pt x="26244" y="1811"/>
                </a:cubicBezTo>
                <a:cubicBezTo>
                  <a:pt x="26184" y="1712"/>
                  <a:pt x="26105" y="1632"/>
                  <a:pt x="26025" y="1533"/>
                </a:cubicBezTo>
                <a:cubicBezTo>
                  <a:pt x="25985" y="1493"/>
                  <a:pt x="25966" y="1453"/>
                  <a:pt x="25926" y="1394"/>
                </a:cubicBezTo>
                <a:cubicBezTo>
                  <a:pt x="25886" y="1354"/>
                  <a:pt x="25826" y="1294"/>
                  <a:pt x="25786" y="1254"/>
                </a:cubicBezTo>
                <a:cubicBezTo>
                  <a:pt x="25747" y="1215"/>
                  <a:pt x="25707" y="1155"/>
                  <a:pt x="25667" y="1115"/>
                </a:cubicBezTo>
                <a:cubicBezTo>
                  <a:pt x="25607" y="1075"/>
                  <a:pt x="25607" y="1075"/>
                  <a:pt x="25587" y="1055"/>
                </a:cubicBezTo>
                <a:cubicBezTo>
                  <a:pt x="25548" y="1036"/>
                  <a:pt x="25528" y="1036"/>
                  <a:pt x="25488" y="1036"/>
                </a:cubicBezTo>
                <a:cubicBezTo>
                  <a:pt x="25488" y="1036"/>
                  <a:pt x="25488" y="996"/>
                  <a:pt x="25468" y="976"/>
                </a:cubicBezTo>
                <a:cubicBezTo>
                  <a:pt x="25448" y="956"/>
                  <a:pt x="25428" y="936"/>
                  <a:pt x="25389" y="896"/>
                </a:cubicBezTo>
                <a:cubicBezTo>
                  <a:pt x="25329" y="817"/>
                  <a:pt x="25249" y="737"/>
                  <a:pt x="25209" y="717"/>
                </a:cubicBezTo>
                <a:cubicBezTo>
                  <a:pt x="25030" y="478"/>
                  <a:pt x="24931" y="339"/>
                  <a:pt x="24812" y="220"/>
                </a:cubicBezTo>
                <a:cubicBezTo>
                  <a:pt x="24772" y="160"/>
                  <a:pt x="24712" y="100"/>
                  <a:pt x="24652" y="21"/>
                </a:cubicBezTo>
                <a:cubicBezTo>
                  <a:pt x="24652" y="21"/>
                  <a:pt x="24652" y="1"/>
                  <a:pt x="246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7" name="Google Shape;727;p9"/>
          <p:cNvSpPr/>
          <p:nvPr/>
        </p:nvSpPr>
        <p:spPr>
          <a:xfrm>
            <a:off x="9759067" y="1424901"/>
            <a:ext cx="1171691" cy="1010108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28" name="Google Shape;728;p9"/>
          <p:cNvGrpSpPr/>
          <p:nvPr/>
        </p:nvGrpSpPr>
        <p:grpSpPr>
          <a:xfrm rot="-5400000">
            <a:off x="9617555" y="4277846"/>
            <a:ext cx="1740047" cy="886388"/>
            <a:chOff x="2094425" y="748900"/>
            <a:chExt cx="887900" cy="452300"/>
          </a:xfrm>
        </p:grpSpPr>
        <p:sp>
          <p:nvSpPr>
            <p:cNvPr id="729" name="Google Shape;729;p9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9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9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9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33" name="Google Shape;733;p9"/>
          <p:cNvSpPr/>
          <p:nvPr/>
        </p:nvSpPr>
        <p:spPr>
          <a:xfrm rot="-1472198">
            <a:off x="1355739" y="2629991"/>
            <a:ext cx="1369252" cy="1597997"/>
          </a:xfrm>
          <a:custGeom>
            <a:avLst/>
            <a:gdLst/>
            <a:ahLst/>
            <a:cxnLst/>
            <a:rect l="l" t="t" r="r" b="b"/>
            <a:pathLst>
              <a:path w="23339" h="27238" extrusionOk="0">
                <a:moveTo>
                  <a:pt x="7819" y="15440"/>
                </a:moveTo>
                <a:cubicBezTo>
                  <a:pt x="7814" y="15449"/>
                  <a:pt x="7810" y="15458"/>
                  <a:pt x="7806" y="15466"/>
                </a:cubicBezTo>
                <a:lnTo>
                  <a:pt x="7806" y="15466"/>
                </a:lnTo>
                <a:lnTo>
                  <a:pt x="7819" y="15440"/>
                </a:lnTo>
                <a:close/>
                <a:moveTo>
                  <a:pt x="7502" y="21482"/>
                </a:moveTo>
                <a:lnTo>
                  <a:pt x="7501" y="21488"/>
                </a:lnTo>
                <a:cubicBezTo>
                  <a:pt x="7502" y="21486"/>
                  <a:pt x="7502" y="21484"/>
                  <a:pt x="7502" y="21482"/>
                </a:cubicBezTo>
                <a:close/>
                <a:moveTo>
                  <a:pt x="7402" y="21607"/>
                </a:moveTo>
                <a:cubicBezTo>
                  <a:pt x="7400" y="21608"/>
                  <a:pt x="7398" y="21609"/>
                  <a:pt x="7396" y="21610"/>
                </a:cubicBezTo>
                <a:lnTo>
                  <a:pt x="7396" y="21610"/>
                </a:lnTo>
                <a:cubicBezTo>
                  <a:pt x="7398" y="21609"/>
                  <a:pt x="7400" y="21608"/>
                  <a:pt x="7402" y="21607"/>
                </a:cubicBezTo>
                <a:close/>
                <a:moveTo>
                  <a:pt x="2105" y="22387"/>
                </a:moveTo>
                <a:cubicBezTo>
                  <a:pt x="2100" y="22400"/>
                  <a:pt x="2095" y="22413"/>
                  <a:pt x="2089" y="22423"/>
                </a:cubicBezTo>
                <a:cubicBezTo>
                  <a:pt x="2096" y="22410"/>
                  <a:pt x="2101" y="22398"/>
                  <a:pt x="2105" y="22387"/>
                </a:cubicBezTo>
                <a:close/>
                <a:moveTo>
                  <a:pt x="2845" y="26522"/>
                </a:moveTo>
                <a:lnTo>
                  <a:pt x="2845" y="26522"/>
                </a:lnTo>
                <a:cubicBezTo>
                  <a:pt x="2806" y="26621"/>
                  <a:pt x="2706" y="26701"/>
                  <a:pt x="2607" y="26760"/>
                </a:cubicBezTo>
                <a:cubicBezTo>
                  <a:pt x="2666" y="26661"/>
                  <a:pt x="2746" y="26581"/>
                  <a:pt x="2845" y="26522"/>
                </a:cubicBezTo>
                <a:close/>
                <a:moveTo>
                  <a:pt x="21627" y="0"/>
                </a:moveTo>
                <a:cubicBezTo>
                  <a:pt x="21568" y="40"/>
                  <a:pt x="21508" y="80"/>
                  <a:pt x="21468" y="139"/>
                </a:cubicBezTo>
                <a:cubicBezTo>
                  <a:pt x="21349" y="139"/>
                  <a:pt x="21548" y="40"/>
                  <a:pt x="21468" y="20"/>
                </a:cubicBezTo>
                <a:lnTo>
                  <a:pt x="21468" y="20"/>
                </a:lnTo>
                <a:cubicBezTo>
                  <a:pt x="21409" y="100"/>
                  <a:pt x="21329" y="179"/>
                  <a:pt x="21170" y="239"/>
                </a:cubicBezTo>
                <a:cubicBezTo>
                  <a:pt x="21110" y="299"/>
                  <a:pt x="21030" y="378"/>
                  <a:pt x="20931" y="458"/>
                </a:cubicBezTo>
                <a:lnTo>
                  <a:pt x="20951" y="418"/>
                </a:lnTo>
                <a:lnTo>
                  <a:pt x="20951" y="418"/>
                </a:lnTo>
                <a:cubicBezTo>
                  <a:pt x="20851" y="517"/>
                  <a:pt x="20772" y="617"/>
                  <a:pt x="20692" y="716"/>
                </a:cubicBezTo>
                <a:cubicBezTo>
                  <a:pt x="20633" y="796"/>
                  <a:pt x="20593" y="856"/>
                  <a:pt x="20533" y="915"/>
                </a:cubicBezTo>
                <a:cubicBezTo>
                  <a:pt x="20414" y="1035"/>
                  <a:pt x="20314" y="1134"/>
                  <a:pt x="20215" y="1234"/>
                </a:cubicBezTo>
                <a:cubicBezTo>
                  <a:pt x="19996" y="1453"/>
                  <a:pt x="19757" y="1651"/>
                  <a:pt x="19439" y="1990"/>
                </a:cubicBezTo>
                <a:lnTo>
                  <a:pt x="19578" y="2010"/>
                </a:lnTo>
                <a:cubicBezTo>
                  <a:pt x="19439" y="2149"/>
                  <a:pt x="19379" y="2149"/>
                  <a:pt x="19300" y="2209"/>
                </a:cubicBezTo>
                <a:cubicBezTo>
                  <a:pt x="19300" y="2257"/>
                  <a:pt x="19310" y="2276"/>
                  <a:pt x="19328" y="2276"/>
                </a:cubicBezTo>
                <a:cubicBezTo>
                  <a:pt x="19395" y="2276"/>
                  <a:pt x="19562" y="2013"/>
                  <a:pt x="19648" y="2013"/>
                </a:cubicBezTo>
                <a:cubicBezTo>
                  <a:pt x="19672" y="2013"/>
                  <a:pt x="19690" y="2034"/>
                  <a:pt x="19697" y="2089"/>
                </a:cubicBezTo>
                <a:cubicBezTo>
                  <a:pt x="19346" y="2109"/>
                  <a:pt x="18823" y="3085"/>
                  <a:pt x="18502" y="3085"/>
                </a:cubicBezTo>
                <a:cubicBezTo>
                  <a:pt x="18496" y="3085"/>
                  <a:pt x="18490" y="3085"/>
                  <a:pt x="18484" y="3084"/>
                </a:cubicBezTo>
                <a:lnTo>
                  <a:pt x="18484" y="3084"/>
                </a:lnTo>
                <a:cubicBezTo>
                  <a:pt x="18285" y="3303"/>
                  <a:pt x="18643" y="3104"/>
                  <a:pt x="18444" y="3323"/>
                </a:cubicBezTo>
                <a:lnTo>
                  <a:pt x="18344" y="3343"/>
                </a:lnTo>
                <a:lnTo>
                  <a:pt x="18364" y="3462"/>
                </a:lnTo>
                <a:cubicBezTo>
                  <a:pt x="18266" y="3561"/>
                  <a:pt x="18167" y="3600"/>
                  <a:pt x="18104" y="3600"/>
                </a:cubicBezTo>
                <a:cubicBezTo>
                  <a:pt x="18078" y="3600"/>
                  <a:pt x="18058" y="3593"/>
                  <a:pt x="18046" y="3581"/>
                </a:cubicBezTo>
                <a:cubicBezTo>
                  <a:pt x="18066" y="3542"/>
                  <a:pt x="18106" y="3462"/>
                  <a:pt x="18146" y="3422"/>
                </a:cubicBezTo>
                <a:lnTo>
                  <a:pt x="18146" y="3422"/>
                </a:lnTo>
                <a:cubicBezTo>
                  <a:pt x="17927" y="3542"/>
                  <a:pt x="17728" y="3940"/>
                  <a:pt x="17648" y="4019"/>
                </a:cubicBezTo>
                <a:lnTo>
                  <a:pt x="17847" y="3860"/>
                </a:lnTo>
                <a:lnTo>
                  <a:pt x="17847" y="3860"/>
                </a:lnTo>
                <a:cubicBezTo>
                  <a:pt x="17389" y="4517"/>
                  <a:pt x="16653" y="5213"/>
                  <a:pt x="16275" y="5929"/>
                </a:cubicBezTo>
                <a:lnTo>
                  <a:pt x="16355" y="5909"/>
                </a:lnTo>
                <a:lnTo>
                  <a:pt x="16355" y="5909"/>
                </a:lnTo>
                <a:cubicBezTo>
                  <a:pt x="16056" y="6446"/>
                  <a:pt x="15997" y="6247"/>
                  <a:pt x="15619" y="6785"/>
                </a:cubicBezTo>
                <a:lnTo>
                  <a:pt x="15619" y="6765"/>
                </a:lnTo>
                <a:cubicBezTo>
                  <a:pt x="15579" y="6904"/>
                  <a:pt x="15499" y="7043"/>
                  <a:pt x="15360" y="7183"/>
                </a:cubicBezTo>
                <a:cubicBezTo>
                  <a:pt x="15374" y="7142"/>
                  <a:pt x="15366" y="7128"/>
                  <a:pt x="15346" y="7128"/>
                </a:cubicBezTo>
                <a:cubicBezTo>
                  <a:pt x="15303" y="7128"/>
                  <a:pt x="15200" y="7200"/>
                  <a:pt x="15154" y="7200"/>
                </a:cubicBezTo>
                <a:cubicBezTo>
                  <a:pt x="15130" y="7200"/>
                  <a:pt x="15120" y="7181"/>
                  <a:pt x="15141" y="7123"/>
                </a:cubicBezTo>
                <a:lnTo>
                  <a:pt x="15141" y="7123"/>
                </a:lnTo>
                <a:cubicBezTo>
                  <a:pt x="14823" y="7700"/>
                  <a:pt x="15002" y="7421"/>
                  <a:pt x="14902" y="7899"/>
                </a:cubicBezTo>
                <a:lnTo>
                  <a:pt x="14763" y="7919"/>
                </a:lnTo>
                <a:cubicBezTo>
                  <a:pt x="14743" y="8078"/>
                  <a:pt x="14763" y="8118"/>
                  <a:pt x="14564" y="8396"/>
                </a:cubicBezTo>
                <a:cubicBezTo>
                  <a:pt x="14606" y="8305"/>
                  <a:pt x="14589" y="8286"/>
                  <a:pt x="14553" y="8286"/>
                </a:cubicBezTo>
                <a:cubicBezTo>
                  <a:pt x="14527" y="8286"/>
                  <a:pt x="14490" y="8296"/>
                  <a:pt x="14461" y="8296"/>
                </a:cubicBezTo>
                <a:cubicBezTo>
                  <a:pt x="14416" y="8296"/>
                  <a:pt x="14386" y="8273"/>
                  <a:pt x="14425" y="8158"/>
                </a:cubicBezTo>
                <a:lnTo>
                  <a:pt x="14425" y="8158"/>
                </a:lnTo>
                <a:cubicBezTo>
                  <a:pt x="13828" y="8536"/>
                  <a:pt x="13928" y="9073"/>
                  <a:pt x="13490" y="9113"/>
                </a:cubicBezTo>
                <a:cubicBezTo>
                  <a:pt x="13490" y="9203"/>
                  <a:pt x="13513" y="9238"/>
                  <a:pt x="13550" y="9238"/>
                </a:cubicBezTo>
                <a:cubicBezTo>
                  <a:pt x="13662" y="9238"/>
                  <a:pt x="13897" y="8906"/>
                  <a:pt x="13929" y="8906"/>
                </a:cubicBezTo>
                <a:cubicBezTo>
                  <a:pt x="13934" y="8906"/>
                  <a:pt x="13934" y="8914"/>
                  <a:pt x="13928" y="8933"/>
                </a:cubicBezTo>
                <a:cubicBezTo>
                  <a:pt x="13939" y="8929"/>
                  <a:pt x="13949" y="8927"/>
                  <a:pt x="13957" y="8927"/>
                </a:cubicBezTo>
                <a:cubicBezTo>
                  <a:pt x="14061" y="8927"/>
                  <a:pt x="13896" y="9263"/>
                  <a:pt x="13748" y="9411"/>
                </a:cubicBezTo>
                <a:cubicBezTo>
                  <a:pt x="13609" y="9570"/>
                  <a:pt x="13231" y="9471"/>
                  <a:pt x="12893" y="9908"/>
                </a:cubicBezTo>
                <a:cubicBezTo>
                  <a:pt x="12913" y="9869"/>
                  <a:pt x="12913" y="9849"/>
                  <a:pt x="12953" y="9809"/>
                </a:cubicBezTo>
                <a:lnTo>
                  <a:pt x="12953" y="9809"/>
                </a:lnTo>
                <a:cubicBezTo>
                  <a:pt x="12754" y="9928"/>
                  <a:pt x="12754" y="10167"/>
                  <a:pt x="12495" y="10306"/>
                </a:cubicBezTo>
                <a:cubicBezTo>
                  <a:pt x="12535" y="10505"/>
                  <a:pt x="12276" y="10545"/>
                  <a:pt x="12415" y="10704"/>
                </a:cubicBezTo>
                <a:lnTo>
                  <a:pt x="12714" y="10286"/>
                </a:lnTo>
                <a:lnTo>
                  <a:pt x="12714" y="10286"/>
                </a:lnTo>
                <a:cubicBezTo>
                  <a:pt x="12555" y="10545"/>
                  <a:pt x="12575" y="10903"/>
                  <a:pt x="12177" y="11202"/>
                </a:cubicBezTo>
                <a:cubicBezTo>
                  <a:pt x="12177" y="11142"/>
                  <a:pt x="12216" y="11003"/>
                  <a:pt x="12256" y="10903"/>
                </a:cubicBezTo>
                <a:lnTo>
                  <a:pt x="12256" y="10903"/>
                </a:lnTo>
                <a:cubicBezTo>
                  <a:pt x="12117" y="10983"/>
                  <a:pt x="12117" y="11142"/>
                  <a:pt x="11978" y="11202"/>
                </a:cubicBezTo>
                <a:cubicBezTo>
                  <a:pt x="11838" y="11042"/>
                  <a:pt x="12336" y="10704"/>
                  <a:pt x="12415" y="10366"/>
                </a:cubicBezTo>
                <a:lnTo>
                  <a:pt x="12415" y="10366"/>
                </a:lnTo>
                <a:cubicBezTo>
                  <a:pt x="12290" y="10413"/>
                  <a:pt x="12201" y="10721"/>
                  <a:pt x="12130" y="10721"/>
                </a:cubicBezTo>
                <a:cubicBezTo>
                  <a:pt x="12112" y="10721"/>
                  <a:pt x="12094" y="10699"/>
                  <a:pt x="12077" y="10645"/>
                </a:cubicBezTo>
                <a:lnTo>
                  <a:pt x="12077" y="10645"/>
                </a:lnTo>
                <a:cubicBezTo>
                  <a:pt x="12157" y="11003"/>
                  <a:pt x="11699" y="11042"/>
                  <a:pt x="11620" y="11480"/>
                </a:cubicBezTo>
                <a:lnTo>
                  <a:pt x="11540" y="11381"/>
                </a:lnTo>
                <a:cubicBezTo>
                  <a:pt x="11520" y="11421"/>
                  <a:pt x="11480" y="11560"/>
                  <a:pt x="11421" y="11639"/>
                </a:cubicBezTo>
                <a:lnTo>
                  <a:pt x="11421" y="11381"/>
                </a:lnTo>
                <a:cubicBezTo>
                  <a:pt x="11321" y="11719"/>
                  <a:pt x="10943" y="11759"/>
                  <a:pt x="10824" y="12037"/>
                </a:cubicBezTo>
                <a:cubicBezTo>
                  <a:pt x="10961" y="11864"/>
                  <a:pt x="11025" y="11814"/>
                  <a:pt x="11062" y="11814"/>
                </a:cubicBezTo>
                <a:cubicBezTo>
                  <a:pt x="11112" y="11814"/>
                  <a:pt x="11113" y="11906"/>
                  <a:pt x="11182" y="11906"/>
                </a:cubicBezTo>
                <a:cubicBezTo>
                  <a:pt x="11202" y="11906"/>
                  <a:pt x="11227" y="11898"/>
                  <a:pt x="11261" y="11878"/>
                </a:cubicBezTo>
                <a:lnTo>
                  <a:pt x="11261" y="11878"/>
                </a:lnTo>
                <a:cubicBezTo>
                  <a:pt x="10903" y="12555"/>
                  <a:pt x="10744" y="12037"/>
                  <a:pt x="10267" y="12654"/>
                </a:cubicBezTo>
                <a:cubicBezTo>
                  <a:pt x="10320" y="12587"/>
                  <a:pt x="10428" y="12511"/>
                  <a:pt x="10474" y="12511"/>
                </a:cubicBezTo>
                <a:cubicBezTo>
                  <a:pt x="10497" y="12511"/>
                  <a:pt x="10505" y="12529"/>
                  <a:pt x="10485" y="12574"/>
                </a:cubicBezTo>
                <a:cubicBezTo>
                  <a:pt x="10366" y="12694"/>
                  <a:pt x="10187" y="12813"/>
                  <a:pt x="10088" y="12853"/>
                </a:cubicBezTo>
                <a:cubicBezTo>
                  <a:pt x="9948" y="13024"/>
                  <a:pt x="9938" y="13064"/>
                  <a:pt x="9974" y="13064"/>
                </a:cubicBezTo>
                <a:cubicBezTo>
                  <a:pt x="10006" y="13064"/>
                  <a:pt x="10075" y="13032"/>
                  <a:pt x="10118" y="13032"/>
                </a:cubicBezTo>
                <a:cubicBezTo>
                  <a:pt x="10150" y="13032"/>
                  <a:pt x="10168" y="13050"/>
                  <a:pt x="10147" y="13112"/>
                </a:cubicBezTo>
                <a:cubicBezTo>
                  <a:pt x="9908" y="13151"/>
                  <a:pt x="10008" y="13350"/>
                  <a:pt x="9889" y="13569"/>
                </a:cubicBezTo>
                <a:lnTo>
                  <a:pt x="9789" y="13490"/>
                </a:lnTo>
                <a:lnTo>
                  <a:pt x="9789" y="13490"/>
                </a:lnTo>
                <a:cubicBezTo>
                  <a:pt x="9312" y="13927"/>
                  <a:pt x="9889" y="13788"/>
                  <a:pt x="9431" y="14166"/>
                </a:cubicBezTo>
                <a:lnTo>
                  <a:pt x="9451" y="13868"/>
                </a:lnTo>
                <a:lnTo>
                  <a:pt x="9292" y="14126"/>
                </a:lnTo>
                <a:lnTo>
                  <a:pt x="9232" y="13987"/>
                </a:lnTo>
                <a:cubicBezTo>
                  <a:pt x="9093" y="14305"/>
                  <a:pt x="9013" y="14365"/>
                  <a:pt x="8774" y="14584"/>
                </a:cubicBezTo>
                <a:cubicBezTo>
                  <a:pt x="8894" y="14584"/>
                  <a:pt x="8934" y="14763"/>
                  <a:pt x="8735" y="14982"/>
                </a:cubicBezTo>
                <a:cubicBezTo>
                  <a:pt x="8702" y="15000"/>
                  <a:pt x="8681" y="15006"/>
                  <a:pt x="8666" y="15006"/>
                </a:cubicBezTo>
                <a:cubicBezTo>
                  <a:pt x="8634" y="15006"/>
                  <a:pt x="8634" y="14976"/>
                  <a:pt x="8620" y="14976"/>
                </a:cubicBezTo>
                <a:cubicBezTo>
                  <a:pt x="8606" y="14976"/>
                  <a:pt x="8575" y="15009"/>
                  <a:pt x="8476" y="15141"/>
                </a:cubicBezTo>
                <a:cubicBezTo>
                  <a:pt x="8476" y="15022"/>
                  <a:pt x="8456" y="14882"/>
                  <a:pt x="8655" y="14823"/>
                </a:cubicBezTo>
                <a:cubicBezTo>
                  <a:pt x="8635" y="14783"/>
                  <a:pt x="8655" y="14703"/>
                  <a:pt x="8635" y="14664"/>
                </a:cubicBezTo>
                <a:cubicBezTo>
                  <a:pt x="8436" y="14763"/>
                  <a:pt x="8297" y="15042"/>
                  <a:pt x="8197" y="15161"/>
                </a:cubicBezTo>
                <a:cubicBezTo>
                  <a:pt x="8237" y="15121"/>
                  <a:pt x="8277" y="15062"/>
                  <a:pt x="8317" y="15062"/>
                </a:cubicBezTo>
                <a:lnTo>
                  <a:pt x="8078" y="15619"/>
                </a:lnTo>
                <a:cubicBezTo>
                  <a:pt x="8068" y="15621"/>
                  <a:pt x="8058" y="15622"/>
                  <a:pt x="8050" y="15622"/>
                </a:cubicBezTo>
                <a:cubicBezTo>
                  <a:pt x="7983" y="15622"/>
                  <a:pt x="8001" y="15551"/>
                  <a:pt x="8018" y="15479"/>
                </a:cubicBezTo>
                <a:lnTo>
                  <a:pt x="8018" y="15479"/>
                </a:lnTo>
                <a:cubicBezTo>
                  <a:pt x="7959" y="15579"/>
                  <a:pt x="7939" y="15678"/>
                  <a:pt x="7839" y="15818"/>
                </a:cubicBezTo>
                <a:cubicBezTo>
                  <a:pt x="7801" y="15722"/>
                  <a:pt x="7708" y="15663"/>
                  <a:pt x="7806" y="15466"/>
                </a:cubicBezTo>
                <a:lnTo>
                  <a:pt x="7806" y="15466"/>
                </a:lnTo>
                <a:lnTo>
                  <a:pt x="7561" y="15937"/>
                </a:lnTo>
                <a:cubicBezTo>
                  <a:pt x="7514" y="15937"/>
                  <a:pt x="7372" y="16021"/>
                  <a:pt x="7320" y="16021"/>
                </a:cubicBezTo>
                <a:cubicBezTo>
                  <a:pt x="7305" y="16021"/>
                  <a:pt x="7298" y="16014"/>
                  <a:pt x="7302" y="15997"/>
                </a:cubicBezTo>
                <a:lnTo>
                  <a:pt x="7302" y="15997"/>
                </a:lnTo>
                <a:cubicBezTo>
                  <a:pt x="7043" y="16196"/>
                  <a:pt x="6964" y="16693"/>
                  <a:pt x="6626" y="16952"/>
                </a:cubicBezTo>
                <a:cubicBezTo>
                  <a:pt x="6626" y="16991"/>
                  <a:pt x="6626" y="17031"/>
                  <a:pt x="6566" y="17111"/>
                </a:cubicBezTo>
                <a:cubicBezTo>
                  <a:pt x="6307" y="17389"/>
                  <a:pt x="5989" y="17549"/>
                  <a:pt x="5810" y="17986"/>
                </a:cubicBezTo>
                <a:lnTo>
                  <a:pt x="5492" y="18066"/>
                </a:lnTo>
                <a:cubicBezTo>
                  <a:pt x="5424" y="18167"/>
                  <a:pt x="5450" y="18186"/>
                  <a:pt x="5502" y="18186"/>
                </a:cubicBezTo>
                <a:cubicBezTo>
                  <a:pt x="5532" y="18186"/>
                  <a:pt x="5570" y="18180"/>
                  <a:pt x="5603" y="18180"/>
                </a:cubicBezTo>
                <a:cubicBezTo>
                  <a:pt x="5680" y="18180"/>
                  <a:pt x="5727" y="18214"/>
                  <a:pt x="5571" y="18444"/>
                </a:cubicBezTo>
                <a:cubicBezTo>
                  <a:pt x="5485" y="18574"/>
                  <a:pt x="5432" y="18612"/>
                  <a:pt x="5394" y="18612"/>
                </a:cubicBezTo>
                <a:cubicBezTo>
                  <a:pt x="5338" y="18612"/>
                  <a:pt x="5312" y="18531"/>
                  <a:pt x="5254" y="18531"/>
                </a:cubicBezTo>
                <a:cubicBezTo>
                  <a:pt x="5242" y="18531"/>
                  <a:pt x="5229" y="18534"/>
                  <a:pt x="5213" y="18543"/>
                </a:cubicBezTo>
                <a:cubicBezTo>
                  <a:pt x="5153" y="18762"/>
                  <a:pt x="5054" y="19160"/>
                  <a:pt x="4696" y="19359"/>
                </a:cubicBezTo>
                <a:cubicBezTo>
                  <a:pt x="4755" y="19240"/>
                  <a:pt x="4835" y="19180"/>
                  <a:pt x="4895" y="19081"/>
                </a:cubicBezTo>
                <a:lnTo>
                  <a:pt x="4895" y="19081"/>
                </a:lnTo>
                <a:lnTo>
                  <a:pt x="4636" y="19220"/>
                </a:lnTo>
                <a:cubicBezTo>
                  <a:pt x="4716" y="18932"/>
                  <a:pt x="4873" y="18773"/>
                  <a:pt x="4777" y="18773"/>
                </a:cubicBezTo>
                <a:cubicBezTo>
                  <a:pt x="4753" y="18773"/>
                  <a:pt x="4715" y="18782"/>
                  <a:pt x="4656" y="18802"/>
                </a:cubicBezTo>
                <a:cubicBezTo>
                  <a:pt x="4895" y="19081"/>
                  <a:pt x="3940" y="19697"/>
                  <a:pt x="4178" y="19956"/>
                </a:cubicBezTo>
                <a:lnTo>
                  <a:pt x="3999" y="20055"/>
                </a:lnTo>
                <a:cubicBezTo>
                  <a:pt x="4039" y="20016"/>
                  <a:pt x="4039" y="19996"/>
                  <a:pt x="4079" y="19956"/>
                </a:cubicBezTo>
                <a:lnTo>
                  <a:pt x="4079" y="19956"/>
                </a:lnTo>
                <a:cubicBezTo>
                  <a:pt x="3701" y="20135"/>
                  <a:pt x="4079" y="20334"/>
                  <a:pt x="3721" y="20672"/>
                </a:cubicBezTo>
                <a:cubicBezTo>
                  <a:pt x="3648" y="20733"/>
                  <a:pt x="3576" y="20778"/>
                  <a:pt x="3539" y="20778"/>
                </a:cubicBezTo>
                <a:cubicBezTo>
                  <a:pt x="3515" y="20778"/>
                  <a:pt x="3506" y="20759"/>
                  <a:pt x="3522" y="20712"/>
                </a:cubicBezTo>
                <a:lnTo>
                  <a:pt x="3522" y="20712"/>
                </a:lnTo>
                <a:lnTo>
                  <a:pt x="3343" y="21050"/>
                </a:lnTo>
                <a:cubicBezTo>
                  <a:pt x="3319" y="21082"/>
                  <a:pt x="3298" y="21095"/>
                  <a:pt x="3284" y="21095"/>
                </a:cubicBezTo>
                <a:cubicBezTo>
                  <a:pt x="3264" y="21095"/>
                  <a:pt x="3259" y="21066"/>
                  <a:pt x="3283" y="21030"/>
                </a:cubicBezTo>
                <a:lnTo>
                  <a:pt x="3283" y="21030"/>
                </a:lnTo>
                <a:lnTo>
                  <a:pt x="2965" y="21448"/>
                </a:lnTo>
                <a:lnTo>
                  <a:pt x="2945" y="21428"/>
                </a:lnTo>
                <a:cubicBezTo>
                  <a:pt x="2945" y="21528"/>
                  <a:pt x="2885" y="21727"/>
                  <a:pt x="2845" y="21826"/>
                </a:cubicBezTo>
                <a:cubicBezTo>
                  <a:pt x="2821" y="21842"/>
                  <a:pt x="2808" y="21849"/>
                  <a:pt x="2801" y="21849"/>
                </a:cubicBezTo>
                <a:cubicBezTo>
                  <a:pt x="2774" y="21849"/>
                  <a:pt x="2853" y="21747"/>
                  <a:pt x="2806" y="21747"/>
                </a:cubicBezTo>
                <a:lnTo>
                  <a:pt x="2666" y="22045"/>
                </a:lnTo>
                <a:cubicBezTo>
                  <a:pt x="2660" y="22046"/>
                  <a:pt x="2654" y="22046"/>
                  <a:pt x="2649" y="22046"/>
                </a:cubicBezTo>
                <a:cubicBezTo>
                  <a:pt x="2517" y="22046"/>
                  <a:pt x="2633" y="21820"/>
                  <a:pt x="2786" y="21667"/>
                </a:cubicBezTo>
                <a:cubicBezTo>
                  <a:pt x="2769" y="21666"/>
                  <a:pt x="2754" y="21666"/>
                  <a:pt x="2740" y="21666"/>
                </a:cubicBezTo>
                <a:cubicBezTo>
                  <a:pt x="2331" y="21666"/>
                  <a:pt x="2647" y="21937"/>
                  <a:pt x="2089" y="22264"/>
                </a:cubicBezTo>
                <a:lnTo>
                  <a:pt x="2248" y="22005"/>
                </a:lnTo>
                <a:cubicBezTo>
                  <a:pt x="1970" y="22005"/>
                  <a:pt x="1870" y="22244"/>
                  <a:pt x="1552" y="22403"/>
                </a:cubicBezTo>
                <a:cubicBezTo>
                  <a:pt x="1629" y="22390"/>
                  <a:pt x="1893" y="22271"/>
                  <a:pt x="2031" y="22271"/>
                </a:cubicBezTo>
                <a:cubicBezTo>
                  <a:pt x="2100" y="22271"/>
                  <a:pt x="2137" y="22301"/>
                  <a:pt x="2105" y="22387"/>
                </a:cubicBezTo>
                <a:lnTo>
                  <a:pt x="2105" y="22387"/>
                </a:lnTo>
                <a:cubicBezTo>
                  <a:pt x="2141" y="22299"/>
                  <a:pt x="2182" y="22164"/>
                  <a:pt x="2268" y="22164"/>
                </a:cubicBezTo>
                <a:cubicBezTo>
                  <a:pt x="2328" y="22344"/>
                  <a:pt x="2229" y="22344"/>
                  <a:pt x="2089" y="22423"/>
                </a:cubicBezTo>
                <a:cubicBezTo>
                  <a:pt x="2010" y="22483"/>
                  <a:pt x="1910" y="22562"/>
                  <a:pt x="1831" y="22761"/>
                </a:cubicBezTo>
                <a:cubicBezTo>
                  <a:pt x="1811" y="22746"/>
                  <a:pt x="1792" y="22738"/>
                  <a:pt x="1773" y="22738"/>
                </a:cubicBezTo>
                <a:cubicBezTo>
                  <a:pt x="1697" y="22738"/>
                  <a:pt x="1620" y="22856"/>
                  <a:pt x="1492" y="23000"/>
                </a:cubicBezTo>
                <a:lnTo>
                  <a:pt x="1393" y="22881"/>
                </a:lnTo>
                <a:cubicBezTo>
                  <a:pt x="1254" y="23100"/>
                  <a:pt x="1333" y="23139"/>
                  <a:pt x="1293" y="23299"/>
                </a:cubicBezTo>
                <a:cubicBezTo>
                  <a:pt x="1179" y="23401"/>
                  <a:pt x="1085" y="23432"/>
                  <a:pt x="1002" y="23432"/>
                </a:cubicBezTo>
                <a:cubicBezTo>
                  <a:pt x="941" y="23432"/>
                  <a:pt x="887" y="23415"/>
                  <a:pt x="836" y="23398"/>
                </a:cubicBezTo>
                <a:cubicBezTo>
                  <a:pt x="727" y="23514"/>
                  <a:pt x="745" y="23535"/>
                  <a:pt x="796" y="23535"/>
                </a:cubicBezTo>
                <a:cubicBezTo>
                  <a:pt x="826" y="23535"/>
                  <a:pt x="866" y="23528"/>
                  <a:pt x="900" y="23528"/>
                </a:cubicBezTo>
                <a:cubicBezTo>
                  <a:pt x="969" y="23528"/>
                  <a:pt x="1012" y="23557"/>
                  <a:pt x="876" y="23736"/>
                </a:cubicBezTo>
                <a:cubicBezTo>
                  <a:pt x="796" y="23776"/>
                  <a:pt x="736" y="23836"/>
                  <a:pt x="677" y="23895"/>
                </a:cubicBezTo>
                <a:cubicBezTo>
                  <a:pt x="657" y="23935"/>
                  <a:pt x="637" y="23955"/>
                  <a:pt x="597" y="23995"/>
                </a:cubicBezTo>
                <a:cubicBezTo>
                  <a:pt x="557" y="24035"/>
                  <a:pt x="517" y="24075"/>
                  <a:pt x="478" y="24134"/>
                </a:cubicBezTo>
                <a:cubicBezTo>
                  <a:pt x="398" y="24234"/>
                  <a:pt x="318" y="24333"/>
                  <a:pt x="239" y="24453"/>
                </a:cubicBezTo>
                <a:cubicBezTo>
                  <a:pt x="219" y="24512"/>
                  <a:pt x="120" y="24552"/>
                  <a:pt x="239" y="24651"/>
                </a:cubicBezTo>
                <a:cubicBezTo>
                  <a:pt x="279" y="24691"/>
                  <a:pt x="318" y="24731"/>
                  <a:pt x="358" y="24771"/>
                </a:cubicBezTo>
                <a:cubicBezTo>
                  <a:pt x="378" y="24811"/>
                  <a:pt x="338" y="24831"/>
                  <a:pt x="338" y="24850"/>
                </a:cubicBezTo>
                <a:cubicBezTo>
                  <a:pt x="288" y="24926"/>
                  <a:pt x="266" y="24949"/>
                  <a:pt x="257" y="24949"/>
                </a:cubicBezTo>
                <a:cubicBezTo>
                  <a:pt x="240" y="24949"/>
                  <a:pt x="265" y="24875"/>
                  <a:pt x="254" y="24875"/>
                </a:cubicBezTo>
                <a:cubicBezTo>
                  <a:pt x="252" y="24875"/>
                  <a:pt x="247" y="24880"/>
                  <a:pt x="239" y="24890"/>
                </a:cubicBezTo>
                <a:cubicBezTo>
                  <a:pt x="219" y="24970"/>
                  <a:pt x="199" y="25030"/>
                  <a:pt x="179" y="25089"/>
                </a:cubicBezTo>
                <a:cubicBezTo>
                  <a:pt x="168" y="25113"/>
                  <a:pt x="156" y="25122"/>
                  <a:pt x="148" y="25122"/>
                </a:cubicBezTo>
                <a:cubicBezTo>
                  <a:pt x="143" y="25122"/>
                  <a:pt x="139" y="25117"/>
                  <a:pt x="139" y="25109"/>
                </a:cubicBezTo>
                <a:lnTo>
                  <a:pt x="139" y="25109"/>
                </a:lnTo>
                <a:cubicBezTo>
                  <a:pt x="80" y="25248"/>
                  <a:pt x="179" y="25149"/>
                  <a:pt x="80" y="25288"/>
                </a:cubicBezTo>
                <a:cubicBezTo>
                  <a:pt x="80" y="25308"/>
                  <a:pt x="60" y="25308"/>
                  <a:pt x="40" y="25328"/>
                </a:cubicBezTo>
                <a:cubicBezTo>
                  <a:pt x="40" y="25348"/>
                  <a:pt x="40" y="25348"/>
                  <a:pt x="40" y="25348"/>
                </a:cubicBezTo>
                <a:cubicBezTo>
                  <a:pt x="20" y="25368"/>
                  <a:pt x="20" y="25368"/>
                  <a:pt x="20" y="25368"/>
                </a:cubicBezTo>
                <a:lnTo>
                  <a:pt x="0" y="25368"/>
                </a:lnTo>
                <a:lnTo>
                  <a:pt x="20" y="25388"/>
                </a:lnTo>
                <a:cubicBezTo>
                  <a:pt x="40" y="25427"/>
                  <a:pt x="60" y="25467"/>
                  <a:pt x="80" y="25527"/>
                </a:cubicBezTo>
                <a:cubicBezTo>
                  <a:pt x="120" y="25646"/>
                  <a:pt x="100" y="25825"/>
                  <a:pt x="159" y="25965"/>
                </a:cubicBezTo>
                <a:cubicBezTo>
                  <a:pt x="259" y="26004"/>
                  <a:pt x="358" y="26044"/>
                  <a:pt x="458" y="26064"/>
                </a:cubicBezTo>
                <a:cubicBezTo>
                  <a:pt x="537" y="26164"/>
                  <a:pt x="318" y="26104"/>
                  <a:pt x="279" y="26164"/>
                </a:cubicBezTo>
                <a:cubicBezTo>
                  <a:pt x="1094" y="26442"/>
                  <a:pt x="995" y="26422"/>
                  <a:pt x="1453" y="26462"/>
                </a:cubicBezTo>
                <a:cubicBezTo>
                  <a:pt x="1512" y="26542"/>
                  <a:pt x="1671" y="26661"/>
                  <a:pt x="1811" y="26780"/>
                </a:cubicBezTo>
                <a:cubicBezTo>
                  <a:pt x="1652" y="26621"/>
                  <a:pt x="1711" y="26581"/>
                  <a:pt x="1831" y="26562"/>
                </a:cubicBezTo>
                <a:cubicBezTo>
                  <a:pt x="1950" y="26542"/>
                  <a:pt x="2109" y="26542"/>
                  <a:pt x="2229" y="26542"/>
                </a:cubicBezTo>
                <a:cubicBezTo>
                  <a:pt x="2229" y="26542"/>
                  <a:pt x="2209" y="26522"/>
                  <a:pt x="2209" y="26502"/>
                </a:cubicBezTo>
                <a:lnTo>
                  <a:pt x="2209" y="26502"/>
                </a:lnTo>
                <a:lnTo>
                  <a:pt x="2288" y="26542"/>
                </a:lnTo>
                <a:lnTo>
                  <a:pt x="2229" y="26542"/>
                </a:lnTo>
                <a:cubicBezTo>
                  <a:pt x="2248" y="26562"/>
                  <a:pt x="2268" y="26601"/>
                  <a:pt x="2288" y="26621"/>
                </a:cubicBezTo>
                <a:cubicBezTo>
                  <a:pt x="2308" y="26601"/>
                  <a:pt x="2328" y="26581"/>
                  <a:pt x="2348" y="26581"/>
                </a:cubicBezTo>
                <a:lnTo>
                  <a:pt x="2408" y="26621"/>
                </a:lnTo>
                <a:cubicBezTo>
                  <a:pt x="2408" y="26621"/>
                  <a:pt x="2447" y="26562"/>
                  <a:pt x="2507" y="26502"/>
                </a:cubicBezTo>
                <a:lnTo>
                  <a:pt x="2507" y="26502"/>
                </a:lnTo>
                <a:cubicBezTo>
                  <a:pt x="2527" y="26562"/>
                  <a:pt x="2507" y="26661"/>
                  <a:pt x="2467" y="26800"/>
                </a:cubicBezTo>
                <a:lnTo>
                  <a:pt x="2447" y="26800"/>
                </a:lnTo>
                <a:cubicBezTo>
                  <a:pt x="2447" y="26800"/>
                  <a:pt x="2427" y="26780"/>
                  <a:pt x="2427" y="26780"/>
                </a:cubicBezTo>
                <a:lnTo>
                  <a:pt x="2368" y="26721"/>
                </a:lnTo>
                <a:lnTo>
                  <a:pt x="2288" y="26621"/>
                </a:lnTo>
                <a:cubicBezTo>
                  <a:pt x="2189" y="26681"/>
                  <a:pt x="2069" y="26741"/>
                  <a:pt x="2089" y="26860"/>
                </a:cubicBezTo>
                <a:cubicBezTo>
                  <a:pt x="2109" y="26860"/>
                  <a:pt x="2189" y="26880"/>
                  <a:pt x="2268" y="26900"/>
                </a:cubicBezTo>
                <a:cubicBezTo>
                  <a:pt x="2229" y="26920"/>
                  <a:pt x="2209" y="26940"/>
                  <a:pt x="2229" y="26959"/>
                </a:cubicBezTo>
                <a:cubicBezTo>
                  <a:pt x="2238" y="26979"/>
                  <a:pt x="2258" y="26984"/>
                  <a:pt x="2286" y="26984"/>
                </a:cubicBezTo>
                <a:cubicBezTo>
                  <a:pt x="2313" y="26984"/>
                  <a:pt x="2348" y="26979"/>
                  <a:pt x="2388" y="26979"/>
                </a:cubicBezTo>
                <a:lnTo>
                  <a:pt x="2467" y="27139"/>
                </a:lnTo>
                <a:lnTo>
                  <a:pt x="2507" y="27218"/>
                </a:lnTo>
                <a:cubicBezTo>
                  <a:pt x="2527" y="27238"/>
                  <a:pt x="2547" y="27238"/>
                  <a:pt x="2547" y="27238"/>
                </a:cubicBezTo>
                <a:lnTo>
                  <a:pt x="2547" y="27119"/>
                </a:lnTo>
                <a:cubicBezTo>
                  <a:pt x="2766" y="26959"/>
                  <a:pt x="2985" y="26760"/>
                  <a:pt x="3203" y="26542"/>
                </a:cubicBezTo>
                <a:cubicBezTo>
                  <a:pt x="3243" y="26462"/>
                  <a:pt x="3283" y="26382"/>
                  <a:pt x="3323" y="26323"/>
                </a:cubicBezTo>
                <a:lnTo>
                  <a:pt x="3363" y="26144"/>
                </a:lnTo>
                <a:cubicBezTo>
                  <a:pt x="3382" y="26024"/>
                  <a:pt x="3422" y="25905"/>
                  <a:pt x="3462" y="25786"/>
                </a:cubicBezTo>
                <a:cubicBezTo>
                  <a:pt x="3542" y="25527"/>
                  <a:pt x="3641" y="25268"/>
                  <a:pt x="3840" y="24990"/>
                </a:cubicBezTo>
                <a:cubicBezTo>
                  <a:pt x="3840" y="25209"/>
                  <a:pt x="3979" y="25169"/>
                  <a:pt x="4099" y="25268"/>
                </a:cubicBezTo>
                <a:cubicBezTo>
                  <a:pt x="3860" y="25308"/>
                  <a:pt x="3800" y="25726"/>
                  <a:pt x="3542" y="25985"/>
                </a:cubicBezTo>
                <a:cubicBezTo>
                  <a:pt x="3599" y="25927"/>
                  <a:pt x="3639" y="25907"/>
                  <a:pt x="3666" y="25907"/>
                </a:cubicBezTo>
                <a:cubicBezTo>
                  <a:pt x="3704" y="25907"/>
                  <a:pt x="3713" y="25949"/>
                  <a:pt x="3701" y="25985"/>
                </a:cubicBezTo>
                <a:lnTo>
                  <a:pt x="3999" y="25388"/>
                </a:lnTo>
                <a:cubicBezTo>
                  <a:pt x="4024" y="25412"/>
                  <a:pt x="4047" y="25422"/>
                  <a:pt x="4070" y="25422"/>
                </a:cubicBezTo>
                <a:cubicBezTo>
                  <a:pt x="4142" y="25422"/>
                  <a:pt x="4213" y="25328"/>
                  <a:pt x="4318" y="25268"/>
                </a:cubicBezTo>
                <a:cubicBezTo>
                  <a:pt x="4039" y="25189"/>
                  <a:pt x="4497" y="24791"/>
                  <a:pt x="4616" y="24532"/>
                </a:cubicBezTo>
                <a:lnTo>
                  <a:pt x="4616" y="24532"/>
                </a:lnTo>
                <a:cubicBezTo>
                  <a:pt x="4696" y="24592"/>
                  <a:pt x="4716" y="24691"/>
                  <a:pt x="4497" y="24910"/>
                </a:cubicBezTo>
                <a:cubicBezTo>
                  <a:pt x="4875" y="24791"/>
                  <a:pt x="4556" y="24373"/>
                  <a:pt x="4895" y="24214"/>
                </a:cubicBezTo>
                <a:lnTo>
                  <a:pt x="4895" y="24214"/>
                </a:lnTo>
                <a:cubicBezTo>
                  <a:pt x="4855" y="24273"/>
                  <a:pt x="4815" y="24313"/>
                  <a:pt x="4835" y="24353"/>
                </a:cubicBezTo>
                <a:cubicBezTo>
                  <a:pt x="4885" y="24202"/>
                  <a:pt x="5132" y="23968"/>
                  <a:pt x="5198" y="23968"/>
                </a:cubicBezTo>
                <a:cubicBezTo>
                  <a:pt x="5210" y="23968"/>
                  <a:pt x="5216" y="23976"/>
                  <a:pt x="5213" y="23995"/>
                </a:cubicBezTo>
                <a:lnTo>
                  <a:pt x="5173" y="24055"/>
                </a:lnTo>
                <a:cubicBezTo>
                  <a:pt x="5531" y="23696"/>
                  <a:pt x="6188" y="22881"/>
                  <a:pt x="6068" y="22662"/>
                </a:cubicBezTo>
                <a:lnTo>
                  <a:pt x="6068" y="22662"/>
                </a:lnTo>
                <a:cubicBezTo>
                  <a:pt x="6108" y="22682"/>
                  <a:pt x="6228" y="22901"/>
                  <a:pt x="6248" y="22940"/>
                </a:cubicBezTo>
                <a:lnTo>
                  <a:pt x="6267" y="22125"/>
                </a:lnTo>
                <a:cubicBezTo>
                  <a:pt x="6327" y="22045"/>
                  <a:pt x="6387" y="21985"/>
                  <a:pt x="6447" y="21906"/>
                </a:cubicBezTo>
                <a:cubicBezTo>
                  <a:pt x="6645" y="22005"/>
                  <a:pt x="6864" y="22125"/>
                  <a:pt x="6725" y="22403"/>
                </a:cubicBezTo>
                <a:cubicBezTo>
                  <a:pt x="6825" y="22324"/>
                  <a:pt x="6944" y="22224"/>
                  <a:pt x="7063" y="21985"/>
                </a:cubicBezTo>
                <a:lnTo>
                  <a:pt x="7063" y="21985"/>
                </a:lnTo>
                <a:cubicBezTo>
                  <a:pt x="7044" y="22000"/>
                  <a:pt x="7015" y="22006"/>
                  <a:pt x="6982" y="22006"/>
                </a:cubicBezTo>
                <a:cubicBezTo>
                  <a:pt x="6878" y="22006"/>
                  <a:pt x="6739" y="21942"/>
                  <a:pt x="6785" y="21866"/>
                </a:cubicBezTo>
                <a:cubicBezTo>
                  <a:pt x="7141" y="21767"/>
                  <a:pt x="7005" y="21786"/>
                  <a:pt x="7396" y="21610"/>
                </a:cubicBezTo>
                <a:lnTo>
                  <a:pt x="7396" y="21610"/>
                </a:lnTo>
                <a:cubicBezTo>
                  <a:pt x="7387" y="21614"/>
                  <a:pt x="7378" y="21615"/>
                  <a:pt x="7369" y="21615"/>
                </a:cubicBezTo>
                <a:cubicBezTo>
                  <a:pt x="7260" y="21615"/>
                  <a:pt x="7155" y="21356"/>
                  <a:pt x="7282" y="21229"/>
                </a:cubicBezTo>
                <a:lnTo>
                  <a:pt x="7282" y="21229"/>
                </a:lnTo>
                <a:cubicBezTo>
                  <a:pt x="7302" y="21268"/>
                  <a:pt x="7510" y="21401"/>
                  <a:pt x="7502" y="21482"/>
                </a:cubicBezTo>
                <a:lnTo>
                  <a:pt x="7502" y="21482"/>
                </a:lnTo>
                <a:lnTo>
                  <a:pt x="7595" y="20940"/>
                </a:lnTo>
                <a:lnTo>
                  <a:pt x="7595" y="20940"/>
                </a:lnTo>
                <a:cubicBezTo>
                  <a:pt x="7591" y="21036"/>
                  <a:pt x="7714" y="21075"/>
                  <a:pt x="7829" y="21075"/>
                </a:cubicBezTo>
                <a:cubicBezTo>
                  <a:pt x="7853" y="21075"/>
                  <a:pt x="7877" y="21073"/>
                  <a:pt x="7899" y="21070"/>
                </a:cubicBezTo>
                <a:cubicBezTo>
                  <a:pt x="7819" y="21070"/>
                  <a:pt x="8177" y="20752"/>
                  <a:pt x="8257" y="20632"/>
                </a:cubicBezTo>
                <a:lnTo>
                  <a:pt x="8257" y="20632"/>
                </a:lnTo>
                <a:lnTo>
                  <a:pt x="8058" y="20732"/>
                </a:lnTo>
                <a:cubicBezTo>
                  <a:pt x="8456" y="20334"/>
                  <a:pt x="8098" y="20055"/>
                  <a:pt x="8476" y="19638"/>
                </a:cubicBezTo>
                <a:cubicBezTo>
                  <a:pt x="8476" y="19712"/>
                  <a:pt x="8576" y="19887"/>
                  <a:pt x="8710" y="19887"/>
                </a:cubicBezTo>
                <a:cubicBezTo>
                  <a:pt x="8755" y="19887"/>
                  <a:pt x="8804" y="19867"/>
                  <a:pt x="8854" y="19817"/>
                </a:cubicBezTo>
                <a:cubicBezTo>
                  <a:pt x="8854" y="19717"/>
                  <a:pt x="8794" y="19459"/>
                  <a:pt x="8794" y="19180"/>
                </a:cubicBezTo>
                <a:cubicBezTo>
                  <a:pt x="8914" y="19021"/>
                  <a:pt x="9053" y="18862"/>
                  <a:pt x="9192" y="18703"/>
                </a:cubicBezTo>
                <a:lnTo>
                  <a:pt x="9192" y="18703"/>
                </a:lnTo>
                <a:cubicBezTo>
                  <a:pt x="9172" y="19041"/>
                  <a:pt x="9133" y="19399"/>
                  <a:pt x="9073" y="19618"/>
                </a:cubicBezTo>
                <a:cubicBezTo>
                  <a:pt x="9272" y="19518"/>
                  <a:pt x="9192" y="19658"/>
                  <a:pt x="9391" y="19399"/>
                </a:cubicBezTo>
                <a:cubicBezTo>
                  <a:pt x="9396" y="19398"/>
                  <a:pt x="9400" y="19398"/>
                  <a:pt x="9404" y="19398"/>
                </a:cubicBezTo>
                <a:cubicBezTo>
                  <a:pt x="9500" y="19398"/>
                  <a:pt x="9369" y="19621"/>
                  <a:pt x="9312" y="19697"/>
                </a:cubicBezTo>
                <a:lnTo>
                  <a:pt x="9829" y="19160"/>
                </a:lnTo>
                <a:cubicBezTo>
                  <a:pt x="9670" y="19081"/>
                  <a:pt x="10048" y="18623"/>
                  <a:pt x="9928" y="18563"/>
                </a:cubicBezTo>
                <a:lnTo>
                  <a:pt x="9928" y="18563"/>
                </a:lnTo>
                <a:lnTo>
                  <a:pt x="9550" y="19280"/>
                </a:lnTo>
                <a:cubicBezTo>
                  <a:pt x="9391" y="19180"/>
                  <a:pt x="9471" y="18603"/>
                  <a:pt x="9829" y="18225"/>
                </a:cubicBezTo>
                <a:cubicBezTo>
                  <a:pt x="9837" y="18223"/>
                  <a:pt x="9845" y="18222"/>
                  <a:pt x="9852" y="18222"/>
                </a:cubicBezTo>
                <a:cubicBezTo>
                  <a:pt x="9971" y="18222"/>
                  <a:pt x="9992" y="18506"/>
                  <a:pt x="10048" y="18543"/>
                </a:cubicBezTo>
                <a:cubicBezTo>
                  <a:pt x="10048" y="18444"/>
                  <a:pt x="10286" y="18086"/>
                  <a:pt x="10346" y="18086"/>
                </a:cubicBezTo>
                <a:lnTo>
                  <a:pt x="10267" y="18305"/>
                </a:lnTo>
                <a:cubicBezTo>
                  <a:pt x="10505" y="18126"/>
                  <a:pt x="10406" y="17807"/>
                  <a:pt x="10744" y="17648"/>
                </a:cubicBezTo>
                <a:cubicBezTo>
                  <a:pt x="10844" y="17568"/>
                  <a:pt x="11162" y="17529"/>
                  <a:pt x="11082" y="17449"/>
                </a:cubicBezTo>
                <a:cubicBezTo>
                  <a:pt x="10923" y="17449"/>
                  <a:pt x="10665" y="17330"/>
                  <a:pt x="10485" y="17171"/>
                </a:cubicBezTo>
                <a:cubicBezTo>
                  <a:pt x="10585" y="17071"/>
                  <a:pt x="10665" y="16972"/>
                  <a:pt x="10764" y="16852"/>
                </a:cubicBezTo>
                <a:lnTo>
                  <a:pt x="10804" y="16912"/>
                </a:lnTo>
                <a:lnTo>
                  <a:pt x="10844" y="16852"/>
                </a:lnTo>
                <a:lnTo>
                  <a:pt x="10804" y="16812"/>
                </a:lnTo>
                <a:cubicBezTo>
                  <a:pt x="10883" y="16713"/>
                  <a:pt x="10983" y="16613"/>
                  <a:pt x="11062" y="16494"/>
                </a:cubicBezTo>
                <a:cubicBezTo>
                  <a:pt x="11198" y="16572"/>
                  <a:pt x="11126" y="16933"/>
                  <a:pt x="11288" y="16933"/>
                </a:cubicBezTo>
                <a:cubicBezTo>
                  <a:pt x="11292" y="16933"/>
                  <a:pt x="11297" y="16932"/>
                  <a:pt x="11301" y="16932"/>
                </a:cubicBezTo>
                <a:cubicBezTo>
                  <a:pt x="11261" y="16892"/>
                  <a:pt x="11281" y="16773"/>
                  <a:pt x="11301" y="16713"/>
                </a:cubicBezTo>
                <a:cubicBezTo>
                  <a:pt x="11318" y="16704"/>
                  <a:pt x="11332" y="16701"/>
                  <a:pt x="11343" y="16701"/>
                </a:cubicBezTo>
                <a:cubicBezTo>
                  <a:pt x="11383" y="16701"/>
                  <a:pt x="11397" y="16739"/>
                  <a:pt x="11426" y="16739"/>
                </a:cubicBezTo>
                <a:cubicBezTo>
                  <a:pt x="11448" y="16739"/>
                  <a:pt x="11480" y="16716"/>
                  <a:pt x="11540" y="16633"/>
                </a:cubicBezTo>
                <a:cubicBezTo>
                  <a:pt x="11468" y="16518"/>
                  <a:pt x="11699" y="16350"/>
                  <a:pt x="11680" y="16350"/>
                </a:cubicBezTo>
                <a:cubicBezTo>
                  <a:pt x="11673" y="16350"/>
                  <a:pt x="11629" y="16374"/>
                  <a:pt x="11520" y="16434"/>
                </a:cubicBezTo>
                <a:cubicBezTo>
                  <a:pt x="11639" y="16196"/>
                  <a:pt x="11719" y="16255"/>
                  <a:pt x="11918" y="15997"/>
                </a:cubicBezTo>
                <a:cubicBezTo>
                  <a:pt x="11819" y="15997"/>
                  <a:pt x="11799" y="15798"/>
                  <a:pt x="11838" y="15599"/>
                </a:cubicBezTo>
                <a:cubicBezTo>
                  <a:pt x="11898" y="15499"/>
                  <a:pt x="11978" y="15420"/>
                  <a:pt x="12057" y="15320"/>
                </a:cubicBezTo>
                <a:lnTo>
                  <a:pt x="12077" y="15320"/>
                </a:lnTo>
                <a:cubicBezTo>
                  <a:pt x="12435" y="14922"/>
                  <a:pt x="12694" y="14743"/>
                  <a:pt x="13012" y="14365"/>
                </a:cubicBezTo>
                <a:cubicBezTo>
                  <a:pt x="13068" y="14351"/>
                  <a:pt x="13184" y="14278"/>
                  <a:pt x="13240" y="14278"/>
                </a:cubicBezTo>
                <a:cubicBezTo>
                  <a:pt x="13264" y="14278"/>
                  <a:pt x="13277" y="14290"/>
                  <a:pt x="13271" y="14325"/>
                </a:cubicBezTo>
                <a:cubicBezTo>
                  <a:pt x="13291" y="14246"/>
                  <a:pt x="13291" y="14166"/>
                  <a:pt x="13390" y="14047"/>
                </a:cubicBezTo>
                <a:cubicBezTo>
                  <a:pt x="13436" y="14027"/>
                  <a:pt x="13465" y="14018"/>
                  <a:pt x="13481" y="14018"/>
                </a:cubicBezTo>
                <a:cubicBezTo>
                  <a:pt x="13568" y="14018"/>
                  <a:pt x="13283" y="14272"/>
                  <a:pt x="13424" y="14272"/>
                </a:cubicBezTo>
                <a:cubicBezTo>
                  <a:pt x="13436" y="14272"/>
                  <a:pt x="13451" y="14270"/>
                  <a:pt x="13470" y="14266"/>
                </a:cubicBezTo>
                <a:cubicBezTo>
                  <a:pt x="13410" y="14186"/>
                  <a:pt x="13629" y="13868"/>
                  <a:pt x="13729" y="13649"/>
                </a:cubicBezTo>
                <a:cubicBezTo>
                  <a:pt x="13721" y="13647"/>
                  <a:pt x="13712" y="13646"/>
                  <a:pt x="13704" y="13646"/>
                </a:cubicBezTo>
                <a:cubicBezTo>
                  <a:pt x="13534" y="13646"/>
                  <a:pt x="13366" y="14037"/>
                  <a:pt x="13271" y="14246"/>
                </a:cubicBezTo>
                <a:cubicBezTo>
                  <a:pt x="13211" y="14186"/>
                  <a:pt x="13191" y="14107"/>
                  <a:pt x="13171" y="13987"/>
                </a:cubicBezTo>
                <a:cubicBezTo>
                  <a:pt x="13530" y="13569"/>
                  <a:pt x="13888" y="13151"/>
                  <a:pt x="14226" y="12754"/>
                </a:cubicBezTo>
                <a:cubicBezTo>
                  <a:pt x="14524" y="12515"/>
                  <a:pt x="15062" y="11759"/>
                  <a:pt x="15479" y="11401"/>
                </a:cubicBezTo>
                <a:cubicBezTo>
                  <a:pt x="15499" y="11321"/>
                  <a:pt x="15559" y="11222"/>
                  <a:pt x="15539" y="11162"/>
                </a:cubicBezTo>
                <a:cubicBezTo>
                  <a:pt x="15997" y="10625"/>
                  <a:pt x="16454" y="10087"/>
                  <a:pt x="16872" y="9570"/>
                </a:cubicBezTo>
                <a:cubicBezTo>
                  <a:pt x="16892" y="9590"/>
                  <a:pt x="16912" y="9590"/>
                  <a:pt x="16932" y="9610"/>
                </a:cubicBezTo>
                <a:lnTo>
                  <a:pt x="17051" y="9351"/>
                </a:lnTo>
                <a:cubicBezTo>
                  <a:pt x="17051" y="9351"/>
                  <a:pt x="17071" y="9331"/>
                  <a:pt x="17071" y="9331"/>
                </a:cubicBezTo>
                <a:cubicBezTo>
                  <a:pt x="17088" y="9348"/>
                  <a:pt x="17077" y="9420"/>
                  <a:pt x="17107" y="9420"/>
                </a:cubicBezTo>
                <a:cubicBezTo>
                  <a:pt x="17113" y="9420"/>
                  <a:pt x="17121" y="9418"/>
                  <a:pt x="17131" y="9411"/>
                </a:cubicBezTo>
                <a:cubicBezTo>
                  <a:pt x="17111" y="9371"/>
                  <a:pt x="17111" y="9331"/>
                  <a:pt x="17131" y="9272"/>
                </a:cubicBezTo>
                <a:cubicBezTo>
                  <a:pt x="17230" y="9152"/>
                  <a:pt x="17310" y="9033"/>
                  <a:pt x="17409" y="8914"/>
                </a:cubicBezTo>
                <a:lnTo>
                  <a:pt x="17429" y="8914"/>
                </a:lnTo>
                <a:cubicBezTo>
                  <a:pt x="17429" y="8894"/>
                  <a:pt x="17429" y="8894"/>
                  <a:pt x="17429" y="8894"/>
                </a:cubicBezTo>
                <a:cubicBezTo>
                  <a:pt x="17509" y="8794"/>
                  <a:pt x="17588" y="8695"/>
                  <a:pt x="17668" y="8615"/>
                </a:cubicBezTo>
                <a:cubicBezTo>
                  <a:pt x="17668" y="8595"/>
                  <a:pt x="17688" y="8595"/>
                  <a:pt x="17708" y="8575"/>
                </a:cubicBezTo>
                <a:cubicBezTo>
                  <a:pt x="17708" y="8555"/>
                  <a:pt x="17748" y="8536"/>
                  <a:pt x="17748" y="8496"/>
                </a:cubicBezTo>
                <a:cubicBezTo>
                  <a:pt x="20255" y="5472"/>
                  <a:pt x="22264" y="2905"/>
                  <a:pt x="23040" y="1711"/>
                </a:cubicBezTo>
                <a:lnTo>
                  <a:pt x="23179" y="1651"/>
                </a:lnTo>
                <a:cubicBezTo>
                  <a:pt x="23159" y="1651"/>
                  <a:pt x="23120" y="1632"/>
                  <a:pt x="23100" y="1632"/>
                </a:cubicBezTo>
                <a:cubicBezTo>
                  <a:pt x="23199" y="1453"/>
                  <a:pt x="23279" y="1313"/>
                  <a:pt x="23338" y="1214"/>
                </a:cubicBezTo>
                <a:cubicBezTo>
                  <a:pt x="23338" y="1214"/>
                  <a:pt x="23060" y="1114"/>
                  <a:pt x="22742" y="975"/>
                </a:cubicBezTo>
                <a:cubicBezTo>
                  <a:pt x="22662" y="836"/>
                  <a:pt x="22602" y="677"/>
                  <a:pt x="22682" y="577"/>
                </a:cubicBezTo>
                <a:lnTo>
                  <a:pt x="22682" y="577"/>
                </a:lnTo>
                <a:cubicBezTo>
                  <a:pt x="22664" y="583"/>
                  <a:pt x="22647" y="585"/>
                  <a:pt x="22629" y="585"/>
                </a:cubicBezTo>
                <a:cubicBezTo>
                  <a:pt x="22587" y="585"/>
                  <a:pt x="22545" y="571"/>
                  <a:pt x="22503" y="557"/>
                </a:cubicBezTo>
                <a:cubicBezTo>
                  <a:pt x="22483" y="537"/>
                  <a:pt x="22463" y="537"/>
                  <a:pt x="22423" y="517"/>
                </a:cubicBezTo>
                <a:lnTo>
                  <a:pt x="22403" y="497"/>
                </a:lnTo>
                <a:lnTo>
                  <a:pt x="22383" y="478"/>
                </a:lnTo>
                <a:lnTo>
                  <a:pt x="22324" y="438"/>
                </a:lnTo>
                <a:cubicBezTo>
                  <a:pt x="22145" y="338"/>
                  <a:pt x="21906" y="179"/>
                  <a:pt x="21747" y="80"/>
                </a:cubicBezTo>
                <a:cubicBezTo>
                  <a:pt x="21727" y="60"/>
                  <a:pt x="21687" y="60"/>
                  <a:pt x="21667" y="40"/>
                </a:cubicBezTo>
                <a:cubicBezTo>
                  <a:pt x="21647" y="20"/>
                  <a:pt x="21647" y="0"/>
                  <a:pt x="2162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4" name="Google Shape;734;p9"/>
          <p:cNvSpPr/>
          <p:nvPr/>
        </p:nvSpPr>
        <p:spPr>
          <a:xfrm>
            <a:off x="1261400" y="1452235"/>
            <a:ext cx="9669200" cy="45092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5" name="Google Shape;735;p9"/>
          <p:cNvSpPr txBox="1">
            <a:spLocks noGrp="1"/>
          </p:cNvSpPr>
          <p:nvPr>
            <p:ph type="title"/>
          </p:nvPr>
        </p:nvSpPr>
        <p:spPr>
          <a:xfrm>
            <a:off x="3373400" y="2345300"/>
            <a:ext cx="5445200" cy="1122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96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6" name="Google Shape;736;p9"/>
          <p:cNvSpPr txBox="1">
            <a:spLocks noGrp="1"/>
          </p:cNvSpPr>
          <p:nvPr>
            <p:ph type="subTitle" idx="1"/>
          </p:nvPr>
        </p:nvSpPr>
        <p:spPr>
          <a:xfrm>
            <a:off x="3373400" y="3467700"/>
            <a:ext cx="5445200" cy="157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73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8" name="Google Shape;738;p10"/>
          <p:cNvGrpSpPr/>
          <p:nvPr/>
        </p:nvGrpSpPr>
        <p:grpSpPr>
          <a:xfrm>
            <a:off x="-46300" y="-133"/>
            <a:ext cx="12268800" cy="6870541"/>
            <a:chOff x="-34725" y="-100"/>
            <a:chExt cx="9201600" cy="5152906"/>
          </a:xfrm>
        </p:grpSpPr>
        <p:sp>
          <p:nvSpPr>
            <p:cNvPr id="739" name="Google Shape;739;p10"/>
            <p:cNvSpPr/>
            <p:nvPr/>
          </p:nvSpPr>
          <p:spPr>
            <a:xfrm>
              <a:off x="-22925" y="4762500"/>
              <a:ext cx="9177900" cy="390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10"/>
            <p:cNvSpPr/>
            <p:nvPr/>
          </p:nvSpPr>
          <p:spPr>
            <a:xfrm>
              <a:off x="-22925" y="0"/>
              <a:ext cx="9177900" cy="51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10"/>
            <p:cNvSpPr/>
            <p:nvPr/>
          </p:nvSpPr>
          <p:spPr>
            <a:xfrm>
              <a:off x="8555475" y="0"/>
              <a:ext cx="611400" cy="515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10"/>
            <p:cNvSpPr/>
            <p:nvPr/>
          </p:nvSpPr>
          <p:spPr>
            <a:xfrm>
              <a:off x="-34725" y="-100"/>
              <a:ext cx="635400" cy="515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10"/>
            <p:cNvSpPr/>
            <p:nvPr/>
          </p:nvSpPr>
          <p:spPr>
            <a:xfrm>
              <a:off x="8543401" y="849875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10"/>
            <p:cNvSpPr/>
            <p:nvPr/>
          </p:nvSpPr>
          <p:spPr>
            <a:xfrm>
              <a:off x="8543401" y="1197797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8543401" y="1554493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8543401" y="1880582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8543401" y="2228505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8543401" y="2576360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8543401" y="2902449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8543401" y="3250037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8543401" y="3597959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8543401" y="3924048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8543401" y="4271636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8543401" y="4619558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650675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998598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10"/>
            <p:cNvSpPr/>
            <p:nvPr/>
          </p:nvSpPr>
          <p:spPr>
            <a:xfrm>
              <a:off x="1346520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10"/>
            <p:cNvSpPr/>
            <p:nvPr/>
          </p:nvSpPr>
          <p:spPr>
            <a:xfrm>
              <a:off x="1672275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10"/>
            <p:cNvSpPr/>
            <p:nvPr/>
          </p:nvSpPr>
          <p:spPr>
            <a:xfrm>
              <a:off x="2020198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10"/>
            <p:cNvSpPr/>
            <p:nvPr/>
          </p:nvSpPr>
          <p:spPr>
            <a:xfrm>
              <a:off x="2368120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10"/>
            <p:cNvSpPr/>
            <p:nvPr/>
          </p:nvSpPr>
          <p:spPr>
            <a:xfrm>
              <a:off x="2694143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10"/>
            <p:cNvSpPr/>
            <p:nvPr/>
          </p:nvSpPr>
          <p:spPr>
            <a:xfrm>
              <a:off x="3041731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10"/>
            <p:cNvSpPr/>
            <p:nvPr/>
          </p:nvSpPr>
          <p:spPr>
            <a:xfrm>
              <a:off x="3389653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10"/>
            <p:cNvSpPr/>
            <p:nvPr/>
          </p:nvSpPr>
          <p:spPr>
            <a:xfrm>
              <a:off x="3715743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10"/>
            <p:cNvSpPr/>
            <p:nvPr/>
          </p:nvSpPr>
          <p:spPr>
            <a:xfrm>
              <a:off x="4063331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10"/>
            <p:cNvSpPr/>
            <p:nvPr/>
          </p:nvSpPr>
          <p:spPr>
            <a:xfrm>
              <a:off x="4411253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10"/>
            <p:cNvSpPr/>
            <p:nvPr/>
          </p:nvSpPr>
          <p:spPr>
            <a:xfrm>
              <a:off x="4732588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10"/>
            <p:cNvSpPr/>
            <p:nvPr/>
          </p:nvSpPr>
          <p:spPr>
            <a:xfrm>
              <a:off x="5058677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10"/>
            <p:cNvSpPr/>
            <p:nvPr/>
          </p:nvSpPr>
          <p:spPr>
            <a:xfrm>
              <a:off x="5406600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10"/>
            <p:cNvSpPr/>
            <p:nvPr/>
          </p:nvSpPr>
          <p:spPr>
            <a:xfrm>
              <a:off x="5754188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10"/>
            <p:cNvSpPr/>
            <p:nvPr/>
          </p:nvSpPr>
          <p:spPr>
            <a:xfrm>
              <a:off x="6080277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10"/>
            <p:cNvSpPr/>
            <p:nvPr/>
          </p:nvSpPr>
          <p:spPr>
            <a:xfrm>
              <a:off x="6428200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10"/>
            <p:cNvSpPr/>
            <p:nvPr/>
          </p:nvSpPr>
          <p:spPr>
            <a:xfrm>
              <a:off x="6775788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10"/>
            <p:cNvSpPr/>
            <p:nvPr/>
          </p:nvSpPr>
          <p:spPr>
            <a:xfrm>
              <a:off x="7101877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10"/>
            <p:cNvSpPr/>
            <p:nvPr/>
          </p:nvSpPr>
          <p:spPr>
            <a:xfrm>
              <a:off x="7449800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10"/>
            <p:cNvSpPr/>
            <p:nvPr/>
          </p:nvSpPr>
          <p:spPr>
            <a:xfrm>
              <a:off x="7797388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10"/>
            <p:cNvSpPr/>
            <p:nvPr/>
          </p:nvSpPr>
          <p:spPr>
            <a:xfrm>
              <a:off x="8123410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10"/>
            <p:cNvSpPr/>
            <p:nvPr/>
          </p:nvSpPr>
          <p:spPr>
            <a:xfrm>
              <a:off x="8471333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10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10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10"/>
            <p:cNvSpPr/>
            <p:nvPr/>
          </p:nvSpPr>
          <p:spPr>
            <a:xfrm>
              <a:off x="650675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10"/>
            <p:cNvSpPr/>
            <p:nvPr/>
          </p:nvSpPr>
          <p:spPr>
            <a:xfrm>
              <a:off x="998598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10"/>
            <p:cNvSpPr/>
            <p:nvPr/>
          </p:nvSpPr>
          <p:spPr>
            <a:xfrm>
              <a:off x="1346520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10"/>
            <p:cNvSpPr/>
            <p:nvPr/>
          </p:nvSpPr>
          <p:spPr>
            <a:xfrm>
              <a:off x="1672275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10"/>
            <p:cNvSpPr/>
            <p:nvPr/>
          </p:nvSpPr>
          <p:spPr>
            <a:xfrm>
              <a:off x="2020198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10"/>
            <p:cNvSpPr/>
            <p:nvPr/>
          </p:nvSpPr>
          <p:spPr>
            <a:xfrm>
              <a:off x="2368120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10"/>
            <p:cNvSpPr/>
            <p:nvPr/>
          </p:nvSpPr>
          <p:spPr>
            <a:xfrm>
              <a:off x="2694143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10"/>
            <p:cNvSpPr/>
            <p:nvPr/>
          </p:nvSpPr>
          <p:spPr>
            <a:xfrm>
              <a:off x="3041731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10"/>
            <p:cNvSpPr/>
            <p:nvPr/>
          </p:nvSpPr>
          <p:spPr>
            <a:xfrm>
              <a:off x="3389653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10"/>
            <p:cNvSpPr/>
            <p:nvPr/>
          </p:nvSpPr>
          <p:spPr>
            <a:xfrm>
              <a:off x="3715743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10"/>
            <p:cNvSpPr/>
            <p:nvPr/>
          </p:nvSpPr>
          <p:spPr>
            <a:xfrm>
              <a:off x="4063331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10"/>
            <p:cNvSpPr/>
            <p:nvPr/>
          </p:nvSpPr>
          <p:spPr>
            <a:xfrm>
              <a:off x="4411253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10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10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10"/>
            <p:cNvSpPr/>
            <p:nvPr/>
          </p:nvSpPr>
          <p:spPr>
            <a:xfrm>
              <a:off x="-23004" y="849875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10"/>
            <p:cNvSpPr/>
            <p:nvPr/>
          </p:nvSpPr>
          <p:spPr>
            <a:xfrm>
              <a:off x="-23004" y="1197797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10"/>
            <p:cNvSpPr/>
            <p:nvPr/>
          </p:nvSpPr>
          <p:spPr>
            <a:xfrm>
              <a:off x="-23004" y="1554493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10"/>
            <p:cNvSpPr/>
            <p:nvPr/>
          </p:nvSpPr>
          <p:spPr>
            <a:xfrm>
              <a:off x="-23004" y="1880582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10"/>
            <p:cNvSpPr/>
            <p:nvPr/>
          </p:nvSpPr>
          <p:spPr>
            <a:xfrm>
              <a:off x="-23004" y="2228505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10"/>
            <p:cNvSpPr/>
            <p:nvPr/>
          </p:nvSpPr>
          <p:spPr>
            <a:xfrm>
              <a:off x="-23004" y="2576360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10"/>
            <p:cNvSpPr/>
            <p:nvPr/>
          </p:nvSpPr>
          <p:spPr>
            <a:xfrm>
              <a:off x="-23004" y="2902449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10"/>
            <p:cNvSpPr/>
            <p:nvPr/>
          </p:nvSpPr>
          <p:spPr>
            <a:xfrm>
              <a:off x="-23004" y="3250037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10"/>
            <p:cNvSpPr/>
            <p:nvPr/>
          </p:nvSpPr>
          <p:spPr>
            <a:xfrm>
              <a:off x="-23004" y="3597959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10"/>
            <p:cNvSpPr/>
            <p:nvPr/>
          </p:nvSpPr>
          <p:spPr>
            <a:xfrm>
              <a:off x="-23004" y="3924048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10"/>
            <p:cNvSpPr/>
            <p:nvPr/>
          </p:nvSpPr>
          <p:spPr>
            <a:xfrm>
              <a:off x="-23004" y="4271636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10"/>
            <p:cNvSpPr/>
            <p:nvPr/>
          </p:nvSpPr>
          <p:spPr>
            <a:xfrm>
              <a:off x="-23004" y="4619558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10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10"/>
            <p:cNvSpPr/>
            <p:nvPr/>
          </p:nvSpPr>
          <p:spPr>
            <a:xfrm>
              <a:off x="4732588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10"/>
            <p:cNvSpPr/>
            <p:nvPr/>
          </p:nvSpPr>
          <p:spPr>
            <a:xfrm>
              <a:off x="5058677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10"/>
            <p:cNvSpPr/>
            <p:nvPr/>
          </p:nvSpPr>
          <p:spPr>
            <a:xfrm>
              <a:off x="5406600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10"/>
            <p:cNvSpPr/>
            <p:nvPr/>
          </p:nvSpPr>
          <p:spPr>
            <a:xfrm>
              <a:off x="5754188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10"/>
            <p:cNvSpPr/>
            <p:nvPr/>
          </p:nvSpPr>
          <p:spPr>
            <a:xfrm>
              <a:off x="6080277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10"/>
            <p:cNvSpPr/>
            <p:nvPr/>
          </p:nvSpPr>
          <p:spPr>
            <a:xfrm>
              <a:off x="6428200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10"/>
            <p:cNvSpPr/>
            <p:nvPr/>
          </p:nvSpPr>
          <p:spPr>
            <a:xfrm>
              <a:off x="6775788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10"/>
            <p:cNvSpPr/>
            <p:nvPr/>
          </p:nvSpPr>
          <p:spPr>
            <a:xfrm>
              <a:off x="7101877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10"/>
            <p:cNvSpPr/>
            <p:nvPr/>
          </p:nvSpPr>
          <p:spPr>
            <a:xfrm>
              <a:off x="7449800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10"/>
            <p:cNvSpPr/>
            <p:nvPr/>
          </p:nvSpPr>
          <p:spPr>
            <a:xfrm>
              <a:off x="7797388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10"/>
            <p:cNvSpPr/>
            <p:nvPr/>
          </p:nvSpPr>
          <p:spPr>
            <a:xfrm>
              <a:off x="8123410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10"/>
            <p:cNvSpPr/>
            <p:nvPr/>
          </p:nvSpPr>
          <p:spPr>
            <a:xfrm>
              <a:off x="8471333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10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10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10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10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10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25" name="Google Shape;825;p10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26" name="Google Shape;826;p10"/>
          <p:cNvGrpSpPr/>
          <p:nvPr/>
        </p:nvGrpSpPr>
        <p:grpSpPr>
          <a:xfrm>
            <a:off x="800800" y="692397"/>
            <a:ext cx="1872683" cy="2106939"/>
            <a:chOff x="600600" y="519298"/>
            <a:chExt cx="1404512" cy="1580204"/>
          </a:xfrm>
        </p:grpSpPr>
        <p:sp>
          <p:nvSpPr>
            <p:cNvPr id="827" name="Google Shape;827;p10"/>
            <p:cNvSpPr/>
            <p:nvPr/>
          </p:nvSpPr>
          <p:spPr>
            <a:xfrm>
              <a:off x="600600" y="519298"/>
              <a:ext cx="1278662" cy="1580204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10"/>
            <p:cNvSpPr/>
            <p:nvPr/>
          </p:nvSpPr>
          <p:spPr>
            <a:xfrm>
              <a:off x="894934" y="693195"/>
              <a:ext cx="1110178" cy="1295575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9" name="Google Shape;829;p10"/>
          <p:cNvGrpSpPr/>
          <p:nvPr/>
        </p:nvGrpSpPr>
        <p:grpSpPr>
          <a:xfrm rot="5400000" flipH="1">
            <a:off x="7057226" y="539117"/>
            <a:ext cx="1037661" cy="1773745"/>
            <a:chOff x="478350" y="474400"/>
            <a:chExt cx="344250" cy="588450"/>
          </a:xfrm>
        </p:grpSpPr>
        <p:sp>
          <p:nvSpPr>
            <p:cNvPr id="830" name="Google Shape;830;p10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10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2" name="Google Shape;832;p10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833" name="Google Shape;833;p10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34" name="Google Shape;834;p10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835" name="Google Shape;835;p10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836" name="Google Shape;836;p10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837" name="Google Shape;837;p10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838" name="Google Shape;838;p10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839" name="Google Shape;839;p10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840" name="Google Shape;840;p10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841" name="Google Shape;841;p10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842" name="Google Shape;842;p10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843" name="Google Shape;843;p10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  <p:grpSp>
          <p:nvGrpSpPr>
            <p:cNvPr id="844" name="Google Shape;844;p10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845" name="Google Shape;845;p10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846" name="Google Shape;846;p10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47" name="Google Shape;847;p10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848" name="Google Shape;848;p10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849" name="Google Shape;849;p10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850" name="Google Shape;850;p10"/>
          <p:cNvSpPr/>
          <p:nvPr/>
        </p:nvSpPr>
        <p:spPr>
          <a:xfrm rot="9890410">
            <a:off x="8550753" y="3935932"/>
            <a:ext cx="3100347" cy="2272011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1" name="Google Shape;851;p10"/>
          <p:cNvSpPr txBox="1">
            <a:spLocks noGrp="1"/>
          </p:cNvSpPr>
          <p:nvPr>
            <p:ph type="title"/>
          </p:nvPr>
        </p:nvSpPr>
        <p:spPr>
          <a:xfrm>
            <a:off x="1208600" y="5200033"/>
            <a:ext cx="9774800" cy="844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8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■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■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Varela Round"/>
              <a:buChar char="■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592030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" name="Google Shape;4126;p4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127" name="Google Shape;4127;p4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90809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CF9A-57F3-8DCA-9390-9DD75F0651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Q Learning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ABC51-654D-FC51-C714-8CD7EC42AF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ML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088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truggle_video--episode-0">
            <a:hlinkClick r:id="" action="ppaction://media"/>
            <a:extLst>
              <a:ext uri="{FF2B5EF4-FFF2-40B4-BE49-F238E27FC236}">
                <a16:creationId xmlns:a16="http://schemas.microsoft.com/office/drawing/2014/main" id="{93957E0B-7C8C-37FD-53B0-77524CAD54F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583680" y="228600"/>
            <a:ext cx="4815652" cy="6320543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1C88406A-4D1C-B4BF-A94B-E029F985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840" y="703095"/>
            <a:ext cx="4681848" cy="763600"/>
          </a:xfrm>
        </p:spPr>
        <p:txBody>
          <a:bodyPr/>
          <a:lstStyle/>
          <a:p>
            <a:pPr algn="ctr"/>
            <a:r>
              <a:rPr lang="en-US" sz="4800" dirty="0"/>
              <a:t>Model running</a:t>
            </a:r>
            <a:endParaRPr lang="en-IN" sz="4800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BE3749FF-4931-8957-8198-FB5ABA7B8036}"/>
              </a:ext>
            </a:extLst>
          </p:cNvPr>
          <p:cNvSpPr txBox="1">
            <a:spLocks/>
          </p:cNvSpPr>
          <p:nvPr/>
        </p:nvSpPr>
        <p:spPr>
          <a:xfrm>
            <a:off x="2005466" y="1367559"/>
            <a:ext cx="4681848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Gaegu"/>
              <a:buNone/>
              <a:defRPr sz="3000" b="1" i="0" u="none" strike="noStrike" cap="none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>
                <a:sym typeface="Wingdings" panose="05000000000000000000" pitchFamily="2" charset="2"/>
              </a:rPr>
              <a:t>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00743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2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">
            <a:extLst>
              <a:ext uri="{FF2B5EF4-FFF2-40B4-BE49-F238E27FC236}">
                <a16:creationId xmlns:a16="http://schemas.microsoft.com/office/drawing/2014/main" id="{B3BB181C-65C8-B7BC-C04B-DA58F5C6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792" y="575079"/>
            <a:ext cx="4681848" cy="763600"/>
          </a:xfrm>
        </p:spPr>
        <p:txBody>
          <a:bodyPr/>
          <a:lstStyle/>
          <a:p>
            <a:pPr algn="ctr"/>
            <a:r>
              <a:rPr lang="en-US" sz="4800" dirty="0"/>
              <a:t>The end</a:t>
            </a:r>
            <a:endParaRPr lang="en-IN" sz="4800" dirty="0"/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6877D782-CA8F-51E9-F416-D677B5DD683D}"/>
              </a:ext>
            </a:extLst>
          </p:cNvPr>
          <p:cNvSpPr txBox="1">
            <a:spLocks/>
          </p:cNvSpPr>
          <p:nvPr/>
        </p:nvSpPr>
        <p:spPr>
          <a:xfrm>
            <a:off x="1993392" y="2258568"/>
            <a:ext cx="6123432" cy="1552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4133" b="1" i="0" u="none" strike="noStrike" cap="none">
                <a:solidFill>
                  <a:schemeClr val="lt2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8000" dirty="0">
                <a:solidFill>
                  <a:schemeClr val="accent4">
                    <a:lumMod val="75000"/>
                  </a:schemeClr>
                </a:solidFill>
              </a:rPr>
              <a:t>Thank You</a:t>
            </a:r>
            <a:endParaRPr lang="en-IN" sz="8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45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487AC7-BCDB-1B80-E30C-9F300E6B9C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800" dirty="0"/>
              <a:t>Torch</a:t>
            </a:r>
          </a:p>
          <a:p>
            <a:r>
              <a:rPr lang="en-US" sz="4800" dirty="0"/>
              <a:t>Stable baselines</a:t>
            </a:r>
          </a:p>
          <a:p>
            <a:r>
              <a:rPr lang="en-US" sz="4800" dirty="0"/>
              <a:t>Gymnasium</a:t>
            </a:r>
          </a:p>
          <a:p>
            <a:r>
              <a:rPr lang="en-US" sz="4800" dirty="0"/>
              <a:t>Ale python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8B9398-9D5E-A823-8593-AE08B778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Modules Used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13308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F90C6-7299-4AE8-59D7-BFE575E79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741764-DF8B-4D77-EB52-99B71C79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Neural Network</a:t>
            </a:r>
            <a:endParaRPr lang="en-IN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687FC-1597-45E0-86C3-96AFFC0D7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00" y="2752344"/>
            <a:ext cx="10170492" cy="200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7E628-AA18-795C-D93D-0DCD85E94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402A36-8BDE-EE3C-2F09-5CF46726C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Atari - Breaker</a:t>
            </a:r>
            <a:endParaRPr lang="en-IN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DFB75A-06E0-D70E-7C37-63A15DF34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686" y="1585719"/>
            <a:ext cx="5801842" cy="435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22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4557C-7B74-DB5C-6690-D66D04454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E2CB85-D7CC-BC79-0F54-4081A53A51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195" indent="0">
              <a:buNone/>
            </a:pPr>
            <a:r>
              <a:rPr lang="en-US" sz="4800" dirty="0"/>
              <a:t>Input Tensor : 4 x 84 x 84</a:t>
            </a:r>
          </a:p>
          <a:p>
            <a:pPr marL="203195" indent="0">
              <a:buNone/>
            </a:pPr>
            <a:r>
              <a:rPr lang="en-US" sz="4800" dirty="0"/>
              <a:t>Hidden 1 + </a:t>
            </a:r>
            <a:r>
              <a:rPr lang="en-US" sz="4800" dirty="0" err="1"/>
              <a:t>ReLu</a:t>
            </a:r>
            <a:r>
              <a:rPr lang="en-US" sz="4800" dirty="0"/>
              <a:t> : 32 x 20 x 20</a:t>
            </a:r>
          </a:p>
          <a:p>
            <a:pPr marL="203195" indent="0">
              <a:buNone/>
            </a:pPr>
            <a:r>
              <a:rPr lang="en-US" sz="4800" dirty="0"/>
              <a:t>Hidden 2 + </a:t>
            </a:r>
            <a:r>
              <a:rPr lang="en-US" sz="4800" dirty="0" err="1"/>
              <a:t>ReLu</a:t>
            </a:r>
            <a:r>
              <a:rPr lang="en-US" sz="4800" dirty="0"/>
              <a:t> : 64 x 9 x 9</a:t>
            </a:r>
          </a:p>
          <a:p>
            <a:pPr marL="203195" indent="0">
              <a:buNone/>
            </a:pPr>
            <a:r>
              <a:rPr lang="en-US" sz="4800" dirty="0"/>
              <a:t>Hidden 3 + </a:t>
            </a:r>
            <a:r>
              <a:rPr lang="en-US" sz="4800" dirty="0" err="1"/>
              <a:t>ReLu</a:t>
            </a:r>
            <a:r>
              <a:rPr lang="en-US" sz="4800" dirty="0"/>
              <a:t> : 64 x 7 x 7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20EC21-A572-45AE-1235-3E7F2B23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Activations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423277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64D3C-AA79-8469-5645-ADDF70A10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85D600-1CAD-6B95-3CCD-5EC70D3B9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8400" y="2432304"/>
            <a:ext cx="9895200" cy="3612296"/>
          </a:xfrm>
        </p:spPr>
        <p:txBody>
          <a:bodyPr/>
          <a:lstStyle/>
          <a:p>
            <a:pPr marL="203195" indent="0">
              <a:buNone/>
            </a:pPr>
            <a:r>
              <a:rPr lang="en-US" sz="4000" dirty="0"/>
              <a:t>Hidden 1 + </a:t>
            </a:r>
            <a:r>
              <a:rPr lang="en-US" sz="4000" dirty="0" err="1"/>
              <a:t>ReLu</a:t>
            </a:r>
            <a:r>
              <a:rPr lang="en-US" sz="4000" dirty="0"/>
              <a:t> : 32 x 8 x 4 x 4</a:t>
            </a:r>
          </a:p>
          <a:p>
            <a:pPr marL="203195" indent="0">
              <a:buNone/>
            </a:pPr>
            <a:r>
              <a:rPr lang="en-US" sz="4000" dirty="0"/>
              <a:t>Hidden 2 + </a:t>
            </a:r>
            <a:r>
              <a:rPr lang="en-US" sz="4000" dirty="0" err="1"/>
              <a:t>ReLu</a:t>
            </a:r>
            <a:r>
              <a:rPr lang="en-US" sz="4000" dirty="0"/>
              <a:t> : 64 x 32 x 4 x 4</a:t>
            </a:r>
          </a:p>
          <a:p>
            <a:pPr marL="203195" indent="0">
              <a:buNone/>
            </a:pPr>
            <a:r>
              <a:rPr lang="en-US" sz="4000" dirty="0"/>
              <a:t>Hidden 3 + </a:t>
            </a:r>
            <a:r>
              <a:rPr lang="en-US" sz="4000" dirty="0" err="1"/>
              <a:t>ReLu</a:t>
            </a:r>
            <a:r>
              <a:rPr lang="en-US" sz="4000" dirty="0"/>
              <a:t> : 64 x 64 x 3 x 3</a:t>
            </a:r>
          </a:p>
          <a:p>
            <a:pPr marL="203195" indent="0">
              <a:buNone/>
            </a:pPr>
            <a:r>
              <a:rPr lang="en-US" sz="4000" dirty="0"/>
              <a:t>Linear : 3136 x 512</a:t>
            </a:r>
          </a:p>
          <a:p>
            <a:pPr marL="203195" indent="0">
              <a:buNone/>
            </a:pPr>
            <a:r>
              <a:rPr lang="en-US" sz="4000" dirty="0"/>
              <a:t>Output : 512 * n</a:t>
            </a:r>
          </a:p>
          <a:p>
            <a:pPr marL="203195" indent="0">
              <a:buNone/>
            </a:pPr>
            <a:r>
              <a:rPr lang="en-US" sz="4000" dirty="0"/>
              <a:t>Total ~ 1.7M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B9DBF8-38F5-B908-A793-5B6F74DD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Parameters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648021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07300-A2DB-B0CD-5F42-441788E75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268DFB-CABA-2469-656C-238AF56A1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195" indent="0">
              <a:buNone/>
            </a:pPr>
            <a:r>
              <a:rPr lang="en-US" sz="3600" dirty="0" err="1"/>
              <a:t>Frameskip</a:t>
            </a:r>
            <a:r>
              <a:rPr lang="en-US" sz="3600" dirty="0"/>
              <a:t> : 4</a:t>
            </a:r>
          </a:p>
          <a:p>
            <a:pPr marL="203195" indent="0">
              <a:buNone/>
            </a:pPr>
            <a:r>
              <a:rPr lang="en-US" sz="3600" dirty="0"/>
              <a:t>DQL</a:t>
            </a:r>
          </a:p>
          <a:p>
            <a:pPr marL="203195" indent="0">
              <a:buNone/>
            </a:pPr>
            <a:r>
              <a:rPr lang="en-US" sz="3600" dirty="0" err="1"/>
              <a:t>Normalise</a:t>
            </a:r>
            <a:r>
              <a:rPr lang="en-US" sz="3600" dirty="0"/>
              <a:t> : [0, 1]</a:t>
            </a:r>
          </a:p>
          <a:p>
            <a:pPr marL="203195" indent="0">
              <a:buNone/>
            </a:pPr>
            <a:r>
              <a:rPr lang="en-US" sz="3600" dirty="0"/>
              <a:t>Loss : Huber</a:t>
            </a:r>
          </a:p>
          <a:p>
            <a:pPr marL="203195" indent="0">
              <a:buNone/>
            </a:pPr>
            <a:r>
              <a:rPr lang="en-US" sz="3600" dirty="0"/>
              <a:t>Policy : Epsilon Greedy</a:t>
            </a:r>
          </a:p>
          <a:p>
            <a:pPr marL="203195" indent="0">
              <a:buNone/>
            </a:pPr>
            <a:r>
              <a:rPr lang="en-US" sz="3600" dirty="0"/>
              <a:t>Reward : Clipped</a:t>
            </a:r>
          </a:p>
          <a:p>
            <a:pPr marL="203195" indent="0">
              <a:buNone/>
            </a:pPr>
            <a:r>
              <a:rPr lang="en-US" sz="3600" dirty="0"/>
              <a:t>Replay Buffer &amp; Target network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EE044C-388B-6A74-66C2-F81942D5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Concepts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4173997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A92D4919-C123-C65C-E877-BD6489B63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840" y="703095"/>
            <a:ext cx="10272000" cy="763600"/>
          </a:xfrm>
        </p:spPr>
        <p:txBody>
          <a:bodyPr/>
          <a:lstStyle/>
          <a:p>
            <a:pPr algn="ctr"/>
            <a:r>
              <a:rPr lang="en-US" sz="4800" dirty="0"/>
              <a:t>Average Loss 5M</a:t>
            </a:r>
            <a:endParaRPr lang="en-IN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B8C71C-1591-1D21-2A1D-3CA753858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321" y="1554481"/>
            <a:ext cx="5839973" cy="437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5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B011F-7497-7E53-6214-B0CEA41D1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A545765-D766-3076-0948-EAABB6611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840" y="703095"/>
            <a:ext cx="10272000" cy="763600"/>
          </a:xfrm>
        </p:spPr>
        <p:txBody>
          <a:bodyPr/>
          <a:lstStyle/>
          <a:p>
            <a:pPr algn="ctr"/>
            <a:r>
              <a:rPr lang="en-US" sz="4800" dirty="0"/>
              <a:t>Average reward 5M</a:t>
            </a:r>
            <a:endParaRPr lang="en-IN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72FB6E-D577-FC92-7058-E13AACEDB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952" y="1466695"/>
            <a:ext cx="5868622" cy="440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9253"/>
      </p:ext>
    </p:extLst>
  </p:cSld>
  <p:clrMapOvr>
    <a:masterClrMapping/>
  </p:clrMapOvr>
</p:sld>
</file>

<file path=ppt/theme/theme1.xml><?xml version="1.0" encoding="utf-8"?>
<a:theme xmlns:a="http://schemas.openxmlformats.org/drawingml/2006/main" name="kawai">
  <a:themeElements>
    <a:clrScheme name="Simple Light">
      <a:dk1>
        <a:srgbClr val="C35467"/>
      </a:dk1>
      <a:lt1>
        <a:srgbClr val="FFB6C4"/>
      </a:lt1>
      <a:dk2>
        <a:srgbClr val="55413A"/>
      </a:dk2>
      <a:lt2>
        <a:srgbClr val="FFFFFF"/>
      </a:lt2>
      <a:accent1>
        <a:srgbClr val="D38191"/>
      </a:accent1>
      <a:accent2>
        <a:srgbClr val="FFE1E5"/>
      </a:accent2>
      <a:accent3>
        <a:srgbClr val="DB518A"/>
      </a:accent3>
      <a:accent4>
        <a:srgbClr val="EEB7BE"/>
      </a:accent4>
      <a:accent5>
        <a:srgbClr val="D5B5B9"/>
      </a:accent5>
      <a:accent6>
        <a:srgbClr val="E99AA0"/>
      </a:accent6>
      <a:hlink>
        <a:srgbClr val="5541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awai" id="{BA5DC704-1E84-45B8-A286-D534C258B8E3}" vid="{D2CE2A4A-5005-4D24-BFEB-DF33CAE3E74B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kawai</Template>
  <TotalTime>26</TotalTime>
  <Words>147</Words>
  <Application>Microsoft Office PowerPoint</Application>
  <PresentationFormat>Widescreen</PresentationFormat>
  <Paragraphs>35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Gaegu</vt:lpstr>
      <vt:lpstr>Gaegu;300</vt:lpstr>
      <vt:lpstr>Lato</vt:lpstr>
      <vt:lpstr>Proxima Nova</vt:lpstr>
      <vt:lpstr>Proxima Nova Semibold</vt:lpstr>
      <vt:lpstr>Roboto Condensed Light</vt:lpstr>
      <vt:lpstr>Varela Round</vt:lpstr>
      <vt:lpstr>Wingdings</vt:lpstr>
      <vt:lpstr>kawai</vt:lpstr>
      <vt:lpstr>Slidesgo Final Pages</vt:lpstr>
      <vt:lpstr>Deep Q Learning</vt:lpstr>
      <vt:lpstr>Modules Used</vt:lpstr>
      <vt:lpstr>Neural Network</vt:lpstr>
      <vt:lpstr>Atari - Breaker</vt:lpstr>
      <vt:lpstr>Activations</vt:lpstr>
      <vt:lpstr>Parameters</vt:lpstr>
      <vt:lpstr>Concepts</vt:lpstr>
      <vt:lpstr>Average Loss 5M</vt:lpstr>
      <vt:lpstr>Average reward 5M</vt:lpstr>
      <vt:lpstr>Model running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Sanjay KN</dc:creator>
  <cp:lastModifiedBy>Sanjay KN</cp:lastModifiedBy>
  <cp:revision>3</cp:revision>
  <dcterms:created xsi:type="dcterms:W3CDTF">2025-10-24T21:29:45Z</dcterms:created>
  <dcterms:modified xsi:type="dcterms:W3CDTF">2025-10-29T14:37:21Z</dcterms:modified>
</cp:coreProperties>
</file>