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69" r:id="rId14"/>
    <p:sldId id="270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 snapToGrid="0">
      <p:cViewPr>
        <p:scale>
          <a:sx n="100" d="100"/>
          <a:sy n="100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0D5E-2656-E94F-9C1B-14724A25C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F04DE-110D-CB45-FF84-F9BD53B0B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3789-619A-2F86-0441-09B46E71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3309B-F2A2-A22F-DED5-60D03035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23BA-A100-69FC-CB7A-E1435376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6639-B014-5826-8FAF-FA8686E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42336-D795-340A-6CAC-5F0DD45E1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23CE-892A-9B33-858F-EB8411B6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B079-FB12-806B-B428-977C5C1A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362F-62DB-57AC-1BB1-692DFA9E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4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ECECB-794C-4DEC-BEB1-3411EF4D8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4494-0CA5-B0EB-B749-14640EA7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2C1F-D22D-F8E6-56B2-58EB01EA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CE66-EE4B-F2B9-E87F-A566E958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7DFF6-0061-F54C-08EF-81EF4423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D7E7-13D8-286C-30CD-F181C8C1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E42EE-12F1-4444-3497-A0B77587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729BD-B923-B007-946A-FDBC9491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A5A7-224A-0D11-FD2A-F4D2963B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3C2A-A1C2-8F78-DE41-C6EE429E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BDA8-4C7B-3346-092A-35A528B0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5A3AF-6423-BED1-40E4-C5A39A4F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265F-023D-117F-F0CA-AD368BEA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92072-D07F-1297-FE1D-C74A0DBD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DBDF-943B-62D7-7242-B0EDFEB0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FEFC-4ADE-59FF-EE5E-E72C9908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56D1-D121-6282-0AE5-B22B9F24F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991A-2B46-CAD9-77E6-A4B4598C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EED83-C597-FD3D-2740-D9837730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833E-7008-9976-C80A-55025DB6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7D241-4795-187E-60A3-2FCDD05C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8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0D2D-E1DE-A572-8489-9A26F0F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D3677-E175-6BDB-2DC5-8BFD2D6B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E471-0911-64A4-B15B-EC917074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BF93-D44B-C5D6-D55C-981DA6046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72085-B16A-E7B3-DF0E-2D5543B69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F9405-5DDD-354D-7B25-AB4AD042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636F7-52B8-1EF1-BFB9-E9A72674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AA8C-4C9B-EDA9-C5F3-F8C2E27E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AB6B-2814-8FB7-8372-EECF23CA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DD5E0-78DB-C1C6-EBC2-190A22E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8616A-EE3D-9C1E-8AF3-787EEBC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8BF6D-B972-E7D6-7215-F80732C1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5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0957D-3DD5-344A-4C77-54364B65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A61C6-61D6-6F5E-AD8D-5751516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B0BF-7C7F-CF25-D6B0-E89693E0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02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6E00-F2AC-D54E-7215-8480E105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BB7E-F695-3E1F-AE4E-5BDA08A0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9A260-0192-32C6-5EF6-24DB507E7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98FBA-936C-6A9A-4009-4B4E8BAC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5BBCF-F082-615F-46FC-8739088D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56B40-C42E-EA98-FD4F-771F032F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6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BEAF-884C-8A7D-7DEF-9682A92A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B667A-E5DF-B607-8517-D9933EC77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0C161-157F-E24D-B6C7-A8D729D0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9CDC-6FB3-C11F-3858-F79BC9BC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72030-5CDC-D8B8-6DE3-39A1D434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C8F6-871B-4089-0505-ED1927F5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A1A1B-10E6-B295-B5C7-48F393D0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D529E-C417-9909-0B86-5F1613F59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E97B-BD43-8835-0787-AA0BBB399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FD80-36A8-4AAA-8CC5-E96E0FA6858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506B-523E-11E4-F5D4-8E8BE9465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0086-1135-3AD1-2D30-A4C281154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01D2-F631-460D-AC2F-C746D4ADA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8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Thanks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DD55-AB40-259F-2981-A8B81082F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HTML TABLES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083D-F977-699A-A7C6-54B0E882E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/>
              <a:t>Sanjay K N</a:t>
            </a:r>
          </a:p>
          <a:p>
            <a:pPr algn="r"/>
            <a:r>
              <a:rPr lang="en-US" sz="3200" dirty="0"/>
              <a:t>23BAD115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7639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BF09-FD01-74AE-9405-5E60C5D9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0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/>
              <a:t>Colspan</a:t>
            </a:r>
            <a:r>
              <a:rPr lang="en-US" sz="5400" b="1" dirty="0"/>
              <a:t> &amp; </a:t>
            </a:r>
            <a:r>
              <a:rPr lang="en-US" sz="5400" b="1" dirty="0" err="1"/>
              <a:t>Rowspan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66196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B89BB-AF6D-04CE-8FA5-D350FCCD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42" y="2081985"/>
            <a:ext cx="7392432" cy="2572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E52F4-3F4D-73CF-9D3F-8FFCF490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6" y="277413"/>
            <a:ext cx="4432342" cy="53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4F990-2AF7-AA12-B8BE-3F8491DC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25" y="283448"/>
            <a:ext cx="7538475" cy="60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3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41FC6-E992-7953-F37B-ACD6AAAE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57" y="1661160"/>
            <a:ext cx="10428899" cy="31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8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22F8-E1D0-D740-87C7-9C362001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Grouping Columns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04258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BA347-B816-A24A-059B-DA1253449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62" y="168526"/>
            <a:ext cx="8082180" cy="1363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3D13C0-7D47-B7E0-984F-53A8AD64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171" y="2346960"/>
            <a:ext cx="8305071" cy="25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D315F-264B-3D1D-914E-71EEC111A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736" t="13444" r="14373" b="13974"/>
          <a:stretch>
            <a:fillRect/>
          </a:stretch>
        </p:blipFill>
        <p:spPr>
          <a:xfrm>
            <a:off x="2887980" y="1104900"/>
            <a:ext cx="605790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7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A069-AD5D-3B54-77D5-F80BC4B2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Why HTML tables?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F87C-381B-BC94-EA70-A5070BF0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Excel of the web</a:t>
            </a:r>
          </a:p>
          <a:p>
            <a:r>
              <a:rPr lang="en-IN" dirty="0"/>
              <a:t>Tables organize data in rows and columns</a:t>
            </a:r>
          </a:p>
          <a:p>
            <a:r>
              <a:rPr lang="en-IN" dirty="0"/>
              <a:t>Used for displaying structured data</a:t>
            </a:r>
          </a:p>
          <a:p>
            <a:r>
              <a:rPr lang="en-IN" dirty="0"/>
              <a:t>Introduced in HTML 3.2</a:t>
            </a:r>
          </a:p>
          <a:p>
            <a:endParaRPr lang="en-IN" dirty="0"/>
          </a:p>
          <a:p>
            <a:r>
              <a:rPr lang="en-IN" dirty="0"/>
              <a:t>Feature:</a:t>
            </a:r>
          </a:p>
          <a:p>
            <a:pPr lvl="1"/>
            <a:r>
              <a:rPr lang="en-IN" dirty="0"/>
              <a:t>You can customize each cell</a:t>
            </a:r>
          </a:p>
          <a:p>
            <a:pPr lvl="1"/>
            <a:r>
              <a:rPr lang="en-IN" dirty="0"/>
              <a:t>You have to </a:t>
            </a:r>
            <a:r>
              <a:rPr lang="en-IN"/>
              <a:t>customize each cell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0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B73D-FF72-4782-B5D3-9B41EBF3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45088-E5B7-47BE-5BAF-6BD4ACBE7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4374"/>
          <a:stretch>
            <a:fillRect/>
          </a:stretch>
        </p:blipFill>
        <p:spPr>
          <a:xfrm>
            <a:off x="395923" y="1393276"/>
            <a:ext cx="8283257" cy="4855124"/>
          </a:xfrm>
        </p:spPr>
      </p:pic>
    </p:spTree>
    <p:extLst>
      <p:ext uri="{BB962C8B-B14F-4D97-AF65-F5344CB8AC3E}">
        <p14:creationId xmlns:p14="http://schemas.microsoft.com/office/powerpoint/2010/main" val="266559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FBC8-DB7A-96E6-03AE-935FAC8E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Table and Borders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00414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4DBBE-DF31-DA5E-00E1-559D14AD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75" y="407485"/>
            <a:ext cx="3033865" cy="5895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EB50C-4525-4A5B-7057-2DFEB9D2A6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385" b="34002"/>
          <a:stretch>
            <a:fillRect/>
          </a:stretch>
        </p:blipFill>
        <p:spPr>
          <a:xfrm>
            <a:off x="6739461" y="1250396"/>
            <a:ext cx="4453017" cy="3138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8E1A9-7612-CD78-C693-687ED0202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461" y="4389119"/>
            <a:ext cx="2021324" cy="14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BD70-DF3B-BEA6-24B9-C9582649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Table’s Size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60736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DC079-E817-173E-68FF-C07124EA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63" y="2044064"/>
            <a:ext cx="4833274" cy="449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9D907-6DB7-41C2-8EFC-18107F70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8"/>
            <a:ext cx="12192000" cy="17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C94C-FDA1-3817-632F-8A4B7225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Headers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31178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FD9C7-8A99-CF23-2BE0-13AF9952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1" y="2301240"/>
            <a:ext cx="6738454" cy="2492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F5C19-5C78-EE0B-FD47-04ED6136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5" y="440633"/>
            <a:ext cx="4787393" cy="550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4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56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HTML TABLES</vt:lpstr>
      <vt:lpstr>Why HTML tables?</vt:lpstr>
      <vt:lpstr>Tags</vt:lpstr>
      <vt:lpstr>Table and Borders</vt:lpstr>
      <vt:lpstr>PowerPoint Presentation</vt:lpstr>
      <vt:lpstr>Table’s Size</vt:lpstr>
      <vt:lpstr>PowerPoint Presentation</vt:lpstr>
      <vt:lpstr>Headers</vt:lpstr>
      <vt:lpstr>PowerPoint Presentation</vt:lpstr>
      <vt:lpstr>Colspan &amp; Rowspan</vt:lpstr>
      <vt:lpstr>PowerPoint Presentation</vt:lpstr>
      <vt:lpstr>PowerPoint Presentation</vt:lpstr>
      <vt:lpstr>PowerPoint Presentation</vt:lpstr>
      <vt:lpstr>Grouping Columns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KN</dc:creator>
  <cp:lastModifiedBy>Sanjay KN</cp:lastModifiedBy>
  <cp:revision>1</cp:revision>
  <dcterms:created xsi:type="dcterms:W3CDTF">2025-07-10T15:01:36Z</dcterms:created>
  <dcterms:modified xsi:type="dcterms:W3CDTF">2025-07-10T16:40:31Z</dcterms:modified>
</cp:coreProperties>
</file>