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 dirty="0"/>
              <a:t> Raj M S</a:t>
            </a:r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E15B-9AE1-86DE-5792-E942AD02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Iterative Development Model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0B609-F622-2BCA-1F6A-64EB7D72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Build core modules first (UI + Routing logic)</a:t>
            </a:r>
          </a:p>
          <a:p>
            <a:r>
              <a:rPr lang="en-US" sz="2400" dirty="0"/>
              <a:t>Test with small datasets</a:t>
            </a:r>
          </a:p>
          <a:p>
            <a:r>
              <a:rPr lang="en-US" sz="2400" dirty="0"/>
              <a:t>Add features incrementally (ML model, Admin tools, etc.)</a:t>
            </a:r>
          </a:p>
          <a:p>
            <a:r>
              <a:rPr lang="en-US" sz="2400" dirty="0"/>
              <a:t>Repeat until all requirements are fulfilled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178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0128-522F-BBD4-80E1-A5E5F432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iterative?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129E-4227-16EA-1C2C-44DE578A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Easy to adapt changes</a:t>
            </a:r>
          </a:p>
          <a:p>
            <a:r>
              <a:rPr lang="en-US" sz="2400" dirty="0"/>
              <a:t>Early prototype visualization</a:t>
            </a:r>
          </a:p>
          <a:p>
            <a:r>
              <a:rPr lang="en-US" sz="2400" dirty="0"/>
              <a:t>Suitable for small team and time-constrained project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9427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172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Smart Traffic Routing</vt:lpstr>
      <vt:lpstr>Problem Statement</vt:lpstr>
      <vt:lpstr>Objectives</vt:lpstr>
      <vt:lpstr>Iterative Development Model</vt:lpstr>
      <vt:lpstr>Why iterative?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2</cp:revision>
  <dcterms:created xsi:type="dcterms:W3CDTF">2025-07-13T10:29:56Z</dcterms:created>
  <dcterms:modified xsi:type="dcterms:W3CDTF">2025-07-13T11:07:40Z</dcterms:modified>
</cp:coreProperties>
</file>