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4660"/>
  </p:normalViewPr>
  <p:slideViewPr>
    <p:cSldViewPr snapToGrid="0">
      <p:cViewPr varScale="1">
        <p:scale>
          <a:sx n="97" d="100"/>
          <a:sy n="97" d="100"/>
        </p:scale>
        <p:origin x="3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96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71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325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245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936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076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905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75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34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05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1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69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76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19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13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43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B103D-D639-4698-B460-54B6B625CA0A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82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D925-617F-80ED-752B-B68B6B05B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703" y="1954924"/>
            <a:ext cx="8332076" cy="2095912"/>
          </a:xfrm>
        </p:spPr>
        <p:txBody>
          <a:bodyPr/>
          <a:lstStyle/>
          <a:p>
            <a:r>
              <a:rPr lang="en-US" sz="6600" dirty="0"/>
              <a:t>Smart Traffic Routing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516D6-272D-8735-D1D6-EDBB8613B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007423" cy="126214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Sanjay K N</a:t>
            </a:r>
          </a:p>
          <a:p>
            <a:r>
              <a:rPr lang="en-US" sz="2400" dirty="0" err="1"/>
              <a:t>Sukil</a:t>
            </a:r>
            <a:r>
              <a:rPr lang="en-US" sz="2400"/>
              <a:t> Raj M S</a:t>
            </a:r>
            <a:endParaRPr lang="en-US" sz="2400" dirty="0"/>
          </a:p>
          <a:p>
            <a:r>
              <a:rPr lang="en-IN" sz="2400" dirty="0"/>
              <a:t>Prabakaran K</a:t>
            </a:r>
          </a:p>
        </p:txBody>
      </p:sp>
    </p:spTree>
    <p:extLst>
      <p:ext uri="{BB962C8B-B14F-4D97-AF65-F5344CB8AC3E}">
        <p14:creationId xmlns:p14="http://schemas.microsoft.com/office/powerpoint/2010/main" val="50110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A0D5-9A64-0B2B-B62D-43CB7D9B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Objectives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74235-D933-1C62-D25F-75D32E829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Build a web-based system for booking road usage slots in advance.</a:t>
            </a:r>
          </a:p>
          <a:p>
            <a:r>
              <a:rPr lang="en-IN" sz="2400" dirty="0"/>
              <a:t>Use Dijkstra’s algorithm to suggest optimal, congestion-free routes.</a:t>
            </a:r>
          </a:p>
          <a:p>
            <a:r>
              <a:rPr lang="en-IN" sz="2400" dirty="0"/>
              <a:t>Predict future traffic load using AI/ML models.</a:t>
            </a:r>
          </a:p>
          <a:p>
            <a:r>
              <a:rPr lang="en-IN" sz="2400" dirty="0"/>
              <a:t>Recommend optimal speed for smooth vehicle movement.</a:t>
            </a:r>
          </a:p>
          <a:p>
            <a:r>
              <a:rPr lang="en-IN" sz="2400" dirty="0"/>
              <a:t>Simulate a mini smart-city road network for demonstration purposes.</a:t>
            </a:r>
          </a:p>
        </p:txBody>
      </p:sp>
    </p:spTree>
    <p:extLst>
      <p:ext uri="{BB962C8B-B14F-4D97-AF65-F5344CB8AC3E}">
        <p14:creationId xmlns:p14="http://schemas.microsoft.com/office/powerpoint/2010/main" val="130978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1203-874A-1D2D-A533-CE39DE1F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Problem Statement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7B631-F64D-3EA6-FDEE-A899F0208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Urban roads often face congestion due to uncoordinated vehicle flow.</a:t>
            </a:r>
          </a:p>
          <a:p>
            <a:r>
              <a:rPr lang="en-US" sz="2400" dirty="0"/>
              <a:t>Peak-hour traffic leads to delays, increased fuel consumption, and pollution.</a:t>
            </a:r>
          </a:p>
          <a:p>
            <a:r>
              <a:rPr lang="en-US" sz="2400" dirty="0"/>
              <a:t>Current systems do not offer pre-booking or optimal speed guidance to prevent traffic jams.</a:t>
            </a:r>
          </a:p>
          <a:p>
            <a:r>
              <a:rPr lang="en-US" sz="2400" dirty="0"/>
              <a:t>There's a lack of smart tools to simulate and plan city traffic using AI techniques.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118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ld_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64" y="-1"/>
            <a:ext cx="4849474" cy="68580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ld_p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44" y="1"/>
            <a:ext cx="484944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ld_pag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913770" y="-1420229"/>
            <a:ext cx="6857999" cy="96984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/>
              <a:t>SDLC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Iterative Development Model</a:t>
            </a:r>
          </a:p>
          <a:p>
            <a:pPr lvl="1"/>
            <a:r>
              <a:rPr sz="2000" dirty="0"/>
              <a:t>• Build core modules first (UI + Routing logic)</a:t>
            </a:r>
          </a:p>
          <a:p>
            <a:pPr lvl="1"/>
            <a:r>
              <a:rPr sz="2000" dirty="0"/>
              <a:t>• Test with small datasets and refine</a:t>
            </a:r>
          </a:p>
          <a:p>
            <a:pPr lvl="1"/>
            <a:r>
              <a:rPr sz="2000" dirty="0"/>
              <a:t>• Add AI/ML, Admin tools incrementally</a:t>
            </a:r>
          </a:p>
          <a:p>
            <a:r>
              <a:rPr sz="2400" dirty="0"/>
              <a:t>Why Iterative?</a:t>
            </a:r>
          </a:p>
          <a:p>
            <a:pPr lvl="1"/>
            <a:r>
              <a:rPr sz="2000" dirty="0"/>
              <a:t>• Adaptable to change, early prototypes, suits small teams and tight deadlines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/>
              <a:t>AI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948625" cy="3880773"/>
          </a:xfrm>
        </p:spPr>
        <p:txBody>
          <a:bodyPr>
            <a:normAutofit/>
          </a:bodyPr>
          <a:lstStyle/>
          <a:p>
            <a:r>
              <a:rPr sz="2000" dirty="0"/>
              <a:t>Privacy: Anonymize user data; avoid storing personal trip traces.</a:t>
            </a:r>
            <a:endParaRPr lang="en-US" sz="2000" dirty="0"/>
          </a:p>
          <a:p>
            <a:r>
              <a:rPr sz="2000" dirty="0"/>
              <a:t>Fairness: Ensure model does not bias certain areas or users.</a:t>
            </a:r>
            <a:endParaRPr lang="en-US" sz="2000" dirty="0"/>
          </a:p>
          <a:p>
            <a:r>
              <a:rPr sz="2000" dirty="0"/>
              <a:t>Transparency: Explain booking rejections and speed recommendations.</a:t>
            </a:r>
            <a:endParaRPr lang="en-US" sz="2000" dirty="0"/>
          </a:p>
          <a:p>
            <a:r>
              <a:rPr sz="2000" dirty="0"/>
              <a:t>Safety: Validate recommended speeds against road limits and safety constraints.</a:t>
            </a:r>
            <a:endParaRPr lang="en-US" sz="2000" dirty="0"/>
          </a:p>
          <a:p>
            <a:r>
              <a:rPr sz="2000" dirty="0"/>
              <a:t>Consent &amp; Data Minimization: Collect only necessary data and obtain consent.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/>
              <a:t>Cost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Use cloud free tiers: MongoDB Atlas free tier, </a:t>
            </a:r>
            <a:r>
              <a:rPr sz="2000" dirty="0" err="1"/>
              <a:t>Vercel</a:t>
            </a:r>
            <a:r>
              <a:rPr sz="2000" dirty="0"/>
              <a:t>/Netlify for frontend.</a:t>
            </a:r>
            <a:endParaRPr lang="en-US" sz="2000" dirty="0"/>
          </a:p>
          <a:p>
            <a:r>
              <a:rPr sz="2000" dirty="0"/>
              <a:t>Lightweight ML models (scikit-learn) and batch predictions to reduce compute.</a:t>
            </a:r>
            <a:endParaRPr lang="en-US" sz="2000" dirty="0"/>
          </a:p>
          <a:p>
            <a:r>
              <a:rPr sz="2000" dirty="0"/>
              <a:t>Cache frequent route calculations and reuse Dijkstra results where possible.</a:t>
            </a:r>
            <a:endParaRPr lang="en-US" sz="2000" dirty="0"/>
          </a:p>
          <a:p>
            <a:r>
              <a:rPr sz="2000" dirty="0"/>
              <a:t>Simulate traffic during development to avoid costly real-world testing.</a:t>
            </a:r>
            <a:endParaRPr lang="en-US" sz="2000" dirty="0"/>
          </a:p>
          <a:p>
            <a:r>
              <a:rPr sz="2000" dirty="0"/>
              <a:t>Complexity awareness: Dijkstra O(E + V log V) — optimize graph representation.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298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Smart Traffic Routing</vt:lpstr>
      <vt:lpstr>Objectives</vt:lpstr>
      <vt:lpstr>Problem Statement</vt:lpstr>
      <vt:lpstr>PowerPoint Presentation</vt:lpstr>
      <vt:lpstr>PowerPoint Presentation</vt:lpstr>
      <vt:lpstr>PowerPoint Presentation</vt:lpstr>
      <vt:lpstr>SDLC Model</vt:lpstr>
      <vt:lpstr>AI Ethics</vt:lpstr>
      <vt:lpstr>Cost Efficiency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Sanjay KN</dc:creator>
  <cp:lastModifiedBy>Sanjay KN</cp:lastModifiedBy>
  <cp:revision>7</cp:revision>
  <dcterms:created xsi:type="dcterms:W3CDTF">2025-07-13T10:29:56Z</dcterms:created>
  <dcterms:modified xsi:type="dcterms:W3CDTF">2025-08-18T11:00:05Z</dcterms:modified>
</cp:coreProperties>
</file>