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4660"/>
  </p:normalViewPr>
  <p:slideViewPr>
    <p:cSldViewPr snapToGrid="0">
      <p:cViewPr varScale="1">
        <p:scale>
          <a:sx n="97" d="100"/>
          <a:sy n="97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7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32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45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936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7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0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5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4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9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9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3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43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2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D925-617F-80ED-752B-B68B6B05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703" y="1954924"/>
            <a:ext cx="8332076" cy="2095912"/>
          </a:xfrm>
        </p:spPr>
        <p:txBody>
          <a:bodyPr/>
          <a:lstStyle/>
          <a:p>
            <a:r>
              <a:rPr lang="en-US" sz="6600" dirty="0"/>
              <a:t>Smart Traffic Routing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516D6-272D-8735-D1D6-EDBB8613B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007423" cy="126214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Sanjay K N</a:t>
            </a:r>
          </a:p>
          <a:p>
            <a:r>
              <a:rPr lang="en-US" sz="2400" dirty="0" err="1"/>
              <a:t>Sukil</a:t>
            </a:r>
            <a:r>
              <a:rPr lang="en-US" sz="2400" dirty="0"/>
              <a:t> Raj M S</a:t>
            </a:r>
          </a:p>
          <a:p>
            <a:r>
              <a:rPr lang="en-IN" sz="2400" dirty="0"/>
              <a:t>Prabakaran K</a:t>
            </a:r>
          </a:p>
        </p:txBody>
      </p:sp>
    </p:spTree>
    <p:extLst>
      <p:ext uri="{BB962C8B-B14F-4D97-AF65-F5344CB8AC3E}">
        <p14:creationId xmlns:p14="http://schemas.microsoft.com/office/powerpoint/2010/main" val="5011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A0D5-9A64-0B2B-B62D-43CB7D9B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4235-D933-1C62-D25F-75D32E829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Build a web-based system for booking road usage slots in advance.</a:t>
            </a:r>
          </a:p>
          <a:p>
            <a:r>
              <a:rPr lang="en-IN" sz="2400" dirty="0"/>
              <a:t>Use Dijkstra’s algorithm to suggest optimal, congestion-free routes.</a:t>
            </a:r>
          </a:p>
          <a:p>
            <a:r>
              <a:rPr lang="en-IN" sz="2400" dirty="0"/>
              <a:t>Predict future traffic load using AI/ML models.</a:t>
            </a:r>
          </a:p>
          <a:p>
            <a:r>
              <a:rPr lang="en-IN" sz="2400" dirty="0"/>
              <a:t>Recommend optimal speed for smooth vehicle movement.</a:t>
            </a:r>
          </a:p>
          <a:p>
            <a:r>
              <a:rPr lang="en-IN" sz="2400" dirty="0"/>
              <a:t>Simulate a mini smart-city road network for demonstration purposes.</a:t>
            </a:r>
          </a:p>
        </p:txBody>
      </p:sp>
    </p:spTree>
    <p:extLst>
      <p:ext uri="{BB962C8B-B14F-4D97-AF65-F5344CB8AC3E}">
        <p14:creationId xmlns:p14="http://schemas.microsoft.com/office/powerpoint/2010/main" val="130978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1203-874A-1D2D-A533-CE39DE1F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 Statement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B631-F64D-3EA6-FDEE-A899F020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Urban roads often face congestion due to uncoordinated vehicle flow.</a:t>
            </a:r>
          </a:p>
          <a:p>
            <a:r>
              <a:rPr lang="en-US" sz="2400" dirty="0"/>
              <a:t>Peak-hour traffic leads to delays, increased fuel consumption, and pollution.</a:t>
            </a:r>
          </a:p>
          <a:p>
            <a:r>
              <a:rPr lang="en-US" sz="2400" dirty="0"/>
              <a:t>Current systems do not offer pre-booking or optimal speed guidance to prevent traffic jams.</a:t>
            </a:r>
          </a:p>
          <a:p>
            <a:r>
              <a:rPr lang="en-US" sz="2400" dirty="0"/>
              <a:t>There's a lack of smart tools to simulate and plan city traffic using AI techniques.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18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34CF-3883-0D13-3880-D638D10E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Google Maps Traffic Navigation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D2CC-B7F8-7A50-1B87-1901F608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Real-time traffic visualization using GPS data.</a:t>
            </a:r>
          </a:p>
          <a:p>
            <a:r>
              <a:rPr lang="en-IN" sz="2400" dirty="0"/>
              <a:t>Alternative route suggestions during congestion.</a:t>
            </a:r>
          </a:p>
          <a:p>
            <a:r>
              <a:rPr lang="en-IN" sz="2400" dirty="0"/>
              <a:t>Estimated arrival time (ETA) based on current conditions.</a:t>
            </a:r>
          </a:p>
          <a:p>
            <a:r>
              <a:rPr lang="en-IN" sz="2400" dirty="0"/>
              <a:t>Live speed and roadblock alerts via user crowdsourcing.</a:t>
            </a:r>
          </a:p>
        </p:txBody>
      </p:sp>
    </p:spTree>
    <p:extLst>
      <p:ext uri="{BB962C8B-B14F-4D97-AF65-F5344CB8AC3E}">
        <p14:creationId xmlns:p14="http://schemas.microsoft.com/office/powerpoint/2010/main" val="3504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6577-839D-69ED-CD92-71B8B4F9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- 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7F59-472D-3FFA-2862-EFAB8D97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option for advance road booking or slot reservation.</a:t>
            </a:r>
          </a:p>
          <a:p>
            <a:r>
              <a:rPr lang="en-US" sz="2400" dirty="0"/>
              <a:t>Works reactively based on current traffic - not proactively.</a:t>
            </a:r>
          </a:p>
          <a:p>
            <a:r>
              <a:rPr lang="en-US" sz="2400" dirty="0"/>
              <a:t>Doesn’t recommend optimal speed to coordinate flow among vehicles.</a:t>
            </a:r>
          </a:p>
          <a:p>
            <a:r>
              <a:rPr lang="en-US" sz="2400" dirty="0"/>
              <a:t>Can’t simulate road usage for a planned smart city model.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418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0D1E-184C-996D-9901-442AA764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My System’s Innovation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D1A9-767A-DE0D-8722-54669C41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Booking road usage in advance</a:t>
            </a:r>
          </a:p>
          <a:p>
            <a:r>
              <a:rPr lang="en-US" sz="2400" dirty="0"/>
              <a:t>Suggesting speed and time slot</a:t>
            </a:r>
          </a:p>
          <a:p>
            <a:r>
              <a:rPr lang="en-US" sz="2400" dirty="0"/>
              <a:t>Using AI to predict future congestion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428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E15B-9AE1-86DE-5792-E942AD0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Iterative Development Model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B609-F622-2BCA-1F6A-64EB7D72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Build core modules first (UI + Routing logic)</a:t>
            </a:r>
          </a:p>
          <a:p>
            <a:r>
              <a:rPr lang="en-US" sz="2400" dirty="0"/>
              <a:t>Test with small datasets</a:t>
            </a:r>
          </a:p>
          <a:p>
            <a:r>
              <a:rPr lang="en-US" sz="2400" dirty="0"/>
              <a:t>Add features incrementally (ML model, Admin tools, etc.)</a:t>
            </a:r>
          </a:p>
          <a:p>
            <a:r>
              <a:rPr lang="en-US" sz="2400" dirty="0"/>
              <a:t>Repeat until all requirements are fulfilled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178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0128-522F-BBD4-80E1-A5E5F432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iterative?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129E-4227-16EA-1C2C-44DE578A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Easy to adapt changes</a:t>
            </a:r>
          </a:p>
          <a:p>
            <a:r>
              <a:rPr lang="en-US" sz="2400" dirty="0"/>
              <a:t>Early prototype visualization</a:t>
            </a:r>
          </a:p>
          <a:p>
            <a:r>
              <a:rPr lang="en-US" sz="2400" dirty="0"/>
              <a:t>Suitable for small team and time-constrained project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942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4E37-F826-9918-A6AB-B6518282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Tech Stack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A690-D068-E588-4D10-0B988358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Frontend : ReactJS</a:t>
            </a:r>
          </a:p>
          <a:p>
            <a:r>
              <a:rPr lang="en-US" sz="2400" dirty="0"/>
              <a:t>Backend : NodeJS</a:t>
            </a:r>
          </a:p>
          <a:p>
            <a:r>
              <a:rPr lang="en-US" sz="2400" dirty="0"/>
              <a:t>AI/ML : Python</a:t>
            </a:r>
          </a:p>
          <a:p>
            <a:r>
              <a:rPr lang="en-US" sz="2400" dirty="0"/>
              <a:t>Database : MongoDB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88262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289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Smart Traffic Routing</vt:lpstr>
      <vt:lpstr>Objectives</vt:lpstr>
      <vt:lpstr>Problem Statement</vt:lpstr>
      <vt:lpstr>Google Maps Traffic Navigation</vt:lpstr>
      <vt:lpstr>Google Maps - Limitations</vt:lpstr>
      <vt:lpstr>My System’s Innovation</vt:lpstr>
      <vt:lpstr>Iterative Development Model</vt:lpstr>
      <vt:lpstr>Why iterative?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KN</dc:creator>
  <cp:lastModifiedBy>Sanjay KN</cp:lastModifiedBy>
  <cp:revision>4</cp:revision>
  <dcterms:created xsi:type="dcterms:W3CDTF">2025-07-13T10:29:56Z</dcterms:created>
  <dcterms:modified xsi:type="dcterms:W3CDTF">2025-07-13T14:30:32Z</dcterms:modified>
</cp:coreProperties>
</file>