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9"/>
  </p:notesMasterIdLst>
  <p:sldIdLst>
    <p:sldId id="291" r:id="rId2"/>
    <p:sldId id="281" r:id="rId3"/>
    <p:sldId id="290" r:id="rId4"/>
    <p:sldId id="297" r:id="rId5"/>
    <p:sldId id="293" r:id="rId6"/>
    <p:sldId id="294" r:id="rId7"/>
    <p:sldId id="296" r:id="rId8"/>
  </p:sldIdLst>
  <p:sldSz cx="12192000" cy="6858000"/>
  <p:notesSz cx="6858000" cy="9144000"/>
  <p:defaultTextStyle>
    <a:defPPr>
      <a:defRPr lang="en-US"/>
    </a:defPPr>
    <a:lvl1pPr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1pPr>
    <a:lvl2pPr marL="4572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2pPr>
    <a:lvl3pPr marL="9144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3pPr>
    <a:lvl4pPr marL="13716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4pPr>
    <a:lvl5pPr marL="18288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5pPr>
    <a:lvl6pPr marL="2286000" algn="l" defTabSz="914400" rtl="0" eaLnBrk="1" latinLnBrk="0" hangingPunct="1">
      <a:defRPr kern="1200">
        <a:solidFill>
          <a:schemeClr val="tx1"/>
        </a:solidFill>
        <a:latin typeface="Calibri" pitchFamily="34" charset="0"/>
        <a:ea typeface="ＭＳ Ｐゴシック" pitchFamily="1" charset="-128"/>
        <a:cs typeface="+mn-cs"/>
      </a:defRPr>
    </a:lvl6pPr>
    <a:lvl7pPr marL="2743200" algn="l" defTabSz="914400" rtl="0" eaLnBrk="1" latinLnBrk="0" hangingPunct="1">
      <a:defRPr kern="1200">
        <a:solidFill>
          <a:schemeClr val="tx1"/>
        </a:solidFill>
        <a:latin typeface="Calibri" pitchFamily="34" charset="0"/>
        <a:ea typeface="ＭＳ Ｐゴシック" pitchFamily="1" charset="-128"/>
        <a:cs typeface="+mn-cs"/>
      </a:defRPr>
    </a:lvl7pPr>
    <a:lvl8pPr marL="3200400" algn="l" defTabSz="914400" rtl="0" eaLnBrk="1" latinLnBrk="0" hangingPunct="1">
      <a:defRPr kern="1200">
        <a:solidFill>
          <a:schemeClr val="tx1"/>
        </a:solidFill>
        <a:latin typeface="Calibri" pitchFamily="34" charset="0"/>
        <a:ea typeface="ＭＳ Ｐゴシック" pitchFamily="1" charset="-128"/>
        <a:cs typeface="+mn-cs"/>
      </a:defRPr>
    </a:lvl8pPr>
    <a:lvl9pPr marL="3657600" algn="l" defTabSz="914400" rtl="0" eaLnBrk="1" latinLnBrk="0" hangingPunct="1">
      <a:defRPr kern="1200">
        <a:solidFill>
          <a:schemeClr val="tx1"/>
        </a:solidFill>
        <a:latin typeface="Calibri" pitchFamily="34" charset="0"/>
        <a:ea typeface="ＭＳ Ｐゴシック" pitchFamily="1" charset="-128"/>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BB59"/>
    <a:srgbClr val="39B0D4"/>
    <a:srgbClr val="727272"/>
    <a:srgbClr val="010000"/>
    <a:srgbClr val="FFA751"/>
    <a:srgbClr val="32323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240" autoAdjust="0"/>
    <p:restoredTop sz="94660"/>
  </p:normalViewPr>
  <p:slideViewPr>
    <p:cSldViewPr snapToGrid="0" snapToObjects="1">
      <p:cViewPr varScale="1">
        <p:scale>
          <a:sx n="97" d="100"/>
          <a:sy n="97" d="100"/>
        </p:scale>
        <p:origin x="360" y="58"/>
      </p:cViewPr>
      <p:guideLst>
        <p:guide orient="horz" pos="2160"/>
        <p:guide pos="3840"/>
      </p:guideLst>
    </p:cSldViewPr>
  </p:slideViewPr>
  <p:notesTextViewPr>
    <p:cViewPr>
      <p:scale>
        <a:sx n="100" d="100"/>
        <a:sy n="100" d="100"/>
      </p:scale>
      <p:origin x="0" y="0"/>
    </p:cViewPr>
  </p:notesTextViewPr>
  <p:sorterViewPr>
    <p:cViewPr>
      <p:scale>
        <a:sx n="125" d="100"/>
        <a:sy n="125"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C4D5ADD5-2BBC-4A94-8F86-D9013941F742}" type="datetimeFigureOut">
              <a:rPr lang="en-US"/>
              <a:pPr/>
              <a:t>9/2/2025</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EC790738-CFC9-4A5E-8424-6B42AA5706F7}" type="slidenum">
              <a:rPr lang="en-US"/>
              <a:pPr/>
              <a:t>‹#›</a:t>
            </a:fld>
            <a:endParaRPr lang="en-US"/>
          </a:p>
        </p:txBody>
      </p:sp>
    </p:spTree>
    <p:extLst>
      <p:ext uri="{BB962C8B-B14F-4D97-AF65-F5344CB8AC3E}">
        <p14:creationId xmlns:p14="http://schemas.microsoft.com/office/powerpoint/2010/main" val="235749454"/>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ＭＳ Ｐゴシック" charset="0"/>
        <a:cs typeface="ＭＳ Ｐゴシック" charset="0"/>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638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ea typeface="ＭＳ Ｐゴシック" pitchFamily="1" charset="-128"/>
            </a:endParaRPr>
          </a:p>
        </p:txBody>
      </p:sp>
      <p:sp>
        <p:nvSpPr>
          <p:cNvPr id="16387" name="Slide Number Placeholder 3"/>
          <p:cNvSpPr>
            <a:spLocks noGrp="1"/>
          </p:cNvSpPr>
          <p:nvPr>
            <p:ph type="sldNum" sz="quarter" idx="5"/>
          </p:nvPr>
        </p:nvSpPr>
        <p:spPr bwMode="auto">
          <a:noFill/>
          <a:ln>
            <a:miter lim="800000"/>
            <a:headEnd/>
            <a:tailEnd/>
          </a:ln>
        </p:spPr>
        <p:txBody>
          <a:bodyPr/>
          <a:lstStyle/>
          <a:p>
            <a:fld id="{65F62A7E-A2F8-438F-9CF8-47DE63F471B4}" type="slidenum">
              <a:rPr lang="en-US"/>
              <a:pPr/>
              <a:t>2</a:t>
            </a:fld>
            <a:endParaRPr lang="en-US"/>
          </a:p>
        </p:txBody>
      </p:sp>
    </p:spTree>
    <p:extLst>
      <p:ext uri="{BB962C8B-B14F-4D97-AF65-F5344CB8AC3E}">
        <p14:creationId xmlns:p14="http://schemas.microsoft.com/office/powerpoint/2010/main" val="29040732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ea typeface="ＭＳ Ｐゴシック" pitchFamily="1" charset="-128"/>
            </a:endParaRPr>
          </a:p>
        </p:txBody>
      </p:sp>
      <p:sp>
        <p:nvSpPr>
          <p:cNvPr id="18435" name="Slide Number Placeholder 3"/>
          <p:cNvSpPr>
            <a:spLocks noGrp="1"/>
          </p:cNvSpPr>
          <p:nvPr>
            <p:ph type="sldNum" sz="quarter" idx="5"/>
          </p:nvPr>
        </p:nvSpPr>
        <p:spPr bwMode="auto">
          <a:noFill/>
          <a:ln>
            <a:miter lim="800000"/>
            <a:headEnd/>
            <a:tailEnd/>
          </a:ln>
        </p:spPr>
        <p:txBody>
          <a:bodyPr/>
          <a:lstStyle/>
          <a:p>
            <a:fld id="{0CA7B74D-3791-4AC6-8451-F10DBCCCDD9A}" type="slidenum">
              <a:rPr lang="en-US"/>
              <a:pPr/>
              <a:t>3</a:t>
            </a:fld>
            <a:endParaRPr lang="en-US"/>
          </a:p>
        </p:txBody>
      </p:sp>
    </p:spTree>
    <p:extLst>
      <p:ext uri="{BB962C8B-B14F-4D97-AF65-F5344CB8AC3E}">
        <p14:creationId xmlns:p14="http://schemas.microsoft.com/office/powerpoint/2010/main" val="23352062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ea typeface="ＭＳ Ｐゴシック" pitchFamily="1" charset="-128"/>
            </a:endParaRPr>
          </a:p>
        </p:txBody>
      </p:sp>
      <p:sp>
        <p:nvSpPr>
          <p:cNvPr id="18435" name="Slide Number Placeholder 3"/>
          <p:cNvSpPr>
            <a:spLocks noGrp="1"/>
          </p:cNvSpPr>
          <p:nvPr>
            <p:ph type="sldNum" sz="quarter" idx="5"/>
          </p:nvPr>
        </p:nvSpPr>
        <p:spPr bwMode="auto">
          <a:noFill/>
          <a:ln>
            <a:miter lim="800000"/>
            <a:headEnd/>
            <a:tailEnd/>
          </a:ln>
        </p:spPr>
        <p:txBody>
          <a:bodyPr/>
          <a:lstStyle/>
          <a:p>
            <a:fld id="{0CA7B74D-3791-4AC6-8451-F10DBCCCDD9A}" type="slidenum">
              <a:rPr lang="en-US"/>
              <a:pPr/>
              <a:t>4</a:t>
            </a:fld>
            <a:endParaRPr lang="en-US"/>
          </a:p>
        </p:txBody>
      </p:sp>
    </p:spTree>
    <p:extLst>
      <p:ext uri="{BB962C8B-B14F-4D97-AF65-F5344CB8AC3E}">
        <p14:creationId xmlns:p14="http://schemas.microsoft.com/office/powerpoint/2010/main" val="23352062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ea typeface="ＭＳ Ｐゴシック" pitchFamily="1" charset="-128"/>
            </a:endParaRPr>
          </a:p>
        </p:txBody>
      </p:sp>
      <p:sp>
        <p:nvSpPr>
          <p:cNvPr id="18435" name="Slide Number Placeholder 3"/>
          <p:cNvSpPr>
            <a:spLocks noGrp="1"/>
          </p:cNvSpPr>
          <p:nvPr>
            <p:ph type="sldNum" sz="quarter" idx="5"/>
          </p:nvPr>
        </p:nvSpPr>
        <p:spPr bwMode="auto">
          <a:noFill/>
          <a:ln>
            <a:miter lim="800000"/>
            <a:headEnd/>
            <a:tailEnd/>
          </a:ln>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0CA7B74D-3791-4AC6-8451-F10DBCCCDD9A}" type="slidenum">
              <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endParaRPr>
          </a:p>
        </p:txBody>
      </p:sp>
    </p:spTree>
    <p:extLst>
      <p:ext uri="{BB962C8B-B14F-4D97-AF65-F5344CB8AC3E}">
        <p14:creationId xmlns:p14="http://schemas.microsoft.com/office/powerpoint/2010/main" val="37735054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ea typeface="ＭＳ Ｐゴシック" pitchFamily="1" charset="-128"/>
            </a:endParaRPr>
          </a:p>
        </p:txBody>
      </p:sp>
      <p:sp>
        <p:nvSpPr>
          <p:cNvPr id="18435" name="Slide Number Placeholder 3"/>
          <p:cNvSpPr>
            <a:spLocks noGrp="1"/>
          </p:cNvSpPr>
          <p:nvPr>
            <p:ph type="sldNum" sz="quarter" idx="5"/>
          </p:nvPr>
        </p:nvSpPr>
        <p:spPr bwMode="auto">
          <a:noFill/>
          <a:ln>
            <a:miter lim="800000"/>
            <a:headEnd/>
            <a:tailEnd/>
          </a:ln>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0CA7B74D-3791-4AC6-8451-F10DBCCCDD9A}" type="slidenum">
              <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endParaRPr>
          </a:p>
        </p:txBody>
      </p:sp>
    </p:spTree>
    <p:extLst>
      <p:ext uri="{BB962C8B-B14F-4D97-AF65-F5344CB8AC3E}">
        <p14:creationId xmlns:p14="http://schemas.microsoft.com/office/powerpoint/2010/main" val="26417228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ea typeface="ＭＳ Ｐゴシック" pitchFamily="1" charset="-128"/>
            </a:endParaRPr>
          </a:p>
        </p:txBody>
      </p:sp>
      <p:sp>
        <p:nvSpPr>
          <p:cNvPr id="18435" name="Slide Number Placeholder 3"/>
          <p:cNvSpPr>
            <a:spLocks noGrp="1"/>
          </p:cNvSpPr>
          <p:nvPr>
            <p:ph type="sldNum" sz="quarter" idx="5"/>
          </p:nvPr>
        </p:nvSpPr>
        <p:spPr bwMode="auto">
          <a:noFill/>
          <a:ln>
            <a:miter lim="800000"/>
            <a:headEnd/>
            <a:tailEnd/>
          </a:ln>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0CA7B74D-3791-4AC6-8451-F10DBCCCDD9A}" type="slidenum">
              <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endParaRPr>
          </a:p>
        </p:txBody>
      </p:sp>
    </p:spTree>
    <p:extLst>
      <p:ext uri="{BB962C8B-B14F-4D97-AF65-F5344CB8AC3E}">
        <p14:creationId xmlns:p14="http://schemas.microsoft.com/office/powerpoint/2010/main" val="19086727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8"/>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fld id="{E60792E3-D524-454C-8AFD-A91972900BCB}" type="datetime1">
              <a:rPr lang="en-US" smtClean="0"/>
              <a:t>9/2/2025</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6" name="Slide Number Placeholder 5"/>
          <p:cNvSpPr>
            <a:spLocks noGrp="1"/>
          </p:cNvSpPr>
          <p:nvPr>
            <p:ph type="sldNum" sz="quarter" idx="12"/>
          </p:nvPr>
        </p:nvSpPr>
        <p:spPr/>
        <p:txBody>
          <a:bodyPr/>
          <a:lstStyle>
            <a:lvl1pPr>
              <a:defRPr/>
            </a:lvl1pPr>
          </a:lstStyle>
          <a:p>
            <a:fld id="{5B7E1BAA-A38D-40DE-B22C-DF9BD7D82058}"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053C3A68-6922-42D3-8905-ECC2D82A3469}" type="datetime1">
              <a:rPr lang="en-US" smtClean="0"/>
              <a:t>9/2/2025</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6" name="Slide Number Placeholder 5"/>
          <p:cNvSpPr>
            <a:spLocks noGrp="1"/>
          </p:cNvSpPr>
          <p:nvPr>
            <p:ph type="sldNum" sz="quarter" idx="12"/>
          </p:nvPr>
        </p:nvSpPr>
        <p:spPr/>
        <p:txBody>
          <a:bodyPr/>
          <a:lstStyle>
            <a:lvl1pPr>
              <a:defRPr/>
            </a:lvl1pPr>
          </a:lstStyle>
          <a:p>
            <a:fld id="{94FDD027-5576-4F27-AAB6-1D994836EE78}"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CB69E9F4-7604-4950-A8B2-8ACDEDB1506E}" type="datetime1">
              <a:rPr lang="en-US" smtClean="0"/>
              <a:t>9/2/2025</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6" name="Slide Number Placeholder 5"/>
          <p:cNvSpPr>
            <a:spLocks noGrp="1"/>
          </p:cNvSpPr>
          <p:nvPr>
            <p:ph type="sldNum" sz="quarter" idx="12"/>
          </p:nvPr>
        </p:nvSpPr>
        <p:spPr/>
        <p:txBody>
          <a:bodyPr/>
          <a:lstStyle>
            <a:lvl1pPr>
              <a:defRPr/>
            </a:lvl1pPr>
          </a:lstStyle>
          <a:p>
            <a:fld id="{2957CE61-8714-431B-A40A-01B1C5541AB7}"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708B7524-32A2-4C20-A58C-BC3BAA1042FC}" type="datetime1">
              <a:rPr lang="en-US" smtClean="0"/>
              <a:t>9/2/2025</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6" name="Slide Number Placeholder 5"/>
          <p:cNvSpPr>
            <a:spLocks noGrp="1"/>
          </p:cNvSpPr>
          <p:nvPr>
            <p:ph type="sldNum" sz="quarter" idx="12"/>
          </p:nvPr>
        </p:nvSpPr>
        <p:spPr/>
        <p:txBody>
          <a:bodyPr/>
          <a:lstStyle>
            <a:lvl1pPr>
              <a:defRPr/>
            </a:lvl1pPr>
          </a:lstStyle>
          <a:p>
            <a:fld id="{677C3CE7-23F7-4828-823C-E0205DF2CF97}"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fld id="{1E994447-D6B2-43BB-A877-57F1A267B999}" type="datetime1">
              <a:rPr lang="en-US" smtClean="0"/>
              <a:t>9/2/2025</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6" name="Slide Number Placeholder 5"/>
          <p:cNvSpPr>
            <a:spLocks noGrp="1"/>
          </p:cNvSpPr>
          <p:nvPr>
            <p:ph type="sldNum" sz="quarter" idx="12"/>
          </p:nvPr>
        </p:nvSpPr>
        <p:spPr/>
        <p:txBody>
          <a:bodyPr/>
          <a:lstStyle>
            <a:lvl1pPr>
              <a:defRPr/>
            </a:lvl1pPr>
          </a:lstStyle>
          <a:p>
            <a:fld id="{41DB31D2-2A87-4F4C-A9AD-05C6CC2B321D}"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fld id="{68920E16-BD35-483C-AA6B-346FC7E46DEA}" type="datetime1">
              <a:rPr lang="en-US" smtClean="0"/>
              <a:t>9/2/2025</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7" name="Slide Number Placeholder 5"/>
          <p:cNvSpPr>
            <a:spLocks noGrp="1"/>
          </p:cNvSpPr>
          <p:nvPr>
            <p:ph type="sldNum" sz="quarter" idx="12"/>
          </p:nvPr>
        </p:nvSpPr>
        <p:spPr/>
        <p:txBody>
          <a:bodyPr/>
          <a:lstStyle>
            <a:lvl1pPr>
              <a:defRPr/>
            </a:lvl1pPr>
          </a:lstStyle>
          <a:p>
            <a:fld id="{E1FC16D9-1635-4844-816A-0A8A2160FADA}"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fld id="{2FEAC6F8-5103-4FC0-A69E-5C6AE6469DA8}" type="datetime1">
              <a:rPr lang="en-US" smtClean="0"/>
              <a:t>9/2/2025</a:t>
            </a:fld>
            <a:endParaRPr lang="en-US"/>
          </a:p>
        </p:txBody>
      </p:sp>
      <p:sp>
        <p:nvSpPr>
          <p:cNvPr id="8"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9" name="Slide Number Placeholder 5"/>
          <p:cNvSpPr>
            <a:spLocks noGrp="1"/>
          </p:cNvSpPr>
          <p:nvPr>
            <p:ph type="sldNum" sz="quarter" idx="12"/>
          </p:nvPr>
        </p:nvSpPr>
        <p:spPr/>
        <p:txBody>
          <a:bodyPr/>
          <a:lstStyle>
            <a:lvl1pPr>
              <a:defRPr/>
            </a:lvl1pPr>
          </a:lstStyle>
          <a:p>
            <a:fld id="{71C4100A-98DE-4944-910A-A93F5CA9F724}"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fld id="{C60C6921-0627-4C8F-83D5-0CF936D2FFDD}" type="datetime1">
              <a:rPr lang="en-US" smtClean="0"/>
              <a:t>9/2/2025</a:t>
            </a:fld>
            <a:endParaRPr lang="en-US"/>
          </a:p>
        </p:txBody>
      </p:sp>
      <p:sp>
        <p:nvSpPr>
          <p:cNvPr id="4"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5" name="Slide Number Placeholder 5"/>
          <p:cNvSpPr>
            <a:spLocks noGrp="1"/>
          </p:cNvSpPr>
          <p:nvPr>
            <p:ph type="sldNum" sz="quarter" idx="12"/>
          </p:nvPr>
        </p:nvSpPr>
        <p:spPr/>
        <p:txBody>
          <a:bodyPr/>
          <a:lstStyle>
            <a:lvl1pPr>
              <a:defRPr/>
            </a:lvl1pPr>
          </a:lstStyle>
          <a:p>
            <a:fld id="{6A63342B-5A73-45DC-864D-086DE78037EF}"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2FF08AD7-8103-40F8-983C-E2BA6BB9CBE0}" type="datetime1">
              <a:rPr lang="en-US" smtClean="0"/>
              <a:t>9/2/2025</a:t>
            </a:fld>
            <a:endParaRPr lang="en-US"/>
          </a:p>
        </p:txBody>
      </p:sp>
      <p:sp>
        <p:nvSpPr>
          <p:cNvPr id="3"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4" name="Slide Number Placeholder 5"/>
          <p:cNvSpPr>
            <a:spLocks noGrp="1"/>
          </p:cNvSpPr>
          <p:nvPr>
            <p:ph type="sldNum" sz="quarter" idx="12"/>
          </p:nvPr>
        </p:nvSpPr>
        <p:spPr/>
        <p:txBody>
          <a:bodyPr/>
          <a:lstStyle>
            <a:lvl1pPr>
              <a:defRPr/>
            </a:lvl1pPr>
          </a:lstStyle>
          <a:p>
            <a:fld id="{B635AFB3-1ACD-44AC-8702-86B1729DF035}"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DF8C06B4-9380-4A4D-AF49-A3596E17DAF5}" type="datetime1">
              <a:rPr lang="en-US" smtClean="0"/>
              <a:t>9/2/2025</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7" name="Slide Number Placeholder 5"/>
          <p:cNvSpPr>
            <a:spLocks noGrp="1"/>
          </p:cNvSpPr>
          <p:nvPr>
            <p:ph type="sldNum" sz="quarter" idx="12"/>
          </p:nvPr>
        </p:nvSpPr>
        <p:spPr/>
        <p:txBody>
          <a:bodyPr/>
          <a:lstStyle>
            <a:lvl1pPr>
              <a:defRPr/>
            </a:lvl1pPr>
          </a:lstStyle>
          <a:p>
            <a:fld id="{05CF15F3-5E77-4C57-9E21-50D6D1D6C022}"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EF7FDEF1-C582-4E22-9E77-D68326471F28}" type="datetime1">
              <a:rPr lang="en-US" smtClean="0"/>
              <a:t>9/2/2025</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7" name="Slide Number Placeholder 5"/>
          <p:cNvSpPr>
            <a:spLocks noGrp="1"/>
          </p:cNvSpPr>
          <p:nvPr>
            <p:ph type="sldNum" sz="quarter" idx="12"/>
          </p:nvPr>
        </p:nvSpPr>
        <p:spPr/>
        <p:txBody>
          <a:bodyPr/>
          <a:lstStyle>
            <a:lvl1pPr>
              <a:defRPr/>
            </a:lvl1pPr>
          </a:lstStyle>
          <a:p>
            <a:fld id="{1242169A-B3C7-4FB6-967F-AF95F4EB3315}"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09600" y="-47625"/>
            <a:ext cx="109728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609600" y="1095375"/>
            <a:ext cx="10972800" cy="50307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3"/>
            <a:ext cx="28448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TradeGothic" pitchFamily="1" charset="0"/>
              </a:defRPr>
            </a:lvl1pPr>
          </a:lstStyle>
          <a:p>
            <a:fld id="{780A9602-A9A9-453F-AEF1-37B5837E02CD}" type="datetime1">
              <a:rPr lang="en-US" smtClean="0"/>
              <a:t>9/2/2025</a:t>
            </a:fld>
            <a:endParaRPr lang="en-US"/>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TradeGothic"/>
                <a:ea typeface="+mn-ea"/>
                <a:cs typeface="+mn-cs"/>
              </a:defRPr>
            </a:lvl1pPr>
          </a:lstStyle>
          <a:p>
            <a:pPr>
              <a:defRPr/>
            </a:pPr>
            <a:r>
              <a:rPr lang="en-US"/>
              <a:t>@SIH Idea submission- Template</a:t>
            </a:r>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TradeGothic" pitchFamily="1" charset="0"/>
              </a:defRPr>
            </a:lvl1pPr>
          </a:lstStyle>
          <a:p>
            <a:fld id="{1411BA53-830D-4830-BB65-E58DBE17D0B7}"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457200" rtl="0" eaLnBrk="0" fontAlgn="base" hangingPunct="0">
        <a:spcBef>
          <a:spcPct val="0"/>
        </a:spcBef>
        <a:spcAft>
          <a:spcPct val="0"/>
        </a:spcAft>
        <a:defRPr sz="4400" kern="1200">
          <a:solidFill>
            <a:schemeClr val="tx1"/>
          </a:solidFill>
          <a:latin typeface="TradeGothic"/>
          <a:ea typeface="ＭＳ Ｐゴシック" charset="0"/>
          <a:cs typeface="ＭＳ Ｐゴシック" charset="0"/>
        </a:defRPr>
      </a:lvl1pPr>
      <a:lvl2pPr algn="ctr" defTabSz="457200" rtl="0" eaLnBrk="0" fontAlgn="base" hangingPunct="0">
        <a:spcBef>
          <a:spcPct val="0"/>
        </a:spcBef>
        <a:spcAft>
          <a:spcPct val="0"/>
        </a:spcAft>
        <a:defRPr sz="4400">
          <a:solidFill>
            <a:schemeClr val="tx1"/>
          </a:solidFill>
          <a:latin typeface="TradeGothic" charset="0"/>
          <a:ea typeface="ＭＳ Ｐゴシック" charset="0"/>
          <a:cs typeface="ＭＳ Ｐゴシック" charset="0"/>
        </a:defRPr>
      </a:lvl2pPr>
      <a:lvl3pPr algn="ctr" defTabSz="457200" rtl="0" eaLnBrk="0" fontAlgn="base" hangingPunct="0">
        <a:spcBef>
          <a:spcPct val="0"/>
        </a:spcBef>
        <a:spcAft>
          <a:spcPct val="0"/>
        </a:spcAft>
        <a:defRPr sz="4400">
          <a:solidFill>
            <a:schemeClr val="tx1"/>
          </a:solidFill>
          <a:latin typeface="TradeGothic" charset="0"/>
          <a:ea typeface="ＭＳ Ｐゴシック" charset="0"/>
          <a:cs typeface="ＭＳ Ｐゴシック" charset="0"/>
        </a:defRPr>
      </a:lvl3pPr>
      <a:lvl4pPr algn="ctr" defTabSz="457200" rtl="0" eaLnBrk="0" fontAlgn="base" hangingPunct="0">
        <a:spcBef>
          <a:spcPct val="0"/>
        </a:spcBef>
        <a:spcAft>
          <a:spcPct val="0"/>
        </a:spcAft>
        <a:defRPr sz="4400">
          <a:solidFill>
            <a:schemeClr val="tx1"/>
          </a:solidFill>
          <a:latin typeface="TradeGothic" charset="0"/>
          <a:ea typeface="ＭＳ Ｐゴシック" charset="0"/>
          <a:cs typeface="ＭＳ Ｐゴシック" charset="0"/>
        </a:defRPr>
      </a:lvl4pPr>
      <a:lvl5pPr algn="ctr" defTabSz="457200" rtl="0" eaLnBrk="0" fontAlgn="base" hangingPunct="0">
        <a:spcBef>
          <a:spcPct val="0"/>
        </a:spcBef>
        <a:spcAft>
          <a:spcPct val="0"/>
        </a:spcAft>
        <a:defRPr sz="4400">
          <a:solidFill>
            <a:schemeClr val="tx1"/>
          </a:solidFill>
          <a:latin typeface="TradeGothic" charset="0"/>
          <a:ea typeface="ＭＳ Ｐゴシック" charset="0"/>
          <a:cs typeface="ＭＳ Ｐゴシック" charset="0"/>
        </a:defRPr>
      </a:lvl5pPr>
      <a:lvl6pPr marL="4572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9pPr>
    </p:titleStyle>
    <p:bodyStyle>
      <a:lvl1pPr marL="342900" indent="-342900" algn="l" defTabSz="457200" rtl="0" eaLnBrk="0" fontAlgn="base" hangingPunct="0">
        <a:spcBef>
          <a:spcPct val="20000"/>
        </a:spcBef>
        <a:spcAft>
          <a:spcPct val="0"/>
        </a:spcAft>
        <a:buFont typeface="Arial" pitchFamily="34" charset="0"/>
        <a:buChar char="•"/>
        <a:defRPr sz="3200" kern="1200">
          <a:solidFill>
            <a:schemeClr val="tx1"/>
          </a:solidFill>
          <a:latin typeface="TradeGothic"/>
          <a:ea typeface="ＭＳ Ｐゴシック" charset="0"/>
          <a:cs typeface="ＭＳ Ｐゴシック" charset="0"/>
        </a:defRPr>
      </a:lvl1pPr>
      <a:lvl2pPr marL="742950" indent="-285750" algn="l" defTabSz="457200" rtl="0" eaLnBrk="0" fontAlgn="base" hangingPunct="0">
        <a:spcBef>
          <a:spcPct val="20000"/>
        </a:spcBef>
        <a:spcAft>
          <a:spcPct val="0"/>
        </a:spcAft>
        <a:buFont typeface="Arial" pitchFamily="34" charset="0"/>
        <a:buChar char="–"/>
        <a:defRPr sz="2800" kern="1200">
          <a:solidFill>
            <a:schemeClr val="tx1"/>
          </a:solidFill>
          <a:latin typeface="TradeGothic"/>
          <a:ea typeface="ＭＳ Ｐゴシック" charset="0"/>
          <a:cs typeface="+mn-cs"/>
        </a:defRPr>
      </a:lvl2pPr>
      <a:lvl3pPr marL="1143000" indent="-228600" algn="l" defTabSz="457200" rtl="0" eaLnBrk="0" fontAlgn="base" hangingPunct="0">
        <a:spcBef>
          <a:spcPct val="20000"/>
        </a:spcBef>
        <a:spcAft>
          <a:spcPct val="0"/>
        </a:spcAft>
        <a:buFont typeface="Arial" pitchFamily="34" charset="0"/>
        <a:buChar char="•"/>
        <a:defRPr sz="2400" kern="1200">
          <a:solidFill>
            <a:schemeClr val="tx1"/>
          </a:solidFill>
          <a:latin typeface="TradeGothic"/>
          <a:ea typeface="ＭＳ Ｐゴシック" charset="0"/>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tx1"/>
          </a:solidFill>
          <a:latin typeface="TradeGothic"/>
          <a:ea typeface="ＭＳ Ｐゴシック" charset="0"/>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tx1"/>
          </a:solidFill>
          <a:latin typeface="TradeGothic"/>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hyperlink" Target="https://www.pngkey.com/download/u2t4u2i1t4r5i1y3_png-file-svg-white-database-icon-transparent/" TargetMode="Externa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8" Type="http://schemas.openxmlformats.org/officeDocument/2006/relationships/hyperlink" Target="https://how2electronics.com/interfacing-triad-spectroscopy-sensor-as7265x-with-arduino/" TargetMode="External"/><Relationship Id="rId3" Type="http://schemas.openxmlformats.org/officeDocument/2006/relationships/image" Target="../media/image2.png"/><Relationship Id="rId7" Type="http://schemas.openxmlformats.org/officeDocument/2006/relationships/image" Target="../media/image6.jp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hyperlink" Target="https://matitihvrguidefix.z13.web.core.windows.net/esp32s3-dev-module-arduino.html" TargetMode="External"/><Relationship Id="rId5" Type="http://schemas.openxmlformats.org/officeDocument/2006/relationships/image" Target="../media/image5.jp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2.png"/><Relationship Id="rId7" Type="http://schemas.openxmlformats.org/officeDocument/2006/relationships/hyperlink" Target="https://www.mdpi.com/2673-4532/4/1/4"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9.jpg"/><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hyperlink" Target="https://www.frontiersin.org/articles/10.3389/fmars.2022.975875/full" TargetMode="External"/><Relationship Id="rId4" Type="http://schemas.openxmlformats.org/officeDocument/2006/relationships/image" Target="../media/image13.jpg"/></Relationships>
</file>

<file path=ppt/slides/_rels/slide7.xml.rels><?xml version="1.0" encoding="UTF-8" standalone="yes"?>
<Relationships xmlns="http://schemas.openxmlformats.org/package/2006/relationships"><Relationship Id="rId3" Type="http://schemas.openxmlformats.org/officeDocument/2006/relationships/hyperlink" Target="https://marinedebris.noaa.gov/"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hyperlink" Target="https://www.sciencedirect.com/science/article/abs/pii/S0165993623003485"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24">
            <a:extLst>
              <a:ext uri="{FF2B5EF4-FFF2-40B4-BE49-F238E27FC236}">
                <a16:creationId xmlns:a16="http://schemas.microsoft.com/office/drawing/2014/main" id="{3E443FD7-A66B-4AA0-872D-B088B9BC5F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00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reeform: Shape 26">
            <a:extLst>
              <a:ext uri="{FF2B5EF4-FFF2-40B4-BE49-F238E27FC236}">
                <a16:creationId xmlns:a16="http://schemas.microsoft.com/office/drawing/2014/main" id="{C04BE0EF-3561-49B4-9A29-F283168A9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56780" y="851521"/>
            <a:ext cx="4638605" cy="5154967"/>
          </a:xfrm>
          <a:custGeom>
            <a:avLst/>
            <a:gdLst>
              <a:gd name="connsiteX0" fmla="*/ 363179 w 6184806"/>
              <a:gd name="connsiteY0" fmla="*/ 3125191 h 5154967"/>
              <a:gd name="connsiteX1" fmla="*/ 898270 w 6184806"/>
              <a:gd name="connsiteY1" fmla="*/ 3125191 h 5154967"/>
              <a:gd name="connsiteX2" fmla="*/ 980326 w 6184806"/>
              <a:gd name="connsiteY2" fmla="*/ 3173551 h 5154967"/>
              <a:gd name="connsiteX3" fmla="*/ 1248448 w 6184806"/>
              <a:gd name="connsiteY3" fmla="*/ 3635277 h 5154967"/>
              <a:gd name="connsiteX4" fmla="*/ 1248448 w 6184806"/>
              <a:gd name="connsiteY4" fmla="*/ 3729695 h 5154967"/>
              <a:gd name="connsiteX5" fmla="*/ 980326 w 6184806"/>
              <a:gd name="connsiteY5" fmla="*/ 4191421 h 5154967"/>
              <a:gd name="connsiteX6" fmla="*/ 898270 w 6184806"/>
              <a:gd name="connsiteY6" fmla="*/ 4239781 h 5154967"/>
              <a:gd name="connsiteX7" fmla="*/ 363179 w 6184806"/>
              <a:gd name="connsiteY7" fmla="*/ 4239781 h 5154967"/>
              <a:gd name="connsiteX8" fmla="*/ 279969 w 6184806"/>
              <a:gd name="connsiteY8" fmla="*/ 4191421 h 5154967"/>
              <a:gd name="connsiteX9" fmla="*/ 13002 w 6184806"/>
              <a:gd name="connsiteY9" fmla="*/ 3729695 h 5154967"/>
              <a:gd name="connsiteX10" fmla="*/ 13002 w 6184806"/>
              <a:gd name="connsiteY10" fmla="*/ 3635277 h 5154967"/>
              <a:gd name="connsiteX11" fmla="*/ 279969 w 6184806"/>
              <a:gd name="connsiteY11" fmla="*/ 3173551 h 5154967"/>
              <a:gd name="connsiteX12" fmla="*/ 363179 w 6184806"/>
              <a:gd name="connsiteY12" fmla="*/ 3125191 h 5154967"/>
              <a:gd name="connsiteX13" fmla="*/ 2489721 w 6184806"/>
              <a:gd name="connsiteY13" fmla="*/ 570035 h 5154967"/>
              <a:gd name="connsiteX14" fmla="*/ 2764862 w 6184806"/>
              <a:gd name="connsiteY14" fmla="*/ 570035 h 5154967"/>
              <a:gd name="connsiteX15" fmla="*/ 2796959 w 6184806"/>
              <a:gd name="connsiteY15" fmla="*/ 570035 h 5154967"/>
              <a:gd name="connsiteX16" fmla="*/ 2827587 w 6184806"/>
              <a:gd name="connsiteY16" fmla="*/ 622777 h 5154967"/>
              <a:gd name="connsiteX17" fmla="*/ 2977604 w 6184806"/>
              <a:gd name="connsiteY17" fmla="*/ 881117 h 5154967"/>
              <a:gd name="connsiteX18" fmla="*/ 2977604 w 6184806"/>
              <a:gd name="connsiteY18" fmla="*/ 1025720 h 5154967"/>
              <a:gd name="connsiteX19" fmla="*/ 2566968 w 6184806"/>
              <a:gd name="connsiteY19" fmla="*/ 1732863 h 5154967"/>
              <a:gd name="connsiteX20" fmla="*/ 2441299 w 6184806"/>
              <a:gd name="connsiteY20" fmla="*/ 1806927 h 5154967"/>
              <a:gd name="connsiteX21" fmla="*/ 1621798 w 6184806"/>
              <a:gd name="connsiteY21" fmla="*/ 1806927 h 5154967"/>
              <a:gd name="connsiteX22" fmla="*/ 1583218 w 6184806"/>
              <a:gd name="connsiteY22" fmla="*/ 1801802 h 5154967"/>
              <a:gd name="connsiteX23" fmla="*/ 1556683 w 6184806"/>
              <a:gd name="connsiteY23" fmla="*/ 1790677 h 5154967"/>
              <a:gd name="connsiteX24" fmla="*/ 1572899 w 6184806"/>
              <a:gd name="connsiteY24" fmla="*/ 1762630 h 5154967"/>
              <a:gd name="connsiteX25" fmla="*/ 2147429 w 6184806"/>
              <a:gd name="connsiteY25" fmla="*/ 768968 h 5154967"/>
              <a:gd name="connsiteX26" fmla="*/ 2489721 w 6184806"/>
              <a:gd name="connsiteY26" fmla="*/ 570035 h 5154967"/>
              <a:gd name="connsiteX27" fmla="*/ 1573268 w 6184806"/>
              <a:gd name="connsiteY27" fmla="*/ 0 h 5154967"/>
              <a:gd name="connsiteX28" fmla="*/ 2497662 w 6184806"/>
              <a:gd name="connsiteY28" fmla="*/ 0 h 5154967"/>
              <a:gd name="connsiteX29" fmla="*/ 2639415 w 6184806"/>
              <a:gd name="connsiteY29" fmla="*/ 83546 h 5154967"/>
              <a:gd name="connsiteX30" fmla="*/ 2887862 w 6184806"/>
              <a:gd name="connsiteY30" fmla="*/ 511387 h 5154967"/>
              <a:gd name="connsiteX31" fmla="*/ 2915928 w 6184806"/>
              <a:gd name="connsiteY31" fmla="*/ 559720 h 5154967"/>
              <a:gd name="connsiteX32" fmla="*/ 2893844 w 6184806"/>
              <a:gd name="connsiteY32" fmla="*/ 559720 h 5154967"/>
              <a:gd name="connsiteX33" fmla="*/ 2789466 w 6184806"/>
              <a:gd name="connsiteY33" fmla="*/ 559720 h 5154967"/>
              <a:gd name="connsiteX34" fmla="*/ 2744122 w 6184806"/>
              <a:gd name="connsiteY34" fmla="*/ 481634 h 5154967"/>
              <a:gd name="connsiteX35" fmla="*/ 2570885 w 6184806"/>
              <a:gd name="connsiteY35" fmla="*/ 183309 h 5154967"/>
              <a:gd name="connsiteX36" fmla="*/ 2445216 w 6184806"/>
              <a:gd name="connsiteY36" fmla="*/ 109243 h 5154967"/>
              <a:gd name="connsiteX37" fmla="*/ 1625714 w 6184806"/>
              <a:gd name="connsiteY37" fmla="*/ 109243 h 5154967"/>
              <a:gd name="connsiteX38" fmla="*/ 1498276 w 6184806"/>
              <a:gd name="connsiteY38" fmla="*/ 183309 h 5154967"/>
              <a:gd name="connsiteX39" fmla="*/ 1089410 w 6184806"/>
              <a:gd name="connsiteY39" fmla="*/ 890450 h 5154967"/>
              <a:gd name="connsiteX40" fmla="*/ 1089410 w 6184806"/>
              <a:gd name="connsiteY40" fmla="*/ 1035054 h 5154967"/>
              <a:gd name="connsiteX41" fmla="*/ 1498276 w 6184806"/>
              <a:gd name="connsiteY41" fmla="*/ 1742196 h 5154967"/>
              <a:gd name="connsiteX42" fmla="*/ 1552039 w 6184806"/>
              <a:gd name="connsiteY42" fmla="*/ 1796422 h 5154967"/>
              <a:gd name="connsiteX43" fmla="*/ 1558260 w 6184806"/>
              <a:gd name="connsiteY43" fmla="*/ 1799029 h 5154967"/>
              <a:gd name="connsiteX44" fmla="*/ 1524911 w 6184806"/>
              <a:gd name="connsiteY44" fmla="*/ 1856707 h 5154967"/>
              <a:gd name="connsiteX45" fmla="*/ 1500108 w 6184806"/>
              <a:gd name="connsiteY45" fmla="*/ 1899604 h 5154967"/>
              <a:gd name="connsiteX46" fmla="*/ 1525834 w 6184806"/>
              <a:gd name="connsiteY46" fmla="*/ 1910390 h 5154967"/>
              <a:gd name="connsiteX47" fmla="*/ 1569352 w 6184806"/>
              <a:gd name="connsiteY47" fmla="*/ 1916170 h 5154967"/>
              <a:gd name="connsiteX48" fmla="*/ 2493745 w 6184806"/>
              <a:gd name="connsiteY48" fmla="*/ 1916170 h 5154967"/>
              <a:gd name="connsiteX49" fmla="*/ 2635498 w 6184806"/>
              <a:gd name="connsiteY49" fmla="*/ 1832627 h 5154967"/>
              <a:gd name="connsiteX50" fmla="*/ 3098693 w 6184806"/>
              <a:gd name="connsiteY50" fmla="*/ 1034974 h 5154967"/>
              <a:gd name="connsiteX51" fmla="*/ 3098693 w 6184806"/>
              <a:gd name="connsiteY51" fmla="*/ 871863 h 5154967"/>
              <a:gd name="connsiteX52" fmla="*/ 2945803 w 6184806"/>
              <a:gd name="connsiteY52" fmla="*/ 608576 h 5154967"/>
              <a:gd name="connsiteX53" fmla="*/ 2923422 w 6184806"/>
              <a:gd name="connsiteY53" fmla="*/ 570035 h 5154967"/>
              <a:gd name="connsiteX54" fmla="*/ 3027104 w 6184806"/>
              <a:gd name="connsiteY54" fmla="*/ 570035 h 5154967"/>
              <a:gd name="connsiteX55" fmla="*/ 4690846 w 6184806"/>
              <a:gd name="connsiteY55" fmla="*/ 570035 h 5154967"/>
              <a:gd name="connsiteX56" fmla="*/ 5028384 w 6184806"/>
              <a:gd name="connsiteY56" fmla="*/ 768968 h 5154967"/>
              <a:gd name="connsiteX57" fmla="*/ 6131323 w 6184806"/>
              <a:gd name="connsiteY57" fmla="*/ 2668304 h 5154967"/>
              <a:gd name="connsiteX58" fmla="*/ 6131323 w 6184806"/>
              <a:gd name="connsiteY58" fmla="*/ 3056698 h 5154967"/>
              <a:gd name="connsiteX59" fmla="*/ 5028384 w 6184806"/>
              <a:gd name="connsiteY59" fmla="*/ 4956035 h 5154967"/>
              <a:gd name="connsiteX60" fmla="*/ 4690846 w 6184806"/>
              <a:gd name="connsiteY60" fmla="*/ 5154967 h 5154967"/>
              <a:gd name="connsiteX61" fmla="*/ 2489721 w 6184806"/>
              <a:gd name="connsiteY61" fmla="*/ 5154967 h 5154967"/>
              <a:gd name="connsiteX62" fmla="*/ 2147429 w 6184806"/>
              <a:gd name="connsiteY62" fmla="*/ 4956035 h 5154967"/>
              <a:gd name="connsiteX63" fmla="*/ 1049243 w 6184806"/>
              <a:gd name="connsiteY63" fmla="*/ 3056698 h 5154967"/>
              <a:gd name="connsiteX64" fmla="*/ 1049243 w 6184806"/>
              <a:gd name="connsiteY64" fmla="*/ 2668304 h 5154967"/>
              <a:gd name="connsiteX65" fmla="*/ 1457007 w 6184806"/>
              <a:gd name="connsiteY65" fmla="*/ 1963067 h 5154967"/>
              <a:gd name="connsiteX66" fmla="*/ 1491373 w 6184806"/>
              <a:gd name="connsiteY66" fmla="*/ 1903634 h 5154967"/>
              <a:gd name="connsiteX67" fmla="*/ 1490164 w 6184806"/>
              <a:gd name="connsiteY67" fmla="*/ 1903127 h 5154967"/>
              <a:gd name="connsiteX68" fmla="*/ 1429519 w 6184806"/>
              <a:gd name="connsiteY68" fmla="*/ 1841960 h 5154967"/>
              <a:gd name="connsiteX69" fmla="*/ 968320 w 6184806"/>
              <a:gd name="connsiteY69" fmla="*/ 1044307 h 5154967"/>
              <a:gd name="connsiteX70" fmla="*/ 968320 w 6184806"/>
              <a:gd name="connsiteY70" fmla="*/ 881196 h 5154967"/>
              <a:gd name="connsiteX71" fmla="*/ 1429519 w 6184806"/>
              <a:gd name="connsiteY71" fmla="*/ 83546 h 5154967"/>
              <a:gd name="connsiteX72" fmla="*/ 1573268 w 6184806"/>
              <a:gd name="connsiteY72" fmla="*/ 0 h 5154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184806" h="5154967">
                <a:moveTo>
                  <a:pt x="363179" y="3125191"/>
                </a:moveTo>
                <a:cubicBezTo>
                  <a:pt x="363179" y="3125191"/>
                  <a:pt x="363179" y="3125191"/>
                  <a:pt x="898270" y="3125191"/>
                </a:cubicBezTo>
                <a:cubicBezTo>
                  <a:pt x="931786" y="3125191"/>
                  <a:pt x="964145" y="3143614"/>
                  <a:pt x="980326" y="3173551"/>
                </a:cubicBezTo>
                <a:cubicBezTo>
                  <a:pt x="980326" y="3173551"/>
                  <a:pt x="980326" y="3173551"/>
                  <a:pt x="1248448" y="3635277"/>
                </a:cubicBezTo>
                <a:cubicBezTo>
                  <a:pt x="1265784" y="3664063"/>
                  <a:pt x="1265784" y="3700909"/>
                  <a:pt x="1248448" y="3729695"/>
                </a:cubicBezTo>
                <a:cubicBezTo>
                  <a:pt x="1248448" y="3729695"/>
                  <a:pt x="1248448" y="3729695"/>
                  <a:pt x="980326" y="4191421"/>
                </a:cubicBezTo>
                <a:cubicBezTo>
                  <a:pt x="964145" y="4221358"/>
                  <a:pt x="931786" y="4239781"/>
                  <a:pt x="898270" y="4239781"/>
                </a:cubicBezTo>
                <a:cubicBezTo>
                  <a:pt x="898270" y="4239781"/>
                  <a:pt x="898270" y="4239781"/>
                  <a:pt x="363179" y="4239781"/>
                </a:cubicBezTo>
                <a:cubicBezTo>
                  <a:pt x="328508" y="4239781"/>
                  <a:pt x="297305" y="4221358"/>
                  <a:pt x="279969" y="4191421"/>
                </a:cubicBezTo>
                <a:cubicBezTo>
                  <a:pt x="279969" y="4191421"/>
                  <a:pt x="279969" y="4191421"/>
                  <a:pt x="13002" y="3729695"/>
                </a:cubicBezTo>
                <a:cubicBezTo>
                  <a:pt x="-4334" y="3700909"/>
                  <a:pt x="-4334" y="3664063"/>
                  <a:pt x="13002" y="3635277"/>
                </a:cubicBezTo>
                <a:cubicBezTo>
                  <a:pt x="13002" y="3635277"/>
                  <a:pt x="13002" y="3635277"/>
                  <a:pt x="279969" y="3173551"/>
                </a:cubicBezTo>
                <a:cubicBezTo>
                  <a:pt x="297305" y="3143614"/>
                  <a:pt x="328508" y="3125191"/>
                  <a:pt x="363179" y="3125191"/>
                </a:cubicBezTo>
                <a:close/>
                <a:moveTo>
                  <a:pt x="2489721" y="570035"/>
                </a:moveTo>
                <a:cubicBezTo>
                  <a:pt x="2489721" y="570035"/>
                  <a:pt x="2489721" y="570035"/>
                  <a:pt x="2764862" y="570035"/>
                </a:cubicBezTo>
                <a:lnTo>
                  <a:pt x="2796959" y="570035"/>
                </a:lnTo>
                <a:lnTo>
                  <a:pt x="2827587" y="622777"/>
                </a:lnTo>
                <a:cubicBezTo>
                  <a:pt x="2870233" y="696217"/>
                  <a:pt x="2919858" y="781675"/>
                  <a:pt x="2977604" y="881117"/>
                </a:cubicBezTo>
                <a:cubicBezTo>
                  <a:pt x="3004153" y="925204"/>
                  <a:pt x="3004153" y="981634"/>
                  <a:pt x="2977604" y="1025720"/>
                </a:cubicBezTo>
                <a:cubicBezTo>
                  <a:pt x="2977604" y="1025720"/>
                  <a:pt x="2977604" y="1025720"/>
                  <a:pt x="2566968" y="1732863"/>
                </a:cubicBezTo>
                <a:cubicBezTo>
                  <a:pt x="2542188" y="1778712"/>
                  <a:pt x="2492629" y="1806927"/>
                  <a:pt x="2441299" y="1806927"/>
                </a:cubicBezTo>
                <a:cubicBezTo>
                  <a:pt x="2441299" y="1806927"/>
                  <a:pt x="2441299" y="1806927"/>
                  <a:pt x="1621798" y="1806927"/>
                </a:cubicBezTo>
                <a:cubicBezTo>
                  <a:pt x="1608523" y="1806927"/>
                  <a:pt x="1595580" y="1805163"/>
                  <a:pt x="1583218" y="1801802"/>
                </a:cubicBezTo>
                <a:lnTo>
                  <a:pt x="1556683" y="1790677"/>
                </a:lnTo>
                <a:lnTo>
                  <a:pt x="1572899" y="1762630"/>
                </a:lnTo>
                <a:cubicBezTo>
                  <a:pt x="1719523" y="1509042"/>
                  <a:pt x="1907201" y="1184448"/>
                  <a:pt x="2147429" y="768968"/>
                </a:cubicBezTo>
                <a:cubicBezTo>
                  <a:pt x="2218739" y="645819"/>
                  <a:pt x="2347099" y="570035"/>
                  <a:pt x="2489721" y="570035"/>
                </a:cubicBezTo>
                <a:close/>
                <a:moveTo>
                  <a:pt x="1573268" y="0"/>
                </a:moveTo>
                <a:cubicBezTo>
                  <a:pt x="1573268" y="0"/>
                  <a:pt x="1573268" y="0"/>
                  <a:pt x="2497662" y="0"/>
                </a:cubicBezTo>
                <a:cubicBezTo>
                  <a:pt x="2555561" y="0"/>
                  <a:pt x="2611463" y="31828"/>
                  <a:pt x="2639415" y="83546"/>
                </a:cubicBezTo>
                <a:cubicBezTo>
                  <a:pt x="2639415" y="83546"/>
                  <a:pt x="2639415" y="83546"/>
                  <a:pt x="2887862" y="511387"/>
                </a:cubicBezTo>
                <a:lnTo>
                  <a:pt x="2915928" y="559720"/>
                </a:lnTo>
                <a:lnTo>
                  <a:pt x="2893844" y="559720"/>
                </a:lnTo>
                <a:lnTo>
                  <a:pt x="2789466" y="559720"/>
                </a:lnTo>
                <a:lnTo>
                  <a:pt x="2744122" y="481634"/>
                </a:lnTo>
                <a:cubicBezTo>
                  <a:pt x="2570885" y="183309"/>
                  <a:pt x="2570885" y="183309"/>
                  <a:pt x="2570885" y="183309"/>
                </a:cubicBezTo>
                <a:cubicBezTo>
                  <a:pt x="2546104" y="137459"/>
                  <a:pt x="2496545" y="109243"/>
                  <a:pt x="2445216" y="109243"/>
                </a:cubicBezTo>
                <a:cubicBezTo>
                  <a:pt x="1625714" y="109243"/>
                  <a:pt x="1625714" y="109243"/>
                  <a:pt x="1625714" y="109243"/>
                </a:cubicBezTo>
                <a:cubicBezTo>
                  <a:pt x="1572615" y="109243"/>
                  <a:pt x="1524825" y="137459"/>
                  <a:pt x="1498276" y="183309"/>
                </a:cubicBezTo>
                <a:cubicBezTo>
                  <a:pt x="1089410" y="890450"/>
                  <a:pt x="1089410" y="890450"/>
                  <a:pt x="1089410" y="890450"/>
                </a:cubicBezTo>
                <a:cubicBezTo>
                  <a:pt x="1062860" y="934537"/>
                  <a:pt x="1062860" y="990967"/>
                  <a:pt x="1089410" y="1035054"/>
                </a:cubicBezTo>
                <a:cubicBezTo>
                  <a:pt x="1498276" y="1742196"/>
                  <a:pt x="1498276" y="1742196"/>
                  <a:pt x="1498276" y="1742196"/>
                </a:cubicBezTo>
                <a:cubicBezTo>
                  <a:pt x="1511551" y="1765121"/>
                  <a:pt x="1530135" y="1783637"/>
                  <a:pt x="1552039" y="1796422"/>
                </a:cubicBezTo>
                <a:lnTo>
                  <a:pt x="1558260" y="1799029"/>
                </a:lnTo>
                <a:lnTo>
                  <a:pt x="1524911" y="1856707"/>
                </a:lnTo>
                <a:lnTo>
                  <a:pt x="1500108" y="1899604"/>
                </a:lnTo>
                <a:lnTo>
                  <a:pt x="1525834" y="1910390"/>
                </a:lnTo>
                <a:cubicBezTo>
                  <a:pt x="1539779" y="1914181"/>
                  <a:pt x="1554378" y="1916170"/>
                  <a:pt x="1569352" y="1916170"/>
                </a:cubicBezTo>
                <a:cubicBezTo>
                  <a:pt x="2493745" y="1916170"/>
                  <a:pt x="2493745" y="1916170"/>
                  <a:pt x="2493745" y="1916170"/>
                </a:cubicBezTo>
                <a:cubicBezTo>
                  <a:pt x="2551645" y="1916170"/>
                  <a:pt x="2607546" y="1884345"/>
                  <a:pt x="2635498" y="1832627"/>
                </a:cubicBezTo>
                <a:cubicBezTo>
                  <a:pt x="3098693" y="1034974"/>
                  <a:pt x="3098693" y="1034974"/>
                  <a:pt x="3098693" y="1034974"/>
                </a:cubicBezTo>
                <a:cubicBezTo>
                  <a:pt x="3128641" y="985246"/>
                  <a:pt x="3128641" y="921593"/>
                  <a:pt x="3098693" y="871863"/>
                </a:cubicBezTo>
                <a:cubicBezTo>
                  <a:pt x="3040794" y="772157"/>
                  <a:pt x="2990132" y="684914"/>
                  <a:pt x="2945803" y="608576"/>
                </a:cubicBezTo>
                <a:lnTo>
                  <a:pt x="2923422" y="570035"/>
                </a:lnTo>
                <a:lnTo>
                  <a:pt x="3027104" y="570035"/>
                </a:lnTo>
                <a:cubicBezTo>
                  <a:pt x="3349535" y="570035"/>
                  <a:pt x="3865424" y="570035"/>
                  <a:pt x="4690846" y="570035"/>
                </a:cubicBezTo>
                <a:cubicBezTo>
                  <a:pt x="4828714" y="570035"/>
                  <a:pt x="4961827" y="645819"/>
                  <a:pt x="5028384" y="768968"/>
                </a:cubicBezTo>
                <a:cubicBezTo>
                  <a:pt x="5028384" y="768968"/>
                  <a:pt x="5028384" y="768968"/>
                  <a:pt x="6131323" y="2668304"/>
                </a:cubicBezTo>
                <a:cubicBezTo>
                  <a:pt x="6202634" y="2786717"/>
                  <a:pt x="6202634" y="2938285"/>
                  <a:pt x="6131323" y="3056698"/>
                </a:cubicBezTo>
                <a:cubicBezTo>
                  <a:pt x="6131323" y="3056698"/>
                  <a:pt x="6131323" y="3056698"/>
                  <a:pt x="5028384" y="4956035"/>
                </a:cubicBezTo>
                <a:cubicBezTo>
                  <a:pt x="4961827" y="5079184"/>
                  <a:pt x="4828714" y="5154967"/>
                  <a:pt x="4690846" y="5154967"/>
                </a:cubicBezTo>
                <a:cubicBezTo>
                  <a:pt x="4690846" y="5154967"/>
                  <a:pt x="4690846" y="5154967"/>
                  <a:pt x="2489721" y="5154967"/>
                </a:cubicBezTo>
                <a:cubicBezTo>
                  <a:pt x="2347099" y="5154967"/>
                  <a:pt x="2218739" y="5079184"/>
                  <a:pt x="2147429" y="4956035"/>
                </a:cubicBezTo>
                <a:cubicBezTo>
                  <a:pt x="2147429" y="4956035"/>
                  <a:pt x="2147429" y="4956035"/>
                  <a:pt x="1049243" y="3056698"/>
                </a:cubicBezTo>
                <a:cubicBezTo>
                  <a:pt x="977932" y="2938285"/>
                  <a:pt x="977932" y="2786717"/>
                  <a:pt x="1049243" y="2668304"/>
                </a:cubicBezTo>
                <a:cubicBezTo>
                  <a:pt x="1049243" y="2668304"/>
                  <a:pt x="1049243" y="2668304"/>
                  <a:pt x="1457007" y="1963067"/>
                </a:cubicBezTo>
                <a:lnTo>
                  <a:pt x="1491373" y="1903634"/>
                </a:lnTo>
                <a:lnTo>
                  <a:pt x="1490164" y="1903127"/>
                </a:lnTo>
                <a:cubicBezTo>
                  <a:pt x="1465456" y="1888705"/>
                  <a:pt x="1444493" y="1867820"/>
                  <a:pt x="1429519" y="1841960"/>
                </a:cubicBezTo>
                <a:cubicBezTo>
                  <a:pt x="1429519" y="1841960"/>
                  <a:pt x="1429519" y="1841960"/>
                  <a:pt x="968320" y="1044307"/>
                </a:cubicBezTo>
                <a:cubicBezTo>
                  <a:pt x="938371" y="994579"/>
                  <a:pt x="938371" y="930926"/>
                  <a:pt x="968320" y="881196"/>
                </a:cubicBezTo>
                <a:cubicBezTo>
                  <a:pt x="968320" y="881196"/>
                  <a:pt x="968320" y="881196"/>
                  <a:pt x="1429519" y="83546"/>
                </a:cubicBezTo>
                <a:cubicBezTo>
                  <a:pt x="1459466" y="31828"/>
                  <a:pt x="1513373" y="0"/>
                  <a:pt x="1573268"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a:extLst>
              <a:ext uri="{FF2B5EF4-FFF2-40B4-BE49-F238E27FC236}">
                <a16:creationId xmlns:a16="http://schemas.microsoft.com/office/drawing/2014/main" id="{9120848B-B2B4-45BE-A961-AEC0B06CF41B}"/>
              </a:ext>
            </a:extLst>
          </p:cNvPr>
          <p:cNvPicPr>
            <a:picLocks noChangeAspect="1"/>
          </p:cNvPicPr>
          <p:nvPr/>
        </p:nvPicPr>
        <p:blipFill rotWithShape="1">
          <a:blip r:embed="rId2"/>
          <a:srcRect r="59916"/>
          <a:stretch/>
        </p:blipFill>
        <p:spPr>
          <a:xfrm>
            <a:off x="6854891" y="1715881"/>
            <a:ext cx="3203509" cy="3426237"/>
          </a:xfrm>
          <a:prstGeom prst="rect">
            <a:avLst/>
          </a:prstGeom>
        </p:spPr>
      </p:pic>
      <p:sp>
        <p:nvSpPr>
          <p:cNvPr id="8" name="Title 7"/>
          <p:cNvSpPr>
            <a:spLocks noGrp="1"/>
          </p:cNvSpPr>
          <p:nvPr>
            <p:ph type="ctrTitle"/>
          </p:nvPr>
        </p:nvSpPr>
        <p:spPr>
          <a:xfrm>
            <a:off x="331286" y="-526757"/>
            <a:ext cx="10363200" cy="2076450"/>
          </a:xfrm>
        </p:spPr>
        <p:txBody>
          <a:bodyPr/>
          <a:lstStyle/>
          <a:p>
            <a:r>
              <a:rPr lang="en-US" sz="4000" b="1" dirty="0">
                <a:solidFill>
                  <a:schemeClr val="tx2"/>
                </a:solidFill>
                <a:latin typeface="Garamond" panose="02020404030301010803" pitchFamily="18" charset="0"/>
              </a:rPr>
              <a:t>SMART INDIA HACKATHON 2025</a:t>
            </a:r>
            <a:endParaRPr lang="en-IN" sz="4000" b="1" dirty="0">
              <a:solidFill>
                <a:schemeClr val="tx2"/>
              </a:solidFill>
              <a:latin typeface="Garamond" panose="02020404030301010803" pitchFamily="18" charset="0"/>
            </a:endParaRPr>
          </a:p>
        </p:txBody>
      </p:sp>
      <p:sp>
        <p:nvSpPr>
          <p:cNvPr id="10" name="TextBox 9"/>
          <p:cNvSpPr txBox="1"/>
          <p:nvPr/>
        </p:nvSpPr>
        <p:spPr>
          <a:xfrm>
            <a:off x="244575" y="851521"/>
            <a:ext cx="6373331" cy="5167505"/>
          </a:xfrm>
          <a:prstGeom prst="rect">
            <a:avLst/>
          </a:prstGeom>
          <a:noFill/>
        </p:spPr>
        <p:txBody>
          <a:bodyPr wrap="square" rtlCol="0">
            <a:spAutoFit/>
          </a:bodyPr>
          <a:lstStyle/>
          <a:p>
            <a:endParaRPr lang="en-US" sz="1600" dirty="0"/>
          </a:p>
          <a:p>
            <a:pPr marL="285750" indent="-285750" algn="just">
              <a:lnSpc>
                <a:spcPct val="200000"/>
              </a:lnSpc>
              <a:buFont typeface="Arial" panose="020B0604020202020204" pitchFamily="34" charset="0"/>
              <a:buChar char="•"/>
            </a:pPr>
            <a:r>
              <a:rPr lang="en-US" sz="2000" b="1" dirty="0">
                <a:latin typeface="Arial" panose="020B0604020202020204" pitchFamily="34" charset="0"/>
                <a:cs typeface="Arial" panose="020B0604020202020204" pitchFamily="34" charset="0"/>
              </a:rPr>
              <a:t>Problem Statement ID – </a:t>
            </a:r>
            <a:r>
              <a:rPr lang="en-US" sz="2000" dirty="0">
                <a:latin typeface="Arial" panose="020B0604020202020204" pitchFamily="34" charset="0"/>
                <a:cs typeface="Arial" panose="020B0604020202020204" pitchFamily="34" charset="0"/>
              </a:rPr>
              <a:t>SIH25036</a:t>
            </a:r>
          </a:p>
          <a:p>
            <a:pPr marL="285750" indent="-285750" algn="just">
              <a:lnSpc>
                <a:spcPct val="200000"/>
              </a:lnSpc>
              <a:buFont typeface="Arial" panose="020B0604020202020204" pitchFamily="34" charset="0"/>
              <a:buChar char="•"/>
            </a:pPr>
            <a:r>
              <a:rPr lang="en-US" sz="2000" b="1" dirty="0">
                <a:latin typeface="Arial" panose="020B0604020202020204" pitchFamily="34" charset="0"/>
                <a:cs typeface="Arial" panose="020B0604020202020204" pitchFamily="34" charset="0"/>
              </a:rPr>
              <a:t>Problem Statement Title- </a:t>
            </a:r>
            <a:r>
              <a:rPr lang="en-US" sz="2000" dirty="0">
                <a:latin typeface="Arial" panose="020B0604020202020204" pitchFamily="34" charset="0"/>
                <a:cs typeface="Arial" panose="020B0604020202020204" pitchFamily="34" charset="0"/>
              </a:rPr>
              <a:t>Development of Sensor for Detection of Microplastics – Ministry of Earth Sciences(</a:t>
            </a:r>
            <a:r>
              <a:rPr lang="en-US" sz="2000" dirty="0" err="1">
                <a:latin typeface="Arial" panose="020B0604020202020204" pitchFamily="34" charset="0"/>
                <a:cs typeface="Arial" panose="020B0604020202020204" pitchFamily="34" charset="0"/>
              </a:rPr>
              <a:t>MoES</a:t>
            </a:r>
            <a:r>
              <a:rPr lang="en-US" sz="2000" dirty="0">
                <a:latin typeface="Arial" panose="020B0604020202020204" pitchFamily="34" charset="0"/>
                <a:cs typeface="Arial" panose="020B0604020202020204" pitchFamily="34" charset="0"/>
              </a:rPr>
              <a:t>)</a:t>
            </a:r>
          </a:p>
          <a:p>
            <a:pPr marL="285750" indent="-285750" algn="just">
              <a:lnSpc>
                <a:spcPct val="200000"/>
              </a:lnSpc>
              <a:buFont typeface="Arial" panose="020B0604020202020204" pitchFamily="34" charset="0"/>
              <a:buChar char="•"/>
            </a:pPr>
            <a:r>
              <a:rPr lang="en-US" sz="2000" b="1" dirty="0">
                <a:latin typeface="Arial" panose="020B0604020202020204" pitchFamily="34" charset="0"/>
                <a:cs typeface="Arial" panose="020B0604020202020204" pitchFamily="34" charset="0"/>
              </a:rPr>
              <a:t>Theme- </a:t>
            </a:r>
            <a:r>
              <a:rPr lang="en-US" sz="2000" dirty="0">
                <a:latin typeface="Arial" panose="020B0604020202020204" pitchFamily="34" charset="0"/>
                <a:cs typeface="Arial" panose="020B0604020202020204" pitchFamily="34" charset="0"/>
              </a:rPr>
              <a:t>Miscellaneous</a:t>
            </a:r>
            <a:endParaRPr lang="en-US" sz="2000" b="1" dirty="0">
              <a:latin typeface="Arial" panose="020B0604020202020204" pitchFamily="34" charset="0"/>
              <a:cs typeface="Arial" panose="020B0604020202020204" pitchFamily="34" charset="0"/>
            </a:endParaRPr>
          </a:p>
          <a:p>
            <a:pPr marL="285750" indent="-285750" algn="just">
              <a:lnSpc>
                <a:spcPct val="200000"/>
              </a:lnSpc>
              <a:buFont typeface="Arial" panose="020B0604020202020204" pitchFamily="34" charset="0"/>
              <a:buChar char="•"/>
            </a:pPr>
            <a:r>
              <a:rPr lang="en-US" sz="2000" b="1" dirty="0">
                <a:latin typeface="Arial" panose="020B0604020202020204" pitchFamily="34" charset="0"/>
                <a:cs typeface="Arial" panose="020B0604020202020204" pitchFamily="34" charset="0"/>
              </a:rPr>
              <a:t>PS Category- </a:t>
            </a:r>
            <a:r>
              <a:rPr lang="en-US" sz="2000" dirty="0">
                <a:latin typeface="Arial" panose="020B0604020202020204" pitchFamily="34" charset="0"/>
                <a:cs typeface="Arial" panose="020B0604020202020204" pitchFamily="34" charset="0"/>
              </a:rPr>
              <a:t>Hardware</a:t>
            </a:r>
          </a:p>
          <a:p>
            <a:pPr marL="285750" indent="-285750" algn="just">
              <a:lnSpc>
                <a:spcPct val="200000"/>
              </a:lnSpc>
              <a:buFont typeface="Arial" panose="020B0604020202020204" pitchFamily="34" charset="0"/>
              <a:buChar char="•"/>
            </a:pPr>
            <a:r>
              <a:rPr lang="en-US" sz="2000" b="1" dirty="0">
                <a:latin typeface="Arial" panose="020B0604020202020204" pitchFamily="34" charset="0"/>
                <a:cs typeface="Arial" panose="020B0604020202020204" pitchFamily="34" charset="0"/>
              </a:rPr>
              <a:t>Team ID- </a:t>
            </a:r>
          </a:p>
          <a:p>
            <a:pPr marL="285750" indent="-285750" algn="just">
              <a:lnSpc>
                <a:spcPct val="200000"/>
              </a:lnSpc>
              <a:buFont typeface="Arial" panose="020B0604020202020204" pitchFamily="34" charset="0"/>
              <a:buChar char="•"/>
            </a:pPr>
            <a:r>
              <a:rPr lang="en-US" sz="2000" b="1" dirty="0">
                <a:latin typeface="Arial" panose="020B0604020202020204" pitchFamily="34" charset="0"/>
                <a:cs typeface="Arial" panose="020B0604020202020204" pitchFamily="34" charset="0"/>
              </a:rPr>
              <a:t>Team Name-</a:t>
            </a:r>
            <a:endParaRPr lang="en-IN" sz="2000" b="1" dirty="0">
              <a:latin typeface="Arial" panose="020B0604020202020204" pitchFamily="34" charset="0"/>
              <a:cs typeface="Arial" panose="020B0604020202020204" pitchFamily="34" charset="0"/>
            </a:endParaRPr>
          </a:p>
        </p:txBody>
      </p:sp>
      <p:pic>
        <p:nvPicPr>
          <p:cNvPr id="1026" name="Picture 2" descr="https://www.sih.gov.in/img1/SIH-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41366" y="6297"/>
            <a:ext cx="2209120" cy="112286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id="{98B875D5-EA47-26E1-EB99-302C460DF55C}"/>
              </a:ext>
            </a:extLst>
          </p:cNvPr>
          <p:cNvSpPr/>
          <p:nvPr/>
        </p:nvSpPr>
        <p:spPr>
          <a:xfrm>
            <a:off x="6419086" y="4641996"/>
            <a:ext cx="1069850" cy="125273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latin typeface="Times New Roman" panose="02020603050405020304" pitchFamily="18" charset="0"/>
              <a:cs typeface="Times New Roman" panose="02020603050405020304" pitchFamily="18" charset="0"/>
            </a:endParaRPr>
          </a:p>
        </p:txBody>
      </p:sp>
      <p:sp>
        <p:nvSpPr>
          <p:cNvPr id="9" name="Rectangle 8"/>
          <p:cNvSpPr>
            <a:spLocks noChangeArrowheads="1"/>
          </p:cNvSpPr>
          <p:nvPr/>
        </p:nvSpPr>
        <p:spPr bwMode="auto">
          <a:xfrm>
            <a:off x="0" y="6354762"/>
            <a:ext cx="12191999" cy="503238"/>
          </a:xfrm>
          <a:prstGeom prst="rect">
            <a:avLst/>
          </a:prstGeom>
          <a:solidFill>
            <a:srgbClr val="0070C0"/>
          </a:solidFill>
          <a:ln w="9525">
            <a:noFill/>
            <a:miter lim="800000"/>
            <a:headEnd/>
            <a:tailEnd/>
          </a:ln>
          <a:effectLst>
            <a:outerShdw dist="23000" dir="5400000" rotWithShape="0">
              <a:srgbClr val="808080">
                <a:alpha val="34999"/>
              </a:srgbClr>
            </a:outerShdw>
          </a:effectLst>
        </p:spPr>
        <p:txBody>
          <a:bodyPr anchor="ctr"/>
          <a:lstStyle/>
          <a:p>
            <a:pPr algn="ctr" fontAlgn="auto">
              <a:spcBef>
                <a:spcPts val="0"/>
              </a:spcBef>
              <a:spcAft>
                <a:spcPts val="0"/>
              </a:spcAft>
              <a:defRPr/>
            </a:pPr>
            <a:endParaRPr lang="en-US" dirty="0">
              <a:solidFill>
                <a:schemeClr val="accent2">
                  <a:lumMod val="75000"/>
                </a:schemeClr>
              </a:solidFill>
              <a:latin typeface="+mn-lt"/>
              <a:ea typeface="+mn-ea"/>
            </a:endParaRPr>
          </a:p>
        </p:txBody>
      </p:sp>
      <p:sp>
        <p:nvSpPr>
          <p:cNvPr id="15361" name="Title 1"/>
          <p:cNvSpPr>
            <a:spLocks noGrp="1"/>
          </p:cNvSpPr>
          <p:nvPr>
            <p:ph type="title"/>
          </p:nvPr>
        </p:nvSpPr>
        <p:spPr>
          <a:xfrm>
            <a:off x="182998" y="-73152"/>
            <a:ext cx="10972800" cy="1143000"/>
          </a:xfrm>
        </p:spPr>
        <p:txBody>
          <a:bodyPr/>
          <a:lstStyle/>
          <a:p>
            <a:pPr eaLnBrk="1" hangingPunct="1"/>
            <a:br>
              <a:rPr lang="en-US" sz="3600" b="1" dirty="0">
                <a:latin typeface="Times New Roman" panose="02020603050405020304" pitchFamily="18" charset="0"/>
                <a:ea typeface="ＭＳ Ｐゴシック" pitchFamily="1" charset="-128"/>
                <a:cs typeface="Times New Roman" panose="02020603050405020304" pitchFamily="18" charset="0"/>
              </a:rPr>
            </a:br>
            <a:r>
              <a:rPr lang="en-US" sz="3600" b="1" dirty="0">
                <a:latin typeface="Times New Roman" panose="02020603050405020304" pitchFamily="18" charset="0"/>
                <a:ea typeface="ＭＳ Ｐゴシック" pitchFamily="1" charset="-128"/>
                <a:cs typeface="Times New Roman" panose="02020603050405020304" pitchFamily="18" charset="0"/>
              </a:rPr>
              <a:t>IDEA TITLE</a:t>
            </a:r>
          </a:p>
        </p:txBody>
      </p:sp>
      <p:sp>
        <p:nvSpPr>
          <p:cNvPr id="15362" name="TextBox 8"/>
          <p:cNvSpPr txBox="1">
            <a:spLocks noChangeArrowheads="1"/>
          </p:cNvSpPr>
          <p:nvPr/>
        </p:nvSpPr>
        <p:spPr bwMode="auto">
          <a:xfrm>
            <a:off x="164591" y="3273190"/>
            <a:ext cx="5084065" cy="2923877"/>
          </a:xfrm>
          <a:prstGeom prst="rect">
            <a:avLst/>
          </a:prstGeom>
          <a:noFill/>
          <a:ln w="9525">
            <a:noFill/>
            <a:miter lim="800000"/>
            <a:headEnd/>
            <a:tailEnd/>
          </a:ln>
        </p:spPr>
        <p:txBody>
          <a:bodyPr wrap="square">
            <a:spAutoFit/>
          </a:bodyPr>
          <a:lstStyle/>
          <a:p>
            <a:pPr marL="342900" indent="-342900">
              <a:buFont typeface="Wingdings" panose="05000000000000000000" pitchFamily="2" charset="2"/>
              <a:buChar char="v"/>
            </a:pPr>
            <a:r>
              <a:rPr lang="en-US" sz="2400" b="1" u="sng" dirty="0">
                <a:solidFill>
                  <a:schemeClr val="tx2"/>
                </a:solidFill>
                <a:latin typeface="Times New Roman" panose="02020603050405020304" pitchFamily="18" charset="0"/>
                <a:cs typeface="Times New Roman" panose="02020603050405020304" pitchFamily="18" charset="0"/>
              </a:rPr>
              <a:t>MP Detector</a:t>
            </a:r>
            <a:endParaRPr lang="en-US" sz="1600" u="sng" dirty="0">
              <a:solidFill>
                <a:schemeClr val="tx2"/>
              </a:solidFill>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	We process water samples through a dark chamber with controlled illumination. A multispectral sensor and camera capture spectral and image data, which are analyzed by an AI model to detect and classify microplastics. If abnormal levels are found, the system logs results and alerts the monitoring team via a mobile app.</a:t>
            </a:r>
          </a:p>
        </p:txBody>
      </p:sp>
      <p:sp>
        <p:nvSpPr>
          <p:cNvPr id="6" name="Slide Number Placeholder 5"/>
          <p:cNvSpPr>
            <a:spLocks noGrp="1"/>
          </p:cNvSpPr>
          <p:nvPr>
            <p:ph type="sldNum" sz="quarter" idx="12"/>
          </p:nvPr>
        </p:nvSpPr>
        <p:spPr/>
        <p:txBody>
          <a:bodyPr/>
          <a:lstStyle/>
          <a:p>
            <a:fld id="{677C3CE7-23F7-4828-823C-E0205DF2CF97}" type="slidenum">
              <a:rPr lang="en-US" b="1" smtClean="0">
                <a:solidFill>
                  <a:schemeClr val="bg1"/>
                </a:solidFill>
              </a:rPr>
              <a:pPr/>
              <a:t>2</a:t>
            </a:fld>
            <a:endParaRPr lang="en-US" b="1" dirty="0">
              <a:solidFill>
                <a:schemeClr val="bg1"/>
              </a:solidFill>
            </a:endParaRPr>
          </a:p>
        </p:txBody>
      </p:sp>
      <p:sp>
        <p:nvSpPr>
          <p:cNvPr id="7" name="Footer Placeholder 6"/>
          <p:cNvSpPr>
            <a:spLocks noGrp="1"/>
          </p:cNvSpPr>
          <p:nvPr>
            <p:ph type="ftr" sz="quarter" idx="11"/>
          </p:nvPr>
        </p:nvSpPr>
        <p:spPr>
          <a:xfrm>
            <a:off x="4648200" y="6356353"/>
            <a:ext cx="3204000" cy="365125"/>
          </a:xfrm>
        </p:spPr>
        <p:txBody>
          <a:bodyPr/>
          <a:lstStyle/>
          <a:p>
            <a:pPr>
              <a:defRPr/>
            </a:pPr>
            <a:r>
              <a:rPr lang="en-US">
                <a:solidFill>
                  <a:schemeClr val="bg1"/>
                </a:solidFill>
              </a:rPr>
              <a:t>@SIH Idea submission- Template</a:t>
            </a:r>
            <a:endParaRPr lang="en-US" dirty="0">
              <a:solidFill>
                <a:schemeClr val="bg1"/>
              </a:solidFill>
            </a:endParaRPr>
          </a:p>
        </p:txBody>
      </p:sp>
      <p:sp>
        <p:nvSpPr>
          <p:cNvPr id="10" name="Oval 9" descr="Your startup LOGO">
            <a:extLst>
              <a:ext uri="{FF2B5EF4-FFF2-40B4-BE49-F238E27FC236}">
                <a16:creationId xmlns:a16="http://schemas.microsoft.com/office/drawing/2014/main" id="{5DBCE864-823D-4A13-9607-5DA1F0ED5FB8}"/>
              </a:ext>
              <a:ext uri="{C183D7F6-B498-43B3-948B-1728B52AA6E4}">
                <adec:decorative xmlns:adec="http://schemas.microsoft.com/office/drawing/2017/decorative" val="0"/>
              </a:ext>
            </a:extLst>
          </p:cNvPr>
          <p:cNvSpPr/>
          <p:nvPr/>
        </p:nvSpPr>
        <p:spPr>
          <a:xfrm>
            <a:off x="329773" y="252246"/>
            <a:ext cx="1251857" cy="807334"/>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a:t>Your Team Name</a:t>
            </a:r>
            <a:endParaRPr lang="en-IN" dirty="0"/>
          </a:p>
        </p:txBody>
      </p:sp>
      <p:pic>
        <p:nvPicPr>
          <p:cNvPr id="12" name="Picture 2" descr="https://www.sih.gov.in/img1/SIH-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41366" y="57097"/>
            <a:ext cx="2209120" cy="1122868"/>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E22DCBB4-FD7B-7033-C6ED-45E405FD9964}"/>
              </a:ext>
            </a:extLst>
          </p:cNvPr>
          <p:cNvSpPr txBox="1"/>
          <p:nvPr/>
        </p:nvSpPr>
        <p:spPr>
          <a:xfrm>
            <a:off x="182998" y="1292772"/>
            <a:ext cx="4901066" cy="1754326"/>
          </a:xfrm>
          <a:prstGeom prst="rect">
            <a:avLst/>
          </a:prstGeom>
          <a:noFill/>
        </p:spPr>
        <p:txBody>
          <a:bodyPr wrap="square" rtlCol="0">
            <a:spAutoFit/>
          </a:bodyPr>
          <a:lstStyle/>
          <a:p>
            <a:pPr algn="ctr"/>
            <a:r>
              <a:rPr lang="en-US" sz="2800" b="1" dirty="0">
                <a:solidFill>
                  <a:srgbClr val="FF0000"/>
                </a:solidFill>
                <a:latin typeface="Times New Roman" panose="02020603050405020304" pitchFamily="18" charset="0"/>
                <a:cs typeface="Times New Roman" panose="02020603050405020304" pitchFamily="18" charset="0"/>
              </a:rPr>
              <a:t>PROBLEM STATEMENT</a:t>
            </a:r>
          </a:p>
          <a:p>
            <a:r>
              <a:rPr lang="en-US" sz="2000" b="1" dirty="0">
                <a:latin typeface="Times New Roman" panose="02020603050405020304" pitchFamily="18" charset="0"/>
                <a:cs typeface="Times New Roman" panose="02020603050405020304" pitchFamily="18" charset="0"/>
              </a:rPr>
              <a:t>Expected Solution:</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 portable battery powered sensor system</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Detecting &amp; classifying Microplastics</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Fast results with minimal sample prep</a:t>
            </a:r>
            <a:endParaRPr lang="en-IN" sz="2000" dirty="0">
              <a:latin typeface="Times New Roman" panose="02020603050405020304" pitchFamily="18" charset="0"/>
              <a:cs typeface="Times New Roman" panose="02020603050405020304" pitchFamily="18" charset="0"/>
            </a:endParaRPr>
          </a:p>
        </p:txBody>
      </p:sp>
      <p:sp>
        <p:nvSpPr>
          <p:cNvPr id="3" name="Oval 2">
            <a:extLst>
              <a:ext uri="{FF2B5EF4-FFF2-40B4-BE49-F238E27FC236}">
                <a16:creationId xmlns:a16="http://schemas.microsoft.com/office/drawing/2014/main" id="{438D22CA-394B-1FF8-F7F3-3ACA6564880D}"/>
              </a:ext>
            </a:extLst>
          </p:cNvPr>
          <p:cNvSpPr/>
          <p:nvPr/>
        </p:nvSpPr>
        <p:spPr>
          <a:xfrm>
            <a:off x="5596128" y="1292772"/>
            <a:ext cx="1298448" cy="64575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n>
                  <a:solidFill>
                    <a:schemeClr val="tx1"/>
                  </a:solidFill>
                </a:ln>
                <a:solidFill>
                  <a:schemeClr val="tx1"/>
                </a:solidFill>
                <a:latin typeface="Times New Roman" panose="02020603050405020304" pitchFamily="18" charset="0"/>
                <a:cs typeface="Times New Roman" panose="02020603050405020304" pitchFamily="18" charset="0"/>
              </a:rPr>
              <a:t>Water Inlet</a:t>
            </a:r>
            <a:endParaRPr lang="en-IN" sz="1600" dirty="0">
              <a:ln>
                <a:solidFill>
                  <a:schemeClr val="tx1"/>
                </a:solidFill>
              </a:ln>
              <a:solidFill>
                <a:schemeClr val="tx1"/>
              </a:solidFill>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8E1A46F0-E21D-174F-6382-FBA58C4EF8DC}"/>
              </a:ext>
            </a:extLst>
          </p:cNvPr>
          <p:cNvSpPr/>
          <p:nvPr/>
        </p:nvSpPr>
        <p:spPr>
          <a:xfrm>
            <a:off x="7452360" y="1292772"/>
            <a:ext cx="1152144" cy="64575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ln>
                  <a:solidFill>
                    <a:schemeClr val="tx1"/>
                  </a:solidFill>
                </a:ln>
                <a:solidFill>
                  <a:schemeClr val="tx1"/>
                </a:solidFill>
                <a:latin typeface="Times New Roman" panose="02020603050405020304" pitchFamily="18" charset="0"/>
                <a:cs typeface="Times New Roman" panose="02020603050405020304" pitchFamily="18" charset="0"/>
              </a:rPr>
              <a:t>Pre-Filtering</a:t>
            </a:r>
            <a:endParaRPr lang="en-IN" sz="1400" dirty="0">
              <a:ln>
                <a:solidFill>
                  <a:schemeClr val="tx1"/>
                </a:solidFill>
              </a:ln>
              <a:solidFill>
                <a:schemeClr val="tx1"/>
              </a:solidFill>
              <a:latin typeface="Times New Roman" panose="02020603050405020304" pitchFamily="18" charset="0"/>
              <a:cs typeface="Times New Roman" panose="02020603050405020304" pitchFamily="18" charset="0"/>
            </a:endParaRPr>
          </a:p>
        </p:txBody>
      </p:sp>
      <p:cxnSp>
        <p:nvCxnSpPr>
          <p:cNvPr id="13" name="Straight Arrow Connector 12">
            <a:extLst>
              <a:ext uri="{FF2B5EF4-FFF2-40B4-BE49-F238E27FC236}">
                <a16:creationId xmlns:a16="http://schemas.microsoft.com/office/drawing/2014/main" id="{5A5BD0D8-953E-44BA-E214-6D48DA87EA88}"/>
              </a:ext>
            </a:extLst>
          </p:cNvPr>
          <p:cNvCxnSpPr>
            <a:stCxn id="3" idx="6"/>
            <a:endCxn id="8" idx="1"/>
          </p:cNvCxnSpPr>
          <p:nvPr/>
        </p:nvCxnSpPr>
        <p:spPr>
          <a:xfrm>
            <a:off x="6894576" y="1615650"/>
            <a:ext cx="557784" cy="0"/>
          </a:xfrm>
          <a:prstGeom prst="straightConnector1">
            <a:avLst/>
          </a:prstGeom>
          <a:ln>
            <a:tailEnd type="triangle"/>
          </a:ln>
        </p:spPr>
        <p:style>
          <a:lnRef idx="2">
            <a:schemeClr val="dk1"/>
          </a:lnRef>
          <a:fillRef idx="1">
            <a:schemeClr val="lt1"/>
          </a:fillRef>
          <a:effectRef idx="0">
            <a:schemeClr val="dk1"/>
          </a:effectRef>
          <a:fontRef idx="minor">
            <a:schemeClr val="dk1"/>
          </a:fontRef>
        </p:style>
      </p:cxnSp>
      <p:sp>
        <p:nvSpPr>
          <p:cNvPr id="14" name="Rectangle 13">
            <a:extLst>
              <a:ext uri="{FF2B5EF4-FFF2-40B4-BE49-F238E27FC236}">
                <a16:creationId xmlns:a16="http://schemas.microsoft.com/office/drawing/2014/main" id="{1EC43D1C-FF8B-02DF-B6FA-AB68728B3D72}"/>
              </a:ext>
            </a:extLst>
          </p:cNvPr>
          <p:cNvSpPr/>
          <p:nvPr/>
        </p:nvSpPr>
        <p:spPr>
          <a:xfrm>
            <a:off x="9354312" y="1292772"/>
            <a:ext cx="1234440" cy="64575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ln>
                  <a:solidFill>
                    <a:schemeClr val="tx1"/>
                  </a:solidFill>
                </a:ln>
                <a:solidFill>
                  <a:schemeClr val="tx1"/>
                </a:solidFill>
                <a:latin typeface="Times New Roman" panose="02020603050405020304" pitchFamily="18" charset="0"/>
                <a:cs typeface="Times New Roman" panose="02020603050405020304" pitchFamily="18" charset="0"/>
              </a:rPr>
              <a:t>Flow Cuvette/ Membrane</a:t>
            </a:r>
            <a:endParaRPr lang="en-IN" sz="1400" dirty="0">
              <a:ln>
                <a:solidFill>
                  <a:schemeClr val="tx1"/>
                </a:solidFill>
              </a:ln>
              <a:solidFill>
                <a:schemeClr val="tx1"/>
              </a:solidFill>
              <a:latin typeface="Times New Roman" panose="02020603050405020304" pitchFamily="18" charset="0"/>
              <a:cs typeface="Times New Roman" panose="02020603050405020304" pitchFamily="18" charset="0"/>
            </a:endParaRPr>
          </a:p>
        </p:txBody>
      </p:sp>
      <p:cxnSp>
        <p:nvCxnSpPr>
          <p:cNvPr id="16" name="Straight Arrow Connector 15">
            <a:extLst>
              <a:ext uri="{FF2B5EF4-FFF2-40B4-BE49-F238E27FC236}">
                <a16:creationId xmlns:a16="http://schemas.microsoft.com/office/drawing/2014/main" id="{93378E09-C2A6-D597-0887-B70FDC506673}"/>
              </a:ext>
            </a:extLst>
          </p:cNvPr>
          <p:cNvCxnSpPr>
            <a:stCxn id="8" idx="3"/>
            <a:endCxn id="14" idx="1"/>
          </p:cNvCxnSpPr>
          <p:nvPr/>
        </p:nvCxnSpPr>
        <p:spPr>
          <a:xfrm>
            <a:off x="8604504" y="1615650"/>
            <a:ext cx="749808" cy="0"/>
          </a:xfrm>
          <a:prstGeom prst="straightConnector1">
            <a:avLst/>
          </a:prstGeom>
          <a:ln>
            <a:tailEnd type="triangle"/>
          </a:ln>
        </p:spPr>
        <p:style>
          <a:lnRef idx="2">
            <a:schemeClr val="dk1"/>
          </a:lnRef>
          <a:fillRef idx="1">
            <a:schemeClr val="lt1"/>
          </a:fillRef>
          <a:effectRef idx="0">
            <a:schemeClr val="dk1"/>
          </a:effectRef>
          <a:fontRef idx="minor">
            <a:schemeClr val="dk1"/>
          </a:fontRef>
        </p:style>
      </p:cxnSp>
      <p:sp>
        <p:nvSpPr>
          <p:cNvPr id="17" name="Rectangle 16">
            <a:extLst>
              <a:ext uri="{FF2B5EF4-FFF2-40B4-BE49-F238E27FC236}">
                <a16:creationId xmlns:a16="http://schemas.microsoft.com/office/drawing/2014/main" id="{AC3DD121-22FD-5D49-9707-3C728CA3D093}"/>
              </a:ext>
            </a:extLst>
          </p:cNvPr>
          <p:cNvSpPr/>
          <p:nvPr/>
        </p:nvSpPr>
        <p:spPr>
          <a:xfrm>
            <a:off x="9075420" y="2414016"/>
            <a:ext cx="2857500" cy="192938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latin typeface="Times New Roman" panose="02020603050405020304" pitchFamily="18" charset="0"/>
              <a:cs typeface="Times New Roman" panose="02020603050405020304" pitchFamily="18" charset="0"/>
            </a:endParaRPr>
          </a:p>
        </p:txBody>
      </p:sp>
      <p:sp>
        <p:nvSpPr>
          <p:cNvPr id="18" name="Oval 17">
            <a:extLst>
              <a:ext uri="{FF2B5EF4-FFF2-40B4-BE49-F238E27FC236}">
                <a16:creationId xmlns:a16="http://schemas.microsoft.com/office/drawing/2014/main" id="{01846258-DC84-6A1D-F976-8BD755C71E54}"/>
              </a:ext>
            </a:extLst>
          </p:cNvPr>
          <p:cNvSpPr/>
          <p:nvPr/>
        </p:nvSpPr>
        <p:spPr>
          <a:xfrm>
            <a:off x="9226296" y="2633472"/>
            <a:ext cx="822960" cy="63971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ln>
                  <a:solidFill>
                    <a:schemeClr val="tx1"/>
                  </a:solidFill>
                </a:ln>
                <a:solidFill>
                  <a:schemeClr val="tx1"/>
                </a:solidFill>
                <a:latin typeface="Times New Roman" panose="02020603050405020304" pitchFamily="18" charset="0"/>
                <a:cs typeface="Times New Roman" panose="02020603050405020304" pitchFamily="18" charset="0"/>
              </a:rPr>
              <a:t>UV Light</a:t>
            </a:r>
            <a:endParaRPr lang="en-IN" sz="1400" dirty="0">
              <a:ln>
                <a:solidFill>
                  <a:schemeClr val="tx1"/>
                </a:solidFill>
              </a:ln>
              <a:solidFill>
                <a:schemeClr val="tx1"/>
              </a:solidFill>
              <a:latin typeface="Times New Roman" panose="02020603050405020304" pitchFamily="18" charset="0"/>
              <a:cs typeface="Times New Roman" panose="02020603050405020304" pitchFamily="18" charset="0"/>
            </a:endParaRPr>
          </a:p>
        </p:txBody>
      </p:sp>
      <p:cxnSp>
        <p:nvCxnSpPr>
          <p:cNvPr id="20" name="Straight Arrow Connector 19">
            <a:extLst>
              <a:ext uri="{FF2B5EF4-FFF2-40B4-BE49-F238E27FC236}">
                <a16:creationId xmlns:a16="http://schemas.microsoft.com/office/drawing/2014/main" id="{A046ACE1-7C03-2CBC-8FF6-DFEA6BDC9D67}"/>
              </a:ext>
            </a:extLst>
          </p:cNvPr>
          <p:cNvCxnSpPr>
            <a:stCxn id="14" idx="2"/>
          </p:cNvCxnSpPr>
          <p:nvPr/>
        </p:nvCxnSpPr>
        <p:spPr>
          <a:xfrm flipH="1">
            <a:off x="9966960" y="1938528"/>
            <a:ext cx="4572" cy="475488"/>
          </a:xfrm>
          <a:prstGeom prst="straightConnector1">
            <a:avLst/>
          </a:prstGeom>
          <a:ln>
            <a:tailEnd type="triangle"/>
          </a:ln>
        </p:spPr>
        <p:style>
          <a:lnRef idx="2">
            <a:schemeClr val="dk1"/>
          </a:lnRef>
          <a:fillRef idx="1">
            <a:schemeClr val="lt1"/>
          </a:fillRef>
          <a:effectRef idx="0">
            <a:schemeClr val="dk1"/>
          </a:effectRef>
          <a:fontRef idx="minor">
            <a:schemeClr val="dk1"/>
          </a:fontRef>
        </p:style>
      </p:cxnSp>
      <p:sp>
        <p:nvSpPr>
          <p:cNvPr id="21" name="Rectangle 20">
            <a:extLst>
              <a:ext uri="{FF2B5EF4-FFF2-40B4-BE49-F238E27FC236}">
                <a16:creationId xmlns:a16="http://schemas.microsoft.com/office/drawing/2014/main" id="{F60348BB-B2F9-55E9-862A-707A2245D4C2}"/>
              </a:ext>
            </a:extLst>
          </p:cNvPr>
          <p:cNvSpPr/>
          <p:nvPr/>
        </p:nvSpPr>
        <p:spPr>
          <a:xfrm>
            <a:off x="10497312" y="2633472"/>
            <a:ext cx="1234440" cy="63971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ln>
                  <a:solidFill>
                    <a:schemeClr val="tx1"/>
                  </a:solidFill>
                </a:ln>
                <a:solidFill>
                  <a:schemeClr val="tx1"/>
                </a:solidFill>
                <a:latin typeface="Times New Roman" panose="02020603050405020304" pitchFamily="18" charset="0"/>
                <a:cs typeface="Times New Roman" panose="02020603050405020304" pitchFamily="18" charset="0"/>
              </a:rPr>
              <a:t>AS7265x</a:t>
            </a:r>
          </a:p>
          <a:p>
            <a:pPr algn="ctr"/>
            <a:r>
              <a:rPr lang="en-US" sz="1400" dirty="0">
                <a:ln>
                  <a:solidFill>
                    <a:schemeClr val="tx1"/>
                  </a:solidFill>
                </a:ln>
                <a:solidFill>
                  <a:schemeClr val="tx1"/>
                </a:solidFill>
                <a:latin typeface="Times New Roman" panose="02020603050405020304" pitchFamily="18" charset="0"/>
                <a:cs typeface="Times New Roman" panose="02020603050405020304" pitchFamily="18" charset="0"/>
              </a:rPr>
              <a:t>Spectrometer</a:t>
            </a:r>
            <a:endParaRPr lang="en-IN" sz="1400" dirty="0">
              <a:ln>
                <a:solidFill>
                  <a:schemeClr val="tx1"/>
                </a:solidFill>
              </a:ln>
              <a:solidFill>
                <a:schemeClr val="tx1"/>
              </a:solidFill>
              <a:latin typeface="Times New Roman" panose="02020603050405020304" pitchFamily="18" charset="0"/>
              <a:cs typeface="Times New Roman" panose="02020603050405020304" pitchFamily="18" charset="0"/>
            </a:endParaRPr>
          </a:p>
        </p:txBody>
      </p:sp>
      <p:sp>
        <p:nvSpPr>
          <p:cNvPr id="22" name="Rectangle 21">
            <a:extLst>
              <a:ext uri="{FF2B5EF4-FFF2-40B4-BE49-F238E27FC236}">
                <a16:creationId xmlns:a16="http://schemas.microsoft.com/office/drawing/2014/main" id="{AFB05D67-CC4D-C3EE-725C-DE42F6CD6F34}"/>
              </a:ext>
            </a:extLst>
          </p:cNvPr>
          <p:cNvSpPr/>
          <p:nvPr/>
        </p:nvSpPr>
        <p:spPr>
          <a:xfrm>
            <a:off x="10497312" y="3557016"/>
            <a:ext cx="1234440" cy="51453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ln>
                  <a:solidFill>
                    <a:schemeClr val="tx1"/>
                  </a:solidFill>
                </a:ln>
                <a:solidFill>
                  <a:schemeClr val="tx1"/>
                </a:solidFill>
                <a:latin typeface="Times New Roman" panose="02020603050405020304" pitchFamily="18" charset="0"/>
                <a:cs typeface="Times New Roman" panose="02020603050405020304" pitchFamily="18" charset="0"/>
              </a:rPr>
              <a:t>ESP32-S3</a:t>
            </a:r>
            <a:endParaRPr lang="en-IN" sz="1400" dirty="0">
              <a:ln>
                <a:solidFill>
                  <a:schemeClr val="tx1"/>
                </a:solidFill>
              </a:ln>
              <a:solidFill>
                <a:schemeClr val="tx1"/>
              </a:solidFill>
              <a:latin typeface="Times New Roman" panose="02020603050405020304" pitchFamily="18" charset="0"/>
              <a:cs typeface="Times New Roman" panose="02020603050405020304" pitchFamily="18" charset="0"/>
            </a:endParaRPr>
          </a:p>
        </p:txBody>
      </p:sp>
      <p:cxnSp>
        <p:nvCxnSpPr>
          <p:cNvPr id="24" name="Straight Arrow Connector 23">
            <a:extLst>
              <a:ext uri="{FF2B5EF4-FFF2-40B4-BE49-F238E27FC236}">
                <a16:creationId xmlns:a16="http://schemas.microsoft.com/office/drawing/2014/main" id="{4E022CFB-0741-1C04-86F2-61A0A111DD7A}"/>
              </a:ext>
            </a:extLst>
          </p:cNvPr>
          <p:cNvCxnSpPr>
            <a:stCxn id="21" idx="2"/>
            <a:endCxn id="22" idx="0"/>
          </p:cNvCxnSpPr>
          <p:nvPr/>
        </p:nvCxnSpPr>
        <p:spPr>
          <a:xfrm>
            <a:off x="11114532" y="3273190"/>
            <a:ext cx="0" cy="283826"/>
          </a:xfrm>
          <a:prstGeom prst="straightConnector1">
            <a:avLst/>
          </a:prstGeom>
          <a:ln>
            <a:tailEnd type="triangle"/>
          </a:ln>
        </p:spPr>
        <p:style>
          <a:lnRef idx="2">
            <a:schemeClr val="dk1"/>
          </a:lnRef>
          <a:fillRef idx="1">
            <a:schemeClr val="lt1"/>
          </a:fillRef>
          <a:effectRef idx="0">
            <a:schemeClr val="dk1"/>
          </a:effectRef>
          <a:fontRef idx="minor">
            <a:schemeClr val="dk1"/>
          </a:fontRef>
        </p:style>
      </p:cxnSp>
      <p:cxnSp>
        <p:nvCxnSpPr>
          <p:cNvPr id="26" name="Straight Connector 25">
            <a:extLst>
              <a:ext uri="{FF2B5EF4-FFF2-40B4-BE49-F238E27FC236}">
                <a16:creationId xmlns:a16="http://schemas.microsoft.com/office/drawing/2014/main" id="{24AE0496-7A6B-447E-A1E6-754741FAC46F}"/>
              </a:ext>
            </a:extLst>
          </p:cNvPr>
          <p:cNvCxnSpPr>
            <a:cxnSpLocks/>
            <a:stCxn id="18" idx="6"/>
          </p:cNvCxnSpPr>
          <p:nvPr/>
        </p:nvCxnSpPr>
        <p:spPr>
          <a:xfrm>
            <a:off x="10049256" y="2953331"/>
            <a:ext cx="448056" cy="0"/>
          </a:xfrm>
          <a:prstGeom prst="line">
            <a:avLst/>
          </a:prstGeom>
        </p:spPr>
        <p:style>
          <a:lnRef idx="2">
            <a:schemeClr val="dk1"/>
          </a:lnRef>
          <a:fillRef idx="1">
            <a:schemeClr val="lt1"/>
          </a:fillRef>
          <a:effectRef idx="0">
            <a:schemeClr val="dk1"/>
          </a:effectRef>
          <a:fontRef idx="minor">
            <a:schemeClr val="dk1"/>
          </a:fontRef>
        </p:style>
      </p:cxnSp>
      <p:sp>
        <p:nvSpPr>
          <p:cNvPr id="31" name="Rectangle: Rounded Corners 30">
            <a:extLst>
              <a:ext uri="{FF2B5EF4-FFF2-40B4-BE49-F238E27FC236}">
                <a16:creationId xmlns:a16="http://schemas.microsoft.com/office/drawing/2014/main" id="{C54F8B93-0C72-681D-04B7-34A1A0A1EBFB}"/>
              </a:ext>
            </a:extLst>
          </p:cNvPr>
          <p:cNvSpPr/>
          <p:nvPr/>
        </p:nvSpPr>
        <p:spPr>
          <a:xfrm>
            <a:off x="9226296" y="3557016"/>
            <a:ext cx="932688" cy="51453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err="1">
                <a:ln>
                  <a:solidFill>
                    <a:schemeClr val="tx1"/>
                  </a:solidFill>
                </a:ln>
                <a:solidFill>
                  <a:schemeClr val="tx1"/>
                </a:solidFill>
                <a:latin typeface="Times New Roman" panose="02020603050405020304" pitchFamily="18" charset="0"/>
                <a:cs typeface="Times New Roman" panose="02020603050405020304" pitchFamily="18" charset="0"/>
              </a:rPr>
              <a:t>TinyML</a:t>
            </a:r>
            <a:endParaRPr lang="en-US" sz="1400" dirty="0">
              <a:ln>
                <a:solidFill>
                  <a:schemeClr val="tx1"/>
                </a:solidFill>
              </a:ln>
              <a:solidFill>
                <a:schemeClr val="tx1"/>
              </a:solidFill>
              <a:latin typeface="Times New Roman" panose="02020603050405020304" pitchFamily="18" charset="0"/>
              <a:cs typeface="Times New Roman" panose="02020603050405020304" pitchFamily="18" charset="0"/>
            </a:endParaRPr>
          </a:p>
          <a:p>
            <a:pPr algn="ctr"/>
            <a:r>
              <a:rPr lang="en-US" sz="1400" dirty="0">
                <a:ln>
                  <a:solidFill>
                    <a:schemeClr val="tx1"/>
                  </a:solidFill>
                </a:ln>
                <a:solidFill>
                  <a:schemeClr val="tx1"/>
                </a:solidFill>
                <a:latin typeface="Times New Roman" panose="02020603050405020304" pitchFamily="18" charset="0"/>
                <a:cs typeface="Times New Roman" panose="02020603050405020304" pitchFamily="18" charset="0"/>
              </a:rPr>
              <a:t>Model</a:t>
            </a:r>
            <a:endParaRPr lang="en-IN" sz="1400" dirty="0">
              <a:ln>
                <a:solidFill>
                  <a:schemeClr val="tx1"/>
                </a:solidFill>
              </a:ln>
              <a:solidFill>
                <a:schemeClr val="tx1"/>
              </a:solidFill>
              <a:latin typeface="Times New Roman" panose="02020603050405020304" pitchFamily="18" charset="0"/>
              <a:cs typeface="Times New Roman" panose="02020603050405020304" pitchFamily="18" charset="0"/>
            </a:endParaRPr>
          </a:p>
        </p:txBody>
      </p:sp>
      <p:cxnSp>
        <p:nvCxnSpPr>
          <p:cNvPr id="33" name="Straight Arrow Connector 32">
            <a:extLst>
              <a:ext uri="{FF2B5EF4-FFF2-40B4-BE49-F238E27FC236}">
                <a16:creationId xmlns:a16="http://schemas.microsoft.com/office/drawing/2014/main" id="{0CEA7B6E-7DC1-99CB-DF24-57B91FCB94F1}"/>
              </a:ext>
            </a:extLst>
          </p:cNvPr>
          <p:cNvCxnSpPr>
            <a:stCxn id="22" idx="1"/>
            <a:endCxn id="31" idx="3"/>
          </p:cNvCxnSpPr>
          <p:nvPr/>
        </p:nvCxnSpPr>
        <p:spPr>
          <a:xfrm flipH="1" flipV="1">
            <a:off x="10158984" y="3814284"/>
            <a:ext cx="338328" cy="2"/>
          </a:xfrm>
          <a:prstGeom prst="straightConnector1">
            <a:avLst/>
          </a:prstGeom>
          <a:ln>
            <a:tailEnd type="triangle"/>
          </a:ln>
        </p:spPr>
        <p:style>
          <a:lnRef idx="2">
            <a:schemeClr val="dk1"/>
          </a:lnRef>
          <a:fillRef idx="1">
            <a:schemeClr val="lt1"/>
          </a:fillRef>
          <a:effectRef idx="0">
            <a:schemeClr val="dk1"/>
          </a:effectRef>
          <a:fontRef idx="minor">
            <a:schemeClr val="dk1"/>
          </a:fontRef>
        </p:style>
      </p:cxnSp>
      <p:sp>
        <p:nvSpPr>
          <p:cNvPr id="34" name="TextBox 33">
            <a:extLst>
              <a:ext uri="{FF2B5EF4-FFF2-40B4-BE49-F238E27FC236}">
                <a16:creationId xmlns:a16="http://schemas.microsoft.com/office/drawing/2014/main" id="{27ACA774-E4C1-4C72-1CC1-8065FE3E95FF}"/>
              </a:ext>
            </a:extLst>
          </p:cNvPr>
          <p:cNvSpPr txBox="1"/>
          <p:nvPr/>
        </p:nvSpPr>
        <p:spPr>
          <a:xfrm>
            <a:off x="10588752" y="2083046"/>
            <a:ext cx="1603248" cy="338554"/>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en-US" sz="1600" b="1" dirty="0">
                <a:latin typeface="Times New Roman" panose="02020603050405020304" pitchFamily="18" charset="0"/>
                <a:cs typeface="Times New Roman" panose="02020603050405020304" pitchFamily="18" charset="0"/>
              </a:rPr>
              <a:t>Dark Chamber</a:t>
            </a:r>
            <a:endParaRPr lang="en-IN" sz="1600" b="1" dirty="0">
              <a:latin typeface="Times New Roman" panose="02020603050405020304" pitchFamily="18" charset="0"/>
              <a:cs typeface="Times New Roman" panose="02020603050405020304" pitchFamily="18" charset="0"/>
            </a:endParaRPr>
          </a:p>
        </p:txBody>
      </p:sp>
      <p:sp>
        <p:nvSpPr>
          <p:cNvPr id="35" name="Rectangle 34">
            <a:extLst>
              <a:ext uri="{FF2B5EF4-FFF2-40B4-BE49-F238E27FC236}">
                <a16:creationId xmlns:a16="http://schemas.microsoft.com/office/drawing/2014/main" id="{6FB57C93-DC56-65B4-8584-A5B7EECDF42E}"/>
              </a:ext>
            </a:extLst>
          </p:cNvPr>
          <p:cNvSpPr/>
          <p:nvPr/>
        </p:nvSpPr>
        <p:spPr>
          <a:xfrm>
            <a:off x="9075420" y="4764024"/>
            <a:ext cx="2857500" cy="131889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latin typeface="Times New Roman" panose="02020603050405020304" pitchFamily="18" charset="0"/>
              <a:cs typeface="Times New Roman" panose="02020603050405020304" pitchFamily="18" charset="0"/>
            </a:endParaRPr>
          </a:p>
        </p:txBody>
      </p:sp>
      <p:cxnSp>
        <p:nvCxnSpPr>
          <p:cNvPr id="37" name="Straight Arrow Connector 36">
            <a:extLst>
              <a:ext uri="{FF2B5EF4-FFF2-40B4-BE49-F238E27FC236}">
                <a16:creationId xmlns:a16="http://schemas.microsoft.com/office/drawing/2014/main" id="{F3B36798-6862-F919-3DD8-8A1938D70D13}"/>
              </a:ext>
            </a:extLst>
          </p:cNvPr>
          <p:cNvCxnSpPr/>
          <p:nvPr/>
        </p:nvCxnSpPr>
        <p:spPr>
          <a:xfrm flipV="1">
            <a:off x="9592056" y="4343397"/>
            <a:ext cx="0" cy="420627"/>
          </a:xfrm>
          <a:prstGeom prst="straightConnector1">
            <a:avLst/>
          </a:prstGeom>
          <a:ln>
            <a:tailEnd type="triangle"/>
          </a:ln>
        </p:spPr>
        <p:style>
          <a:lnRef idx="2">
            <a:schemeClr val="dk1"/>
          </a:lnRef>
          <a:fillRef idx="1">
            <a:schemeClr val="lt1"/>
          </a:fillRef>
          <a:effectRef idx="0">
            <a:schemeClr val="dk1"/>
          </a:effectRef>
          <a:fontRef idx="minor">
            <a:schemeClr val="dk1"/>
          </a:fontRef>
        </p:style>
      </p:cxnSp>
      <p:sp>
        <p:nvSpPr>
          <p:cNvPr id="38" name="Oval 37">
            <a:extLst>
              <a:ext uri="{FF2B5EF4-FFF2-40B4-BE49-F238E27FC236}">
                <a16:creationId xmlns:a16="http://schemas.microsoft.com/office/drawing/2014/main" id="{6375556A-ADC0-F58C-3132-38C37C37F5AA}"/>
              </a:ext>
            </a:extLst>
          </p:cNvPr>
          <p:cNvSpPr/>
          <p:nvPr/>
        </p:nvSpPr>
        <p:spPr>
          <a:xfrm>
            <a:off x="10799064" y="5010547"/>
            <a:ext cx="996696" cy="6874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ln>
                  <a:solidFill>
                    <a:schemeClr val="tx1"/>
                  </a:solidFill>
                </a:ln>
                <a:solidFill>
                  <a:schemeClr val="tx1"/>
                </a:solidFill>
                <a:latin typeface="Times New Roman" panose="02020603050405020304" pitchFamily="18" charset="0"/>
                <a:cs typeface="Times New Roman" panose="02020603050405020304" pitchFamily="18" charset="0"/>
              </a:rPr>
              <a:t>Li-ion 18650 cells</a:t>
            </a:r>
            <a:endParaRPr lang="en-IN" sz="1400" dirty="0">
              <a:ln>
                <a:solidFill>
                  <a:schemeClr val="tx1"/>
                </a:solidFill>
              </a:ln>
              <a:solidFill>
                <a:schemeClr val="tx1"/>
              </a:solidFill>
              <a:latin typeface="Times New Roman" panose="02020603050405020304" pitchFamily="18" charset="0"/>
              <a:cs typeface="Times New Roman" panose="02020603050405020304" pitchFamily="18" charset="0"/>
            </a:endParaRPr>
          </a:p>
        </p:txBody>
      </p:sp>
      <p:sp>
        <p:nvSpPr>
          <p:cNvPr id="39" name="Oval 38">
            <a:extLst>
              <a:ext uri="{FF2B5EF4-FFF2-40B4-BE49-F238E27FC236}">
                <a16:creationId xmlns:a16="http://schemas.microsoft.com/office/drawing/2014/main" id="{1951183B-AF1A-85AC-9373-3D97F635A0B8}"/>
              </a:ext>
            </a:extLst>
          </p:cNvPr>
          <p:cNvSpPr/>
          <p:nvPr/>
        </p:nvSpPr>
        <p:spPr>
          <a:xfrm>
            <a:off x="9226296" y="5035869"/>
            <a:ext cx="1271016" cy="63465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ln>
                  <a:solidFill>
                    <a:schemeClr val="tx1"/>
                  </a:solidFill>
                </a:ln>
                <a:solidFill>
                  <a:schemeClr val="tx1"/>
                </a:solidFill>
                <a:latin typeface="Times New Roman" panose="02020603050405020304" pitchFamily="18" charset="0"/>
                <a:cs typeface="Times New Roman" panose="02020603050405020304" pitchFamily="18" charset="0"/>
              </a:rPr>
              <a:t>Voltage Regulator</a:t>
            </a:r>
            <a:endParaRPr lang="en-IN" sz="1400" dirty="0">
              <a:ln>
                <a:solidFill>
                  <a:schemeClr val="tx1"/>
                </a:solidFill>
              </a:ln>
              <a:solidFill>
                <a:schemeClr val="tx1"/>
              </a:solidFill>
              <a:latin typeface="Times New Roman" panose="02020603050405020304" pitchFamily="18" charset="0"/>
              <a:cs typeface="Times New Roman" panose="02020603050405020304" pitchFamily="18" charset="0"/>
            </a:endParaRPr>
          </a:p>
        </p:txBody>
      </p:sp>
      <p:cxnSp>
        <p:nvCxnSpPr>
          <p:cNvPr id="41" name="Straight Connector 40">
            <a:extLst>
              <a:ext uri="{FF2B5EF4-FFF2-40B4-BE49-F238E27FC236}">
                <a16:creationId xmlns:a16="http://schemas.microsoft.com/office/drawing/2014/main" id="{68364630-78D6-D477-4754-6F5FD41C2961}"/>
              </a:ext>
            </a:extLst>
          </p:cNvPr>
          <p:cNvCxnSpPr>
            <a:stCxn id="39" idx="6"/>
            <a:endCxn id="38" idx="2"/>
          </p:cNvCxnSpPr>
          <p:nvPr/>
        </p:nvCxnSpPr>
        <p:spPr>
          <a:xfrm>
            <a:off x="10497312" y="5353196"/>
            <a:ext cx="301752" cy="1055"/>
          </a:xfrm>
          <a:prstGeom prst="line">
            <a:avLst/>
          </a:prstGeom>
        </p:spPr>
        <p:style>
          <a:lnRef idx="2">
            <a:schemeClr val="dk1"/>
          </a:lnRef>
          <a:fillRef idx="1">
            <a:schemeClr val="lt1"/>
          </a:fillRef>
          <a:effectRef idx="0">
            <a:schemeClr val="dk1"/>
          </a:effectRef>
          <a:fontRef idx="minor">
            <a:schemeClr val="dk1"/>
          </a:fontRef>
        </p:style>
      </p:cxnSp>
      <p:sp>
        <p:nvSpPr>
          <p:cNvPr id="42" name="TextBox 41">
            <a:extLst>
              <a:ext uri="{FF2B5EF4-FFF2-40B4-BE49-F238E27FC236}">
                <a16:creationId xmlns:a16="http://schemas.microsoft.com/office/drawing/2014/main" id="{7FCE5FB6-3514-269A-143A-67C55B77CF84}"/>
              </a:ext>
            </a:extLst>
          </p:cNvPr>
          <p:cNvSpPr txBox="1"/>
          <p:nvPr/>
        </p:nvSpPr>
        <p:spPr>
          <a:xfrm>
            <a:off x="9944101" y="4416552"/>
            <a:ext cx="2285997" cy="369332"/>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en-US" b="1" dirty="0">
                <a:latin typeface="Times New Roman" panose="02020603050405020304" pitchFamily="18" charset="0"/>
                <a:cs typeface="Times New Roman" panose="02020603050405020304" pitchFamily="18" charset="0"/>
              </a:rPr>
              <a:t>Power Management</a:t>
            </a:r>
            <a:endParaRPr lang="en-IN" b="1" dirty="0">
              <a:latin typeface="Times New Roman" panose="02020603050405020304" pitchFamily="18" charset="0"/>
              <a:cs typeface="Times New Roman" panose="02020603050405020304" pitchFamily="18" charset="0"/>
            </a:endParaRPr>
          </a:p>
        </p:txBody>
      </p:sp>
      <p:sp>
        <p:nvSpPr>
          <p:cNvPr id="43" name="Rectangle 42">
            <a:extLst>
              <a:ext uri="{FF2B5EF4-FFF2-40B4-BE49-F238E27FC236}">
                <a16:creationId xmlns:a16="http://schemas.microsoft.com/office/drawing/2014/main" id="{198D00D0-6287-D838-F5B2-A37C2E39FD2F}"/>
              </a:ext>
            </a:extLst>
          </p:cNvPr>
          <p:cNvSpPr/>
          <p:nvPr/>
        </p:nvSpPr>
        <p:spPr>
          <a:xfrm>
            <a:off x="5614416" y="2633472"/>
            <a:ext cx="2679189" cy="150876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latin typeface="Times New Roman" panose="02020603050405020304" pitchFamily="18" charset="0"/>
              <a:cs typeface="Times New Roman" panose="02020603050405020304" pitchFamily="18" charset="0"/>
            </a:endParaRPr>
          </a:p>
        </p:txBody>
      </p:sp>
      <p:cxnSp>
        <p:nvCxnSpPr>
          <p:cNvPr id="45" name="Straight Arrow Connector 44">
            <a:extLst>
              <a:ext uri="{FF2B5EF4-FFF2-40B4-BE49-F238E27FC236}">
                <a16:creationId xmlns:a16="http://schemas.microsoft.com/office/drawing/2014/main" id="{F1A535D1-DA43-CF88-6843-BD566A668218}"/>
              </a:ext>
            </a:extLst>
          </p:cNvPr>
          <p:cNvCxnSpPr>
            <a:cxnSpLocks/>
            <a:stCxn id="17" idx="1"/>
            <a:endCxn id="43" idx="3"/>
          </p:cNvCxnSpPr>
          <p:nvPr/>
        </p:nvCxnSpPr>
        <p:spPr>
          <a:xfrm flipH="1">
            <a:off x="8293605" y="3378707"/>
            <a:ext cx="781815" cy="9145"/>
          </a:xfrm>
          <a:prstGeom prst="straightConnector1">
            <a:avLst/>
          </a:prstGeom>
          <a:ln>
            <a:tailEnd type="triangle"/>
          </a:ln>
        </p:spPr>
        <p:style>
          <a:lnRef idx="2">
            <a:schemeClr val="dk1"/>
          </a:lnRef>
          <a:fillRef idx="1">
            <a:schemeClr val="lt1"/>
          </a:fillRef>
          <a:effectRef idx="0">
            <a:schemeClr val="dk1"/>
          </a:effectRef>
          <a:fontRef idx="minor">
            <a:schemeClr val="dk1"/>
          </a:fontRef>
        </p:style>
      </p:cxnSp>
      <p:sp>
        <p:nvSpPr>
          <p:cNvPr id="46" name="TextBox 45">
            <a:extLst>
              <a:ext uri="{FF2B5EF4-FFF2-40B4-BE49-F238E27FC236}">
                <a16:creationId xmlns:a16="http://schemas.microsoft.com/office/drawing/2014/main" id="{180A38CA-99F9-E5AD-B696-DE24E1EE3645}"/>
              </a:ext>
            </a:extLst>
          </p:cNvPr>
          <p:cNvSpPr txBox="1"/>
          <p:nvPr/>
        </p:nvSpPr>
        <p:spPr>
          <a:xfrm>
            <a:off x="8357616" y="3090672"/>
            <a:ext cx="832104" cy="338554"/>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en-US" sz="1600" b="1" dirty="0">
                <a:latin typeface="Times New Roman" panose="02020603050405020304" pitchFamily="18" charset="0"/>
                <a:cs typeface="Times New Roman" panose="02020603050405020304" pitchFamily="18" charset="0"/>
              </a:rPr>
              <a:t>Wi-Fi</a:t>
            </a:r>
            <a:endParaRPr lang="en-IN" sz="1600" b="1" dirty="0">
              <a:latin typeface="Times New Roman" panose="02020603050405020304" pitchFamily="18" charset="0"/>
              <a:cs typeface="Times New Roman" panose="02020603050405020304" pitchFamily="18" charset="0"/>
            </a:endParaRPr>
          </a:p>
        </p:txBody>
      </p:sp>
      <p:sp>
        <p:nvSpPr>
          <p:cNvPr id="47" name="Oval 46">
            <a:extLst>
              <a:ext uri="{FF2B5EF4-FFF2-40B4-BE49-F238E27FC236}">
                <a16:creationId xmlns:a16="http://schemas.microsoft.com/office/drawing/2014/main" id="{10FE609B-8B60-5ECA-AE78-10B11F9371BA}"/>
              </a:ext>
            </a:extLst>
          </p:cNvPr>
          <p:cNvSpPr/>
          <p:nvPr/>
        </p:nvSpPr>
        <p:spPr>
          <a:xfrm>
            <a:off x="7150608" y="3044771"/>
            <a:ext cx="1005837" cy="67368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ln>
                  <a:solidFill>
                    <a:schemeClr val="tx1"/>
                  </a:solidFill>
                </a:ln>
                <a:solidFill>
                  <a:schemeClr val="tx1"/>
                </a:solidFill>
                <a:latin typeface="Times New Roman" panose="02020603050405020304" pitchFamily="18" charset="0"/>
                <a:cs typeface="Times New Roman" panose="02020603050405020304" pitchFamily="18" charset="0"/>
              </a:rPr>
              <a:t>Mobile App</a:t>
            </a:r>
            <a:endParaRPr lang="en-IN" sz="1400" dirty="0">
              <a:ln>
                <a:solidFill>
                  <a:schemeClr val="tx1"/>
                </a:solidFill>
              </a:ln>
              <a:solidFill>
                <a:schemeClr val="tx1"/>
              </a:solidFill>
              <a:latin typeface="Times New Roman" panose="02020603050405020304" pitchFamily="18" charset="0"/>
              <a:cs typeface="Times New Roman" panose="02020603050405020304" pitchFamily="18" charset="0"/>
            </a:endParaRPr>
          </a:p>
        </p:txBody>
      </p:sp>
      <p:sp>
        <p:nvSpPr>
          <p:cNvPr id="50" name="Rectangle 49">
            <a:extLst>
              <a:ext uri="{FF2B5EF4-FFF2-40B4-BE49-F238E27FC236}">
                <a16:creationId xmlns:a16="http://schemas.microsoft.com/office/drawing/2014/main" id="{5F2976C4-5785-335D-398A-BD7228A0A318}"/>
              </a:ext>
            </a:extLst>
          </p:cNvPr>
          <p:cNvSpPr/>
          <p:nvPr/>
        </p:nvSpPr>
        <p:spPr>
          <a:xfrm>
            <a:off x="5696712" y="3047098"/>
            <a:ext cx="1170432" cy="67135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ln>
                  <a:solidFill>
                    <a:schemeClr val="tx1"/>
                  </a:solidFill>
                </a:ln>
                <a:solidFill>
                  <a:schemeClr val="tx1"/>
                </a:solidFill>
                <a:latin typeface="Times New Roman" panose="02020603050405020304" pitchFamily="18" charset="0"/>
                <a:cs typeface="Times New Roman" panose="02020603050405020304" pitchFamily="18" charset="0"/>
              </a:rPr>
              <a:t>Data Visualization</a:t>
            </a:r>
            <a:endParaRPr lang="en-IN" sz="1400" dirty="0">
              <a:ln>
                <a:solidFill>
                  <a:schemeClr val="tx1"/>
                </a:solidFill>
              </a:ln>
              <a:solidFill>
                <a:schemeClr val="tx1"/>
              </a:solidFill>
              <a:latin typeface="Times New Roman" panose="02020603050405020304" pitchFamily="18" charset="0"/>
              <a:cs typeface="Times New Roman" panose="02020603050405020304" pitchFamily="18" charset="0"/>
            </a:endParaRPr>
          </a:p>
        </p:txBody>
      </p:sp>
      <p:cxnSp>
        <p:nvCxnSpPr>
          <p:cNvPr id="52" name="Straight Connector 51">
            <a:extLst>
              <a:ext uri="{FF2B5EF4-FFF2-40B4-BE49-F238E27FC236}">
                <a16:creationId xmlns:a16="http://schemas.microsoft.com/office/drawing/2014/main" id="{B13E550F-7C3A-5DAC-206E-9C89033A879F}"/>
              </a:ext>
            </a:extLst>
          </p:cNvPr>
          <p:cNvCxnSpPr>
            <a:cxnSpLocks/>
            <a:stCxn id="50" idx="3"/>
            <a:endCxn id="47" idx="2"/>
          </p:cNvCxnSpPr>
          <p:nvPr/>
        </p:nvCxnSpPr>
        <p:spPr>
          <a:xfrm flipV="1">
            <a:off x="6867144" y="3381614"/>
            <a:ext cx="283464" cy="1163"/>
          </a:xfrm>
          <a:prstGeom prst="line">
            <a:avLst/>
          </a:prstGeom>
        </p:spPr>
        <p:style>
          <a:lnRef idx="2">
            <a:schemeClr val="dk1"/>
          </a:lnRef>
          <a:fillRef idx="1">
            <a:schemeClr val="lt1"/>
          </a:fillRef>
          <a:effectRef idx="0">
            <a:schemeClr val="dk1"/>
          </a:effectRef>
          <a:fontRef idx="minor">
            <a:schemeClr val="dk1"/>
          </a:fontRef>
        </p:style>
      </p:cxnSp>
      <p:sp>
        <p:nvSpPr>
          <p:cNvPr id="53" name="TextBox 52">
            <a:extLst>
              <a:ext uri="{FF2B5EF4-FFF2-40B4-BE49-F238E27FC236}">
                <a16:creationId xmlns:a16="http://schemas.microsoft.com/office/drawing/2014/main" id="{7A24B77B-B27A-C73B-5A2F-E96BB068B8E2}"/>
              </a:ext>
            </a:extLst>
          </p:cNvPr>
          <p:cNvSpPr txBox="1"/>
          <p:nvPr/>
        </p:nvSpPr>
        <p:spPr>
          <a:xfrm>
            <a:off x="6665976" y="2313432"/>
            <a:ext cx="1787652" cy="369332"/>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en-US" b="1" dirty="0">
                <a:latin typeface="Times New Roman" panose="02020603050405020304" pitchFamily="18" charset="0"/>
                <a:cs typeface="Times New Roman" panose="02020603050405020304" pitchFamily="18" charset="0"/>
              </a:rPr>
              <a:t>User Interface</a:t>
            </a:r>
            <a:endParaRPr lang="en-IN" b="1" dirty="0">
              <a:latin typeface="Times New Roman" panose="02020603050405020304" pitchFamily="18" charset="0"/>
              <a:cs typeface="Times New Roman" panose="02020603050405020304" pitchFamily="18" charset="0"/>
            </a:endParaRPr>
          </a:p>
        </p:txBody>
      </p:sp>
      <p:pic>
        <p:nvPicPr>
          <p:cNvPr id="55" name="Picture 54">
            <a:extLst>
              <a:ext uri="{FF2B5EF4-FFF2-40B4-BE49-F238E27FC236}">
                <a16:creationId xmlns:a16="http://schemas.microsoft.com/office/drawing/2014/main" id="{BB2F8464-5E7E-E12A-F97C-42824C9235CF}"/>
              </a:ext>
            </a:extLst>
          </p:cNvPr>
          <p:cNvPicPr>
            <a:picLocks noChangeAspect="1"/>
          </p:cNvPicPr>
          <p:nvPr/>
        </p:nvPicPr>
        <p:blipFill>
          <a:blip r:embed="rId4">
            <a:extLst>
              <a:ext uri="{837473B0-CC2E-450A-ABE3-18F120FF3D39}">
                <a1611:picAttrSrcUrl xmlns:a1611="http://schemas.microsoft.com/office/drawing/2016/11/main" r:id="rId5"/>
              </a:ext>
            </a:extLst>
          </a:blip>
          <a:stretch>
            <a:fillRect/>
          </a:stretch>
        </p:blipFill>
        <p:spPr>
          <a:xfrm>
            <a:off x="6603737" y="4764024"/>
            <a:ext cx="702320" cy="775083"/>
          </a:xfrm>
          <a:prstGeom prst="rect">
            <a:avLst/>
          </a:prstGeom>
          <a:noFill/>
          <a:ln>
            <a:noFill/>
          </a:ln>
        </p:spPr>
        <p:style>
          <a:lnRef idx="0">
            <a:scrgbClr r="0" g="0" b="0"/>
          </a:lnRef>
          <a:fillRef idx="0">
            <a:scrgbClr r="0" g="0" b="0"/>
          </a:fillRef>
          <a:effectRef idx="0">
            <a:scrgbClr r="0" g="0" b="0"/>
          </a:effectRef>
          <a:fontRef idx="minor">
            <a:schemeClr val="dk1"/>
          </a:fontRef>
        </p:style>
      </p:pic>
      <p:sp>
        <p:nvSpPr>
          <p:cNvPr id="57" name="TextBox 56">
            <a:extLst>
              <a:ext uri="{FF2B5EF4-FFF2-40B4-BE49-F238E27FC236}">
                <a16:creationId xmlns:a16="http://schemas.microsoft.com/office/drawing/2014/main" id="{C124F415-08AB-DD05-39CC-AFBD16B2EC65}"/>
              </a:ext>
            </a:extLst>
          </p:cNvPr>
          <p:cNvSpPr txBox="1"/>
          <p:nvPr/>
        </p:nvSpPr>
        <p:spPr>
          <a:xfrm>
            <a:off x="6501384" y="5539107"/>
            <a:ext cx="987552" cy="338554"/>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en-US" sz="1600" b="1" dirty="0">
                <a:latin typeface="Times New Roman" panose="02020603050405020304" pitchFamily="18" charset="0"/>
                <a:cs typeface="Times New Roman" panose="02020603050405020304" pitchFamily="18" charset="0"/>
              </a:rPr>
              <a:t>Database</a:t>
            </a:r>
            <a:endParaRPr lang="en-IN" sz="1600" b="1" dirty="0">
              <a:latin typeface="Times New Roman" panose="02020603050405020304" pitchFamily="18" charset="0"/>
              <a:cs typeface="Times New Roman" panose="02020603050405020304" pitchFamily="18" charset="0"/>
            </a:endParaRPr>
          </a:p>
        </p:txBody>
      </p:sp>
      <p:cxnSp>
        <p:nvCxnSpPr>
          <p:cNvPr id="59" name="Straight Arrow Connector 58">
            <a:extLst>
              <a:ext uri="{FF2B5EF4-FFF2-40B4-BE49-F238E27FC236}">
                <a16:creationId xmlns:a16="http://schemas.microsoft.com/office/drawing/2014/main" id="{A837EB34-6CEB-E331-6B15-478483332460}"/>
              </a:ext>
            </a:extLst>
          </p:cNvPr>
          <p:cNvCxnSpPr>
            <a:stCxn id="43" idx="2"/>
            <a:endCxn id="56" idx="0"/>
          </p:cNvCxnSpPr>
          <p:nvPr/>
        </p:nvCxnSpPr>
        <p:spPr>
          <a:xfrm>
            <a:off x="6954011" y="4142232"/>
            <a:ext cx="0" cy="499764"/>
          </a:xfrm>
          <a:prstGeom prst="straightConnector1">
            <a:avLst/>
          </a:prstGeom>
          <a:ln>
            <a:headEnd type="triangle"/>
            <a:tailEnd type="triangle"/>
          </a:ln>
        </p:spPr>
        <p:style>
          <a:lnRef idx="2">
            <a:schemeClr val="dk1"/>
          </a:lnRef>
          <a:fillRef idx="1">
            <a:schemeClr val="lt1"/>
          </a:fillRef>
          <a:effectRef idx="0">
            <a:schemeClr val="dk1"/>
          </a:effectRef>
          <a:fontRef idx="minor">
            <a:schemeClr val="dk1"/>
          </a:fontRef>
        </p:style>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4F69D3-EEB0-4C4C-9434-B9960FB5854C}"/>
              </a:ext>
            </a:extLst>
          </p:cNvPr>
          <p:cNvSpPr>
            <a:spLocks noChangeArrowheads="1"/>
          </p:cNvSpPr>
          <p:nvPr/>
        </p:nvSpPr>
        <p:spPr bwMode="auto">
          <a:xfrm>
            <a:off x="0" y="6354762"/>
            <a:ext cx="12191999" cy="503238"/>
          </a:xfrm>
          <a:prstGeom prst="rect">
            <a:avLst/>
          </a:prstGeom>
          <a:solidFill>
            <a:srgbClr val="0070C0"/>
          </a:solidFill>
          <a:ln w="9525">
            <a:noFill/>
            <a:miter lim="800000"/>
            <a:headEnd/>
            <a:tailEnd/>
          </a:ln>
          <a:effectLst>
            <a:outerShdw dist="23000" dir="5400000" rotWithShape="0">
              <a:srgbClr val="808080">
                <a:alpha val="34999"/>
              </a:srgbClr>
            </a:outerShdw>
          </a:effectLst>
        </p:spPr>
        <p:txBody>
          <a:bodyPr anchor="ctr"/>
          <a:lstStyle/>
          <a:p>
            <a:pPr algn="ctr" fontAlgn="auto">
              <a:spcBef>
                <a:spcPts val="0"/>
              </a:spcBef>
              <a:spcAft>
                <a:spcPts val="0"/>
              </a:spcAft>
              <a:defRPr/>
            </a:pPr>
            <a:endParaRPr lang="en-US" dirty="0">
              <a:solidFill>
                <a:schemeClr val="accent2">
                  <a:lumMod val="75000"/>
                </a:schemeClr>
              </a:solidFill>
              <a:latin typeface="+mn-lt"/>
              <a:ea typeface="+mn-ea"/>
            </a:endParaRPr>
          </a:p>
        </p:txBody>
      </p:sp>
      <p:sp>
        <p:nvSpPr>
          <p:cNvPr id="17409" name="Title 1"/>
          <p:cNvSpPr>
            <a:spLocks noGrp="1"/>
          </p:cNvSpPr>
          <p:nvPr>
            <p:ph type="title"/>
          </p:nvPr>
        </p:nvSpPr>
        <p:spPr>
          <a:xfrm>
            <a:off x="527304" y="-148209"/>
            <a:ext cx="10972800" cy="1143000"/>
          </a:xfrm>
        </p:spPr>
        <p:txBody>
          <a:bodyPr/>
          <a:lstStyle/>
          <a:p>
            <a:pPr eaLnBrk="1" hangingPunct="1"/>
            <a:r>
              <a:rPr lang="en-US" sz="3600" b="1" dirty="0">
                <a:latin typeface="Times New Roman" panose="02020603050405020304" pitchFamily="18" charset="0"/>
                <a:ea typeface="ＭＳ Ｐゴシック" pitchFamily="1" charset="-128"/>
                <a:cs typeface="Times New Roman" panose="02020603050405020304" pitchFamily="18" charset="0"/>
              </a:rPr>
              <a:t>TECHNICAL APPROACH</a:t>
            </a:r>
          </a:p>
        </p:txBody>
      </p:sp>
      <p:sp>
        <p:nvSpPr>
          <p:cNvPr id="17410" name="TextBox 8"/>
          <p:cNvSpPr txBox="1">
            <a:spLocks noChangeArrowheads="1"/>
          </p:cNvSpPr>
          <p:nvPr/>
        </p:nvSpPr>
        <p:spPr bwMode="auto">
          <a:xfrm>
            <a:off x="525788" y="3786454"/>
            <a:ext cx="5781040" cy="2585323"/>
          </a:xfrm>
          <a:prstGeom prst="rect">
            <a:avLst/>
          </a:prstGeom>
          <a:noFill/>
          <a:ln w="9525">
            <a:noFill/>
            <a:miter lim="800000"/>
            <a:headEnd/>
            <a:tailEnd/>
          </a:ln>
        </p:spPr>
        <p:txBody>
          <a:bodyPr wrap="square">
            <a:spAutoFit/>
          </a:bodyPr>
          <a:lstStyle/>
          <a:p>
            <a:pPr marL="342900" indent="-342900" algn="just">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Firmware: C++ (ESP-IDF) </a:t>
            </a:r>
          </a:p>
          <a:p>
            <a:pPr marL="342900" indent="-342900" algn="just">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ML models: </a:t>
            </a:r>
          </a:p>
          <a:p>
            <a:pPr marL="800100" lvl="1" indent="-342900" algn="just">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1D-CNN — input 18 channels → Conv(32, kernel=3) → Conv(64) → Dense(64) → </a:t>
            </a:r>
            <a:r>
              <a:rPr lang="en-US" dirty="0" err="1">
                <a:latin typeface="Times New Roman" panose="02020603050405020304" pitchFamily="18" charset="0"/>
                <a:cs typeface="Times New Roman" panose="02020603050405020304" pitchFamily="18" charset="0"/>
              </a:rPr>
              <a:t>Softmax</a:t>
            </a:r>
            <a:r>
              <a:rPr lang="en-US" dirty="0">
                <a:latin typeface="Times New Roman" panose="02020603050405020304" pitchFamily="18" charset="0"/>
                <a:cs typeface="Times New Roman" panose="02020603050405020304" pitchFamily="18" charset="0"/>
              </a:rPr>
              <a:t> (polymer classes). ~10k params.</a:t>
            </a:r>
          </a:p>
          <a:p>
            <a:pPr marL="800100" lvl="1" indent="-342900" algn="just">
              <a:buFont typeface="Courier New" panose="02070309020205020404" pitchFamily="49" charset="0"/>
              <a:buChar char="o"/>
            </a:pPr>
            <a:r>
              <a:rPr lang="en-US" dirty="0"/>
              <a:t>Tiny CNN on cropped particle images (quantized to int8).</a:t>
            </a:r>
            <a:endParaRPr lang="en-US"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Backend: Python backend (training), Flutter mobile app</a:t>
            </a:r>
          </a:p>
          <a:p>
            <a:pPr marL="342900" indent="-342900" algn="just">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DB: Firebase</a:t>
            </a:r>
          </a:p>
        </p:txBody>
      </p:sp>
      <p:sp>
        <p:nvSpPr>
          <p:cNvPr id="6" name="Slide Number Placeholder 5"/>
          <p:cNvSpPr>
            <a:spLocks noGrp="1"/>
          </p:cNvSpPr>
          <p:nvPr>
            <p:ph type="sldNum" sz="quarter" idx="12"/>
          </p:nvPr>
        </p:nvSpPr>
        <p:spPr/>
        <p:txBody>
          <a:bodyPr/>
          <a:lstStyle/>
          <a:p>
            <a:fld id="{677C3CE7-23F7-4828-823C-E0205DF2CF97}" type="slidenum">
              <a:rPr lang="en-US" b="1">
                <a:solidFill>
                  <a:schemeClr val="bg1"/>
                </a:solidFill>
              </a:rPr>
              <a:pPr/>
              <a:t>3</a:t>
            </a:fld>
            <a:endParaRPr lang="en-US" b="1" dirty="0">
              <a:solidFill>
                <a:schemeClr val="bg1"/>
              </a:solidFill>
            </a:endParaRPr>
          </a:p>
        </p:txBody>
      </p:sp>
      <p:sp>
        <p:nvSpPr>
          <p:cNvPr id="7" name="Footer Placeholder 6"/>
          <p:cNvSpPr>
            <a:spLocks noGrp="1"/>
          </p:cNvSpPr>
          <p:nvPr>
            <p:ph type="ftr" sz="quarter" idx="11"/>
          </p:nvPr>
        </p:nvSpPr>
        <p:spPr>
          <a:xfrm>
            <a:off x="4648200" y="6356353"/>
            <a:ext cx="3204000" cy="365125"/>
          </a:xfrm>
        </p:spPr>
        <p:txBody>
          <a:bodyPr/>
          <a:lstStyle/>
          <a:p>
            <a:pPr>
              <a:defRPr/>
            </a:pPr>
            <a:r>
              <a:rPr lang="en-US">
                <a:solidFill>
                  <a:schemeClr val="bg1"/>
                </a:solidFill>
              </a:rPr>
              <a:t>@SIH Idea submission- Template</a:t>
            </a:r>
            <a:endParaRPr lang="en-US" dirty="0">
              <a:solidFill>
                <a:schemeClr val="bg1"/>
              </a:solidFill>
            </a:endParaRPr>
          </a:p>
        </p:txBody>
      </p:sp>
      <p:sp>
        <p:nvSpPr>
          <p:cNvPr id="11" name="Oval 10" descr="Your startup LOGO">
            <a:extLst>
              <a:ext uri="{FF2B5EF4-FFF2-40B4-BE49-F238E27FC236}">
                <a16:creationId xmlns:a16="http://schemas.microsoft.com/office/drawing/2014/main" id="{5DBCE864-823D-4A13-9607-5DA1F0ED5FB8}"/>
              </a:ext>
              <a:ext uri="{C183D7F6-B498-43B3-948B-1728B52AA6E4}">
                <adec:decorative xmlns:adec="http://schemas.microsoft.com/office/drawing/2017/decorative" val="0"/>
              </a:ext>
            </a:extLst>
          </p:cNvPr>
          <p:cNvSpPr/>
          <p:nvPr/>
        </p:nvSpPr>
        <p:spPr>
          <a:xfrm>
            <a:off x="329773" y="252246"/>
            <a:ext cx="1251857" cy="807334"/>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a:t>Your Team Name</a:t>
            </a:r>
            <a:endParaRPr lang="en-IN" dirty="0"/>
          </a:p>
        </p:txBody>
      </p:sp>
      <p:pic>
        <p:nvPicPr>
          <p:cNvPr id="9" name="Picture 2" descr="https://www.sih.gov.in/img1/SIH-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41366" y="57097"/>
            <a:ext cx="2209120" cy="1122868"/>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193FBBB9-7F0A-B599-C575-43703B91FBFA}"/>
              </a:ext>
            </a:extLst>
          </p:cNvPr>
          <p:cNvPicPr>
            <a:picLocks noChangeAspect="1"/>
          </p:cNvPicPr>
          <p:nvPr/>
        </p:nvPicPr>
        <p:blipFill>
          <a:blip r:embed="rId4"/>
          <a:stretch>
            <a:fillRect/>
          </a:stretch>
        </p:blipFill>
        <p:spPr>
          <a:xfrm>
            <a:off x="7223765" y="856891"/>
            <a:ext cx="2699897" cy="5468145"/>
          </a:xfrm>
          <a:prstGeom prst="rect">
            <a:avLst/>
          </a:prstGeom>
        </p:spPr>
      </p:pic>
      <p:sp>
        <p:nvSpPr>
          <p:cNvPr id="2" name="TextBox 1">
            <a:extLst>
              <a:ext uri="{FF2B5EF4-FFF2-40B4-BE49-F238E27FC236}">
                <a16:creationId xmlns:a16="http://schemas.microsoft.com/office/drawing/2014/main" id="{2E52B151-038D-72D5-B504-1383A2D1DBA2}"/>
              </a:ext>
            </a:extLst>
          </p:cNvPr>
          <p:cNvSpPr txBox="1"/>
          <p:nvPr/>
        </p:nvSpPr>
        <p:spPr>
          <a:xfrm>
            <a:off x="527304" y="1115587"/>
            <a:ext cx="4240925" cy="461665"/>
          </a:xfrm>
          <a:prstGeom prst="rect">
            <a:avLst/>
          </a:prstGeom>
          <a:noFill/>
        </p:spPr>
        <p:txBody>
          <a:bodyPr wrap="square" rtlCol="0">
            <a:spAutoFit/>
          </a:bodyPr>
          <a:lstStyle/>
          <a:p>
            <a:r>
              <a:rPr lang="en-US" sz="2400" b="1" dirty="0"/>
              <a:t>HARDWARE &amp; OPTICS</a:t>
            </a:r>
            <a:endParaRPr lang="en-IN" sz="2400" b="1" dirty="0"/>
          </a:p>
        </p:txBody>
      </p:sp>
      <p:sp>
        <p:nvSpPr>
          <p:cNvPr id="4" name="TextBox 3">
            <a:extLst>
              <a:ext uri="{FF2B5EF4-FFF2-40B4-BE49-F238E27FC236}">
                <a16:creationId xmlns:a16="http://schemas.microsoft.com/office/drawing/2014/main" id="{918F6741-3352-A9F7-8EA3-9BD123C14E6A}"/>
              </a:ext>
            </a:extLst>
          </p:cNvPr>
          <p:cNvSpPr txBox="1"/>
          <p:nvPr/>
        </p:nvSpPr>
        <p:spPr>
          <a:xfrm>
            <a:off x="526352" y="1451124"/>
            <a:ext cx="6284345" cy="2031325"/>
          </a:xfrm>
          <a:prstGeom prst="rect">
            <a:avLst/>
          </a:prstGeom>
          <a:noFill/>
        </p:spPr>
        <p:txBody>
          <a:bodyPr wrap="square" rtlCol="0">
            <a:spAutoFit/>
          </a:bodyPr>
          <a:lstStyle/>
          <a:p>
            <a:pPr marL="285750" indent="-285750">
              <a:buFont typeface="Arial" panose="020B0604020202020204" pitchFamily="34" charset="0"/>
              <a:buChar char="•"/>
            </a:pPr>
            <a:r>
              <a:rPr lang="en-IN" i="1" dirty="0"/>
              <a:t>Optical layout:</a:t>
            </a:r>
            <a:r>
              <a:rPr lang="en-IN" dirty="0"/>
              <a:t> Dark chamber, 3–5 mm flow cuvette or membrane holder, UV/blue LED (365–405 nm).</a:t>
            </a:r>
          </a:p>
          <a:p>
            <a:pPr marL="285750" indent="-285750">
              <a:buFont typeface="Arial" panose="020B0604020202020204" pitchFamily="34" charset="0"/>
              <a:buChar char="•"/>
            </a:pPr>
            <a:r>
              <a:rPr lang="en-IN" i="1" dirty="0"/>
              <a:t>Sensors:</a:t>
            </a:r>
            <a:r>
              <a:rPr lang="en-IN" dirty="0"/>
              <a:t> AS7265x multispectral (18 bands 410–940 nm) for spectral signature; ESP32-S3 camera (5 MP) with optional 10× objective for ≤50 µm resolution.</a:t>
            </a:r>
          </a:p>
          <a:p>
            <a:pPr marL="285750" indent="-285750">
              <a:buFont typeface="Arial" panose="020B0604020202020204" pitchFamily="34" charset="0"/>
              <a:buChar char="•"/>
            </a:pPr>
            <a:r>
              <a:rPr lang="en-IN" i="1" dirty="0"/>
              <a:t>Electronics:</a:t>
            </a:r>
            <a:r>
              <a:rPr lang="en-IN" dirty="0"/>
              <a:t> ESP32-S3 </a:t>
            </a:r>
            <a:r>
              <a:rPr lang="en-IN" dirty="0" err="1"/>
              <a:t>devboard</a:t>
            </a:r>
            <a:r>
              <a:rPr lang="en-IN" dirty="0"/>
              <a:t>, LED driver (PWM), I²C for AS7265x, 12V Li-ion battery + buck regulator (5V/3.3V rails).</a:t>
            </a:r>
          </a:p>
        </p:txBody>
      </p:sp>
      <p:sp>
        <p:nvSpPr>
          <p:cNvPr id="5" name="TextBox 4">
            <a:extLst>
              <a:ext uri="{FF2B5EF4-FFF2-40B4-BE49-F238E27FC236}">
                <a16:creationId xmlns:a16="http://schemas.microsoft.com/office/drawing/2014/main" id="{46A69318-4375-A9FC-F759-4F768DBF9B3A}"/>
              </a:ext>
            </a:extLst>
          </p:cNvPr>
          <p:cNvSpPr txBox="1"/>
          <p:nvPr/>
        </p:nvSpPr>
        <p:spPr>
          <a:xfrm>
            <a:off x="668247" y="3429000"/>
            <a:ext cx="2721338" cy="461665"/>
          </a:xfrm>
          <a:prstGeom prst="rect">
            <a:avLst/>
          </a:prstGeom>
          <a:noFill/>
        </p:spPr>
        <p:txBody>
          <a:bodyPr wrap="square" rtlCol="0">
            <a:spAutoFit/>
          </a:bodyPr>
          <a:lstStyle/>
          <a:p>
            <a:r>
              <a:rPr lang="en-US" sz="2400" b="1" dirty="0"/>
              <a:t>SOFTWARE &amp; ML</a:t>
            </a:r>
            <a:endParaRPr lang="en-IN" sz="2400" b="1" dirty="0"/>
          </a:p>
        </p:txBody>
      </p:sp>
      <p:pic>
        <p:nvPicPr>
          <p:cNvPr id="8" name="Picture 7">
            <a:extLst>
              <a:ext uri="{FF2B5EF4-FFF2-40B4-BE49-F238E27FC236}">
                <a16:creationId xmlns:a16="http://schemas.microsoft.com/office/drawing/2014/main" id="{E4B88CDA-DD2F-3445-3583-D8A8E81E3D46}"/>
              </a:ext>
            </a:extLst>
          </p:cNvPr>
          <p:cNvPicPr>
            <a:picLocks noChangeAspect="1"/>
          </p:cNvPicPr>
          <p:nvPr/>
        </p:nvPicPr>
        <p:blipFill>
          <a:blip r:embed="rId5">
            <a:extLst>
              <a:ext uri="{837473B0-CC2E-450A-ABE3-18F120FF3D39}">
                <a1611:picAttrSrcUrl xmlns:a1611="http://schemas.microsoft.com/office/drawing/2016/11/main" r:id="rId6"/>
              </a:ext>
            </a:extLst>
          </a:blip>
          <a:stretch>
            <a:fillRect/>
          </a:stretch>
        </p:blipFill>
        <p:spPr>
          <a:xfrm>
            <a:off x="9923662" y="3644062"/>
            <a:ext cx="1895810" cy="1895810"/>
          </a:xfrm>
          <a:prstGeom prst="rect">
            <a:avLst/>
          </a:prstGeom>
        </p:spPr>
      </p:pic>
      <p:pic>
        <p:nvPicPr>
          <p:cNvPr id="13" name="Picture 12">
            <a:extLst>
              <a:ext uri="{FF2B5EF4-FFF2-40B4-BE49-F238E27FC236}">
                <a16:creationId xmlns:a16="http://schemas.microsoft.com/office/drawing/2014/main" id="{F24889AA-97A4-C20C-5DDA-2F41D6082DC5}"/>
              </a:ext>
            </a:extLst>
          </p:cNvPr>
          <p:cNvPicPr>
            <a:picLocks noChangeAspect="1"/>
          </p:cNvPicPr>
          <p:nvPr/>
        </p:nvPicPr>
        <p:blipFill>
          <a:blip r:embed="rId7">
            <a:extLst>
              <a:ext uri="{837473B0-CC2E-450A-ABE3-18F120FF3D39}">
                <a1611:picAttrSrcUrl xmlns:a1611="http://schemas.microsoft.com/office/drawing/2016/11/main" r:id="rId8"/>
              </a:ext>
            </a:extLst>
          </a:blip>
          <a:stretch>
            <a:fillRect/>
          </a:stretch>
        </p:blipFill>
        <p:spPr>
          <a:xfrm>
            <a:off x="9923662" y="1730215"/>
            <a:ext cx="1950304" cy="1617326"/>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4F69D3-EEB0-4C4C-9434-B9960FB5854C}"/>
              </a:ext>
            </a:extLst>
          </p:cNvPr>
          <p:cNvSpPr>
            <a:spLocks noChangeArrowheads="1"/>
          </p:cNvSpPr>
          <p:nvPr/>
        </p:nvSpPr>
        <p:spPr bwMode="auto">
          <a:xfrm>
            <a:off x="0" y="6354762"/>
            <a:ext cx="12191999" cy="503238"/>
          </a:xfrm>
          <a:prstGeom prst="rect">
            <a:avLst/>
          </a:prstGeom>
          <a:solidFill>
            <a:srgbClr val="0070C0"/>
          </a:solidFill>
          <a:ln w="9525">
            <a:noFill/>
            <a:miter lim="800000"/>
            <a:headEnd/>
            <a:tailEnd/>
          </a:ln>
          <a:effectLst>
            <a:outerShdw dist="23000" dir="5400000" rotWithShape="0">
              <a:srgbClr val="808080">
                <a:alpha val="34999"/>
              </a:srgbClr>
            </a:outerShdw>
          </a:effectLst>
        </p:spPr>
        <p:txBody>
          <a:bodyPr anchor="ctr"/>
          <a:lstStyle/>
          <a:p>
            <a:pPr algn="ctr" fontAlgn="auto">
              <a:spcBef>
                <a:spcPts val="0"/>
              </a:spcBef>
              <a:spcAft>
                <a:spcPts val="0"/>
              </a:spcAft>
              <a:defRPr/>
            </a:pPr>
            <a:endParaRPr lang="en-US" dirty="0">
              <a:solidFill>
                <a:schemeClr val="accent2">
                  <a:lumMod val="75000"/>
                </a:schemeClr>
              </a:solidFill>
              <a:latin typeface="+mn-lt"/>
              <a:ea typeface="+mn-ea"/>
            </a:endParaRPr>
          </a:p>
        </p:txBody>
      </p:sp>
      <p:sp>
        <p:nvSpPr>
          <p:cNvPr id="17409" name="Title 1"/>
          <p:cNvSpPr>
            <a:spLocks noGrp="1"/>
          </p:cNvSpPr>
          <p:nvPr>
            <p:ph type="title"/>
          </p:nvPr>
        </p:nvSpPr>
        <p:spPr>
          <a:xfrm>
            <a:off x="527304" y="-148209"/>
            <a:ext cx="10972800" cy="1143000"/>
          </a:xfrm>
        </p:spPr>
        <p:txBody>
          <a:bodyPr/>
          <a:lstStyle/>
          <a:p>
            <a:pPr eaLnBrk="1" hangingPunct="1"/>
            <a:r>
              <a:rPr lang="en-US" sz="3600" b="1" dirty="0">
                <a:latin typeface="Times New Roman" panose="02020603050405020304" pitchFamily="18" charset="0"/>
                <a:ea typeface="ＭＳ Ｐゴシック" pitchFamily="1" charset="-128"/>
                <a:cs typeface="Times New Roman" panose="02020603050405020304" pitchFamily="18" charset="0"/>
              </a:rPr>
              <a:t>TECHNICAL APPROACH</a:t>
            </a:r>
          </a:p>
        </p:txBody>
      </p:sp>
      <p:sp>
        <p:nvSpPr>
          <p:cNvPr id="6" name="Slide Number Placeholder 5"/>
          <p:cNvSpPr>
            <a:spLocks noGrp="1"/>
          </p:cNvSpPr>
          <p:nvPr>
            <p:ph type="sldNum" sz="quarter" idx="12"/>
          </p:nvPr>
        </p:nvSpPr>
        <p:spPr/>
        <p:txBody>
          <a:bodyPr/>
          <a:lstStyle/>
          <a:p>
            <a:fld id="{677C3CE7-23F7-4828-823C-E0205DF2CF97}" type="slidenum">
              <a:rPr lang="en-US" b="1">
                <a:solidFill>
                  <a:schemeClr val="bg1"/>
                </a:solidFill>
              </a:rPr>
              <a:pPr/>
              <a:t>4</a:t>
            </a:fld>
            <a:endParaRPr lang="en-US" b="1" dirty="0">
              <a:solidFill>
                <a:schemeClr val="bg1"/>
              </a:solidFill>
            </a:endParaRPr>
          </a:p>
        </p:txBody>
      </p:sp>
      <p:sp>
        <p:nvSpPr>
          <p:cNvPr id="7" name="Footer Placeholder 6"/>
          <p:cNvSpPr>
            <a:spLocks noGrp="1"/>
          </p:cNvSpPr>
          <p:nvPr>
            <p:ph type="ftr" sz="quarter" idx="11"/>
          </p:nvPr>
        </p:nvSpPr>
        <p:spPr>
          <a:xfrm>
            <a:off x="4648200" y="6356353"/>
            <a:ext cx="3204000" cy="365125"/>
          </a:xfrm>
        </p:spPr>
        <p:txBody>
          <a:bodyPr/>
          <a:lstStyle/>
          <a:p>
            <a:pPr>
              <a:defRPr/>
            </a:pPr>
            <a:r>
              <a:rPr lang="en-US">
                <a:solidFill>
                  <a:schemeClr val="bg1"/>
                </a:solidFill>
              </a:rPr>
              <a:t>@SIH Idea submission- Template</a:t>
            </a:r>
            <a:endParaRPr lang="en-US" dirty="0">
              <a:solidFill>
                <a:schemeClr val="bg1"/>
              </a:solidFill>
            </a:endParaRPr>
          </a:p>
        </p:txBody>
      </p:sp>
      <p:sp>
        <p:nvSpPr>
          <p:cNvPr id="11" name="Oval 10" descr="Your startup LOGO">
            <a:extLst>
              <a:ext uri="{FF2B5EF4-FFF2-40B4-BE49-F238E27FC236}">
                <a16:creationId xmlns:a16="http://schemas.microsoft.com/office/drawing/2014/main" id="{5DBCE864-823D-4A13-9607-5DA1F0ED5FB8}"/>
              </a:ext>
              <a:ext uri="{C183D7F6-B498-43B3-948B-1728B52AA6E4}">
                <adec:decorative xmlns:adec="http://schemas.microsoft.com/office/drawing/2017/decorative" val="0"/>
              </a:ext>
            </a:extLst>
          </p:cNvPr>
          <p:cNvSpPr/>
          <p:nvPr/>
        </p:nvSpPr>
        <p:spPr>
          <a:xfrm>
            <a:off x="329773" y="252246"/>
            <a:ext cx="1251857" cy="807334"/>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a:t>Your Team Name</a:t>
            </a:r>
            <a:endParaRPr lang="en-IN" dirty="0"/>
          </a:p>
        </p:txBody>
      </p:sp>
      <p:pic>
        <p:nvPicPr>
          <p:cNvPr id="9" name="Picture 2" descr="https://www.sih.gov.in/img1/SIH-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41366" y="57097"/>
            <a:ext cx="2209120" cy="1122868"/>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55125" y="4086438"/>
            <a:ext cx="4989944" cy="2234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rotWithShape="1">
          <a:blip r:embed="rId5">
            <a:extLst>
              <a:ext uri="{28A0092B-C50C-407E-A947-70E740481C1C}">
                <a14:useLocalDpi xmlns:a14="http://schemas.microsoft.com/office/drawing/2010/main" val="0"/>
              </a:ext>
            </a:extLst>
          </a:blip>
          <a:srcRect l="4890"/>
          <a:stretch/>
        </p:blipFill>
        <p:spPr bwMode="auto">
          <a:xfrm rot="16200000">
            <a:off x="7978362" y="2123510"/>
            <a:ext cx="4487123" cy="33537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7">
            <a:extLst>
              <a:ext uri="{FF2B5EF4-FFF2-40B4-BE49-F238E27FC236}">
                <a16:creationId xmlns:a16="http://schemas.microsoft.com/office/drawing/2014/main" id="{5A8A4155-93CA-C3AB-E024-E9C977C1F03A}"/>
              </a:ext>
            </a:extLst>
          </p:cNvPr>
          <p:cNvPicPr>
            <a:picLocks noChangeAspect="1"/>
          </p:cNvPicPr>
          <p:nvPr/>
        </p:nvPicPr>
        <p:blipFill>
          <a:blip r:embed="rId6">
            <a:extLst>
              <a:ext uri="{837473B0-CC2E-450A-ABE3-18F120FF3D39}">
                <a1611:picAttrSrcUrl xmlns:a1611="http://schemas.microsoft.com/office/drawing/2016/11/main" r:id="rId7"/>
              </a:ext>
            </a:extLst>
          </a:blip>
          <a:stretch>
            <a:fillRect/>
          </a:stretch>
        </p:blipFill>
        <p:spPr>
          <a:xfrm>
            <a:off x="94594" y="4572001"/>
            <a:ext cx="3344256" cy="1264737"/>
          </a:xfrm>
          <a:prstGeom prst="rect">
            <a:avLst/>
          </a:prstGeom>
        </p:spPr>
      </p:pic>
      <p:pic>
        <p:nvPicPr>
          <p:cNvPr id="13" name="Picture 12">
            <a:extLst>
              <a:ext uri="{FF2B5EF4-FFF2-40B4-BE49-F238E27FC236}">
                <a16:creationId xmlns:a16="http://schemas.microsoft.com/office/drawing/2014/main" id="{47E0BF17-4CAA-7328-7581-7EAFC44BE056}"/>
              </a:ext>
            </a:extLst>
          </p:cNvPr>
          <p:cNvPicPr>
            <a:picLocks noChangeAspect="1"/>
          </p:cNvPicPr>
          <p:nvPr/>
        </p:nvPicPr>
        <p:blipFill>
          <a:blip r:embed="rId8"/>
          <a:stretch>
            <a:fillRect/>
          </a:stretch>
        </p:blipFill>
        <p:spPr>
          <a:xfrm>
            <a:off x="94594" y="1443742"/>
            <a:ext cx="4304982" cy="2582989"/>
          </a:xfrm>
          <a:prstGeom prst="rect">
            <a:avLst/>
          </a:prstGeom>
        </p:spPr>
      </p:pic>
    </p:spTree>
    <p:extLst>
      <p:ext uri="{BB962C8B-B14F-4D97-AF65-F5344CB8AC3E}">
        <p14:creationId xmlns:p14="http://schemas.microsoft.com/office/powerpoint/2010/main" val="13358158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4F69D3-EEB0-4C4C-9434-B9960FB5854C}"/>
              </a:ext>
            </a:extLst>
          </p:cNvPr>
          <p:cNvSpPr>
            <a:spLocks noChangeArrowheads="1"/>
          </p:cNvSpPr>
          <p:nvPr/>
        </p:nvSpPr>
        <p:spPr bwMode="auto">
          <a:xfrm>
            <a:off x="0" y="6354762"/>
            <a:ext cx="12191999" cy="503238"/>
          </a:xfrm>
          <a:prstGeom prst="rect">
            <a:avLst/>
          </a:prstGeom>
          <a:solidFill>
            <a:srgbClr val="0070C0"/>
          </a:solidFill>
          <a:ln w="9525">
            <a:noFill/>
            <a:miter lim="800000"/>
            <a:headEnd/>
            <a:tailEnd/>
          </a:ln>
          <a:effectLst>
            <a:outerShdw dist="23000" dir="5400000" rotWithShape="0">
              <a:srgbClr val="808080">
                <a:alpha val="34999"/>
              </a:srgbClr>
            </a:outerShdw>
          </a:effec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C0504D">
                  <a:lumMod val="75000"/>
                </a:srgbClr>
              </a:solidFill>
              <a:effectLst/>
              <a:uLnTx/>
              <a:uFillTx/>
              <a:latin typeface="Calibri"/>
              <a:ea typeface="ＭＳ Ｐゴシック" pitchFamily="1" charset="-128"/>
              <a:cs typeface="+mn-cs"/>
            </a:endParaRPr>
          </a:p>
        </p:txBody>
      </p:sp>
      <p:sp>
        <p:nvSpPr>
          <p:cNvPr id="17409" name="Title 1"/>
          <p:cNvSpPr>
            <a:spLocks noGrp="1"/>
          </p:cNvSpPr>
          <p:nvPr>
            <p:ph type="title"/>
          </p:nvPr>
        </p:nvSpPr>
        <p:spPr/>
        <p:txBody>
          <a:bodyPr/>
          <a:lstStyle/>
          <a:p>
            <a:pPr eaLnBrk="1" hangingPunct="1"/>
            <a:r>
              <a:rPr lang="en-US" sz="3600" b="1" dirty="0">
                <a:latin typeface="Times New Roman" panose="02020603050405020304" pitchFamily="18" charset="0"/>
                <a:ea typeface="ＭＳ Ｐゴシック" pitchFamily="1" charset="-128"/>
                <a:cs typeface="Times New Roman" panose="02020603050405020304" pitchFamily="18" charset="0"/>
              </a:rPr>
              <a:t>FEASIBILITY AND VIABILITY</a:t>
            </a:r>
          </a:p>
        </p:txBody>
      </p:sp>
      <p:sp>
        <p:nvSpPr>
          <p:cNvPr id="17410" name="TextBox 8"/>
          <p:cNvSpPr txBox="1">
            <a:spLocks noChangeArrowheads="1"/>
          </p:cNvSpPr>
          <p:nvPr/>
        </p:nvSpPr>
        <p:spPr bwMode="auto">
          <a:xfrm>
            <a:off x="701040" y="1322208"/>
            <a:ext cx="5100670" cy="1107996"/>
          </a:xfrm>
          <a:prstGeom prst="rect">
            <a:avLst/>
          </a:prstGeom>
          <a:noFill/>
          <a:ln w="9525">
            <a:noFill/>
            <a:miter lim="800000"/>
            <a:headEnd/>
            <a:tailEnd/>
          </a:ln>
        </p:spPr>
        <p:txBody>
          <a:bodyPr wrap="square">
            <a:spAutoFit/>
          </a:bodyPr>
          <a:lstStyle/>
          <a:p>
            <a:pPr lvl="0" algn="just">
              <a:defRPr/>
            </a:pPr>
            <a:r>
              <a:rPr lang="en-US" b="1" dirty="0">
                <a:solidFill>
                  <a:prstClr val="black"/>
                </a:solidFill>
                <a:latin typeface="Times New Roman" panose="02020603050405020304" pitchFamily="18" charset="0"/>
                <a:cs typeface="Times New Roman" panose="02020603050405020304" pitchFamily="18" charset="0"/>
              </a:rPr>
              <a:t>Feasibility</a:t>
            </a:r>
          </a:p>
          <a:p>
            <a:pPr marL="342900" lvl="0" indent="-342900" algn="just">
              <a:buFont typeface="Arial" panose="020B0604020202020204" pitchFamily="34" charset="0"/>
              <a:buChar char="•"/>
              <a:defRPr/>
            </a:pPr>
            <a:r>
              <a:rPr lang="en-US" sz="1600" dirty="0">
                <a:solidFill>
                  <a:prstClr val="black"/>
                </a:solidFill>
                <a:latin typeface="Times New Roman" panose="02020603050405020304" pitchFamily="18" charset="0"/>
                <a:cs typeface="Times New Roman" panose="02020603050405020304" pitchFamily="18" charset="0"/>
              </a:rPr>
              <a:t>Low-cost hardware components</a:t>
            </a:r>
          </a:p>
          <a:p>
            <a:pPr marL="342900" lvl="0" indent="-342900" algn="just">
              <a:buFont typeface="Arial" panose="020B0604020202020204" pitchFamily="34" charset="0"/>
              <a:buChar char="•"/>
              <a:defRPr/>
            </a:pPr>
            <a:r>
              <a:rPr lang="en-US" sz="1600" dirty="0">
                <a:solidFill>
                  <a:prstClr val="black"/>
                </a:solidFill>
                <a:latin typeface="Times New Roman" panose="02020603050405020304" pitchFamily="18" charset="0"/>
                <a:cs typeface="Times New Roman" panose="02020603050405020304" pitchFamily="18" charset="0"/>
              </a:rPr>
              <a:t>Prototype is practical</a:t>
            </a:r>
          </a:p>
          <a:p>
            <a:pPr marL="342900" lvl="0" indent="-342900" algn="just">
              <a:buFont typeface="Arial" panose="020B0604020202020204" pitchFamily="34" charset="0"/>
              <a:buChar char="•"/>
              <a:defRPr/>
            </a:pPr>
            <a:r>
              <a:rPr lang="en-US" sz="1600" dirty="0">
                <a:solidFill>
                  <a:prstClr val="black"/>
                </a:solidFill>
                <a:latin typeface="Times New Roman" panose="02020603050405020304" pitchFamily="18" charset="0"/>
                <a:cs typeface="Times New Roman" panose="02020603050405020304" pitchFamily="18" charset="0"/>
              </a:rPr>
              <a:t>Performance can be enhanced with a 10× objective</a:t>
            </a:r>
          </a:p>
        </p:txBody>
      </p:sp>
      <p:sp>
        <p:nvSpPr>
          <p:cNvPr id="6" name="Slide Number Placeholder 5"/>
          <p:cNvSpPr>
            <a:spLocks noGrp="1"/>
          </p:cNvSpPr>
          <p:nvPr>
            <p:ph type="sldNum" sz="quarter" idx="12"/>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677C3CE7-23F7-4828-823C-E0205DF2CF97}" type="slidenum">
              <a:rPr kumimoji="0" lang="en-US" sz="1200" b="1" i="0" u="none" strike="noStrike" kern="1200" cap="none" spc="0" normalizeH="0" baseline="0" noProof="0">
                <a:ln>
                  <a:noFill/>
                </a:ln>
                <a:solidFill>
                  <a:prstClr val="white"/>
                </a:solidFill>
                <a:effectLst/>
                <a:uLnTx/>
                <a:uFillTx/>
                <a:latin typeface="TradeGothic" pitchFamily="1"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5</a:t>
            </a:fld>
            <a:endParaRPr kumimoji="0" lang="en-US" sz="1200" b="1" i="0" u="none" strike="noStrike" kern="1200" cap="none" spc="0" normalizeH="0" baseline="0" noProof="0" dirty="0">
              <a:ln>
                <a:noFill/>
              </a:ln>
              <a:solidFill>
                <a:prstClr val="white"/>
              </a:solidFill>
              <a:effectLst/>
              <a:uLnTx/>
              <a:uFillTx/>
              <a:latin typeface="TradeGothic" pitchFamily="1" charset="0"/>
              <a:ea typeface="ＭＳ Ｐゴシック" pitchFamily="1" charset="-128"/>
              <a:cs typeface="+mn-cs"/>
            </a:endParaRPr>
          </a:p>
        </p:txBody>
      </p:sp>
      <p:sp>
        <p:nvSpPr>
          <p:cNvPr id="7" name="Footer Placeholder 6"/>
          <p:cNvSpPr>
            <a:spLocks noGrp="1"/>
          </p:cNvSpPr>
          <p:nvPr>
            <p:ph type="ftr" sz="quarter" idx="11"/>
          </p:nvPr>
        </p:nvSpPr>
        <p:spPr>
          <a:xfrm>
            <a:off x="4648200" y="6356353"/>
            <a:ext cx="3204000" cy="365125"/>
          </a:xfrm>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white"/>
                </a:solidFill>
                <a:effectLst/>
                <a:uLnTx/>
                <a:uFillTx/>
                <a:latin typeface="TradeGothic"/>
                <a:ea typeface="+mn-ea"/>
                <a:cs typeface="+mn-cs"/>
              </a:rPr>
              <a:t>@SIH Idea submission- Template</a:t>
            </a:r>
            <a:endParaRPr kumimoji="0" lang="en-US" sz="1200" b="0" i="0" u="none" strike="noStrike" kern="1200" cap="none" spc="0" normalizeH="0" baseline="0" noProof="0" dirty="0">
              <a:ln>
                <a:noFill/>
              </a:ln>
              <a:solidFill>
                <a:prstClr val="white"/>
              </a:solidFill>
              <a:effectLst/>
              <a:uLnTx/>
              <a:uFillTx/>
              <a:latin typeface="TradeGothic"/>
              <a:ea typeface="+mn-ea"/>
              <a:cs typeface="+mn-cs"/>
            </a:endParaRPr>
          </a:p>
        </p:txBody>
      </p:sp>
      <p:sp>
        <p:nvSpPr>
          <p:cNvPr id="12" name="Oval 11" descr="Your startup LOGO">
            <a:extLst>
              <a:ext uri="{FF2B5EF4-FFF2-40B4-BE49-F238E27FC236}">
                <a16:creationId xmlns:a16="http://schemas.microsoft.com/office/drawing/2014/main" id="{5DBCE864-823D-4A13-9607-5DA1F0ED5FB8}"/>
              </a:ext>
              <a:ext uri="{C183D7F6-B498-43B3-948B-1728B52AA6E4}">
                <adec:decorative xmlns:adec="http://schemas.microsoft.com/office/drawing/2017/decorative" val="0"/>
              </a:ext>
            </a:extLst>
          </p:cNvPr>
          <p:cNvSpPr/>
          <p:nvPr/>
        </p:nvSpPr>
        <p:spPr>
          <a:xfrm>
            <a:off x="329773" y="252246"/>
            <a:ext cx="1251857" cy="807334"/>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a:t>Your Team Name</a:t>
            </a:r>
            <a:endParaRPr lang="en-IN" dirty="0"/>
          </a:p>
        </p:txBody>
      </p:sp>
      <p:pic>
        <p:nvPicPr>
          <p:cNvPr id="9" name="Picture 2" descr="https://www.sih.gov.in/img1/SIH-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41366" y="57097"/>
            <a:ext cx="2209120" cy="1122868"/>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8"/>
          <p:cNvSpPr txBox="1">
            <a:spLocks noChangeArrowheads="1"/>
          </p:cNvSpPr>
          <p:nvPr/>
        </p:nvSpPr>
        <p:spPr bwMode="auto">
          <a:xfrm>
            <a:off x="711615" y="2455703"/>
            <a:ext cx="6035040" cy="1354217"/>
          </a:xfrm>
          <a:prstGeom prst="rect">
            <a:avLst/>
          </a:prstGeom>
          <a:noFill/>
          <a:ln w="9525">
            <a:noFill/>
            <a:miter lim="800000"/>
            <a:headEnd/>
            <a:tailEnd/>
          </a:ln>
        </p:spPr>
        <p:txBody>
          <a:bodyPr wrap="square">
            <a:spAutoFit/>
          </a:bodyPr>
          <a:lstStyle/>
          <a:p>
            <a:pPr lvl="0" algn="just">
              <a:defRPr/>
            </a:pPr>
            <a:r>
              <a:rPr lang="en-US" b="1" dirty="0">
                <a:solidFill>
                  <a:prstClr val="black"/>
                </a:solidFill>
                <a:latin typeface="Times New Roman" panose="02020603050405020304" pitchFamily="18" charset="0"/>
                <a:cs typeface="Times New Roman" panose="02020603050405020304" pitchFamily="18" charset="0"/>
              </a:rPr>
              <a:t>Challenges:</a:t>
            </a:r>
          </a:p>
          <a:p>
            <a:pPr marL="342900" lvl="0" indent="-342900" algn="just">
              <a:buFont typeface="Arial" panose="020B0604020202020204" pitchFamily="34" charset="0"/>
              <a:buChar char="•"/>
              <a:defRPr/>
            </a:pPr>
            <a:r>
              <a:rPr lang="en-US" sz="1600" dirty="0">
                <a:solidFill>
                  <a:prstClr val="black"/>
                </a:solidFill>
                <a:latin typeface="Times New Roman" panose="02020603050405020304" pitchFamily="18" charset="0"/>
                <a:cs typeface="Times New Roman" panose="02020603050405020304" pitchFamily="18" charset="0"/>
              </a:rPr>
              <a:t>Environmental noise (algae, silt) complicates microplastic detection</a:t>
            </a:r>
          </a:p>
          <a:p>
            <a:pPr marL="342900" lvl="0" indent="-342900" algn="just">
              <a:buFont typeface="Arial" panose="020B0604020202020204" pitchFamily="34" charset="0"/>
              <a:buChar char="•"/>
              <a:defRPr/>
            </a:pPr>
            <a:r>
              <a:rPr lang="en-US" sz="1600" dirty="0">
                <a:solidFill>
                  <a:prstClr val="black"/>
                </a:solidFill>
                <a:latin typeface="Times New Roman" panose="02020603050405020304" pitchFamily="18" charset="0"/>
                <a:cs typeface="Times New Roman" panose="02020603050405020304" pitchFamily="18" charset="0"/>
              </a:rPr>
              <a:t>Low-cost optics can only resolve particles larger than ~50 µm.</a:t>
            </a:r>
          </a:p>
          <a:p>
            <a:pPr marL="342900" lvl="0" indent="-342900" algn="just">
              <a:buFont typeface="Arial" panose="020B0604020202020204" pitchFamily="34" charset="0"/>
              <a:buChar char="•"/>
              <a:defRPr/>
            </a:pPr>
            <a:r>
              <a:rPr lang="en-US" sz="1600" dirty="0">
                <a:solidFill>
                  <a:prstClr val="black"/>
                </a:solidFill>
                <a:latin typeface="Times New Roman" panose="02020603050405020304" pitchFamily="18" charset="0"/>
                <a:cs typeface="Times New Roman" panose="02020603050405020304" pitchFamily="18" charset="0"/>
              </a:rPr>
              <a:t>Staining agents like Nile red may produce False positives</a:t>
            </a:r>
          </a:p>
        </p:txBody>
      </p:sp>
      <p:sp>
        <p:nvSpPr>
          <p:cNvPr id="13" name="TextBox 8"/>
          <p:cNvSpPr txBox="1">
            <a:spLocks noChangeArrowheads="1"/>
          </p:cNvSpPr>
          <p:nvPr/>
        </p:nvSpPr>
        <p:spPr bwMode="auto">
          <a:xfrm>
            <a:off x="711615" y="3827132"/>
            <a:ext cx="6035040" cy="1107996"/>
          </a:xfrm>
          <a:prstGeom prst="rect">
            <a:avLst/>
          </a:prstGeom>
          <a:noFill/>
          <a:ln w="9525">
            <a:noFill/>
            <a:miter lim="800000"/>
            <a:headEnd/>
            <a:tailEnd/>
          </a:ln>
        </p:spPr>
        <p:txBody>
          <a:bodyPr wrap="square">
            <a:spAutoFit/>
          </a:bodyPr>
          <a:lstStyle/>
          <a:p>
            <a:pPr lvl="0" algn="just">
              <a:defRPr/>
            </a:pPr>
            <a:r>
              <a:rPr lang="en-US" b="1" dirty="0">
                <a:solidFill>
                  <a:prstClr val="black"/>
                </a:solidFill>
                <a:latin typeface="Times New Roman" panose="02020603050405020304" pitchFamily="18" charset="0"/>
                <a:cs typeface="Times New Roman" panose="02020603050405020304" pitchFamily="18" charset="0"/>
              </a:rPr>
              <a:t>Strategies:</a:t>
            </a:r>
          </a:p>
          <a:p>
            <a:pPr marL="342900" lvl="0" indent="-342900" algn="just">
              <a:buFont typeface="Arial" panose="020B0604020202020204" pitchFamily="34" charset="0"/>
              <a:buChar char="•"/>
              <a:defRPr/>
            </a:pPr>
            <a:r>
              <a:rPr lang="en-US" sz="1600" dirty="0">
                <a:solidFill>
                  <a:prstClr val="black"/>
                </a:solidFill>
                <a:latin typeface="Times New Roman" panose="02020603050405020304" pitchFamily="18" charset="0"/>
                <a:cs typeface="Times New Roman" panose="02020603050405020304" pitchFamily="18" charset="0"/>
              </a:rPr>
              <a:t>Stable energy source</a:t>
            </a:r>
          </a:p>
          <a:p>
            <a:pPr marL="342900" lvl="0" indent="-342900" algn="just">
              <a:buFont typeface="Arial" panose="020B0604020202020204" pitchFamily="34" charset="0"/>
              <a:buChar char="•"/>
              <a:defRPr/>
            </a:pPr>
            <a:r>
              <a:rPr lang="en-US" sz="1600" dirty="0">
                <a:solidFill>
                  <a:prstClr val="black"/>
                </a:solidFill>
                <a:latin typeface="Times New Roman" panose="02020603050405020304" pitchFamily="18" charset="0"/>
                <a:cs typeface="Times New Roman" panose="02020603050405020304" pitchFamily="18" charset="0"/>
              </a:rPr>
              <a:t>Quality tested components</a:t>
            </a:r>
          </a:p>
          <a:p>
            <a:pPr marL="342900" lvl="0" indent="-342900" algn="just">
              <a:buFont typeface="Arial" panose="020B0604020202020204" pitchFamily="34" charset="0"/>
              <a:buChar char="•"/>
              <a:defRPr/>
            </a:pPr>
            <a:r>
              <a:rPr lang="en-US" sz="1600" dirty="0">
                <a:solidFill>
                  <a:prstClr val="black"/>
                </a:solidFill>
                <a:latin typeface="Times New Roman" panose="02020603050405020304" pitchFamily="18" charset="0"/>
                <a:cs typeface="Times New Roman" panose="02020603050405020304" pitchFamily="18" charset="0"/>
              </a:rPr>
              <a:t>Continuous data logging &amp; updates</a:t>
            </a:r>
          </a:p>
        </p:txBody>
      </p:sp>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266345" y="4902364"/>
            <a:ext cx="1722198" cy="13492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504857" y="1284687"/>
            <a:ext cx="3310286" cy="3230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533879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4F69D3-EEB0-4C4C-9434-B9960FB5854C}"/>
              </a:ext>
            </a:extLst>
          </p:cNvPr>
          <p:cNvSpPr>
            <a:spLocks noChangeArrowheads="1"/>
          </p:cNvSpPr>
          <p:nvPr/>
        </p:nvSpPr>
        <p:spPr bwMode="auto">
          <a:xfrm>
            <a:off x="0" y="6354762"/>
            <a:ext cx="12191999" cy="503238"/>
          </a:xfrm>
          <a:prstGeom prst="rect">
            <a:avLst/>
          </a:prstGeom>
          <a:solidFill>
            <a:srgbClr val="0070C0"/>
          </a:solidFill>
          <a:ln w="9525">
            <a:noFill/>
            <a:miter lim="800000"/>
            <a:headEnd/>
            <a:tailEnd/>
          </a:ln>
          <a:effectLst>
            <a:outerShdw dist="23000" dir="5400000" rotWithShape="0">
              <a:srgbClr val="808080">
                <a:alpha val="34999"/>
              </a:srgbClr>
            </a:outerShdw>
          </a:effec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C0504D">
                  <a:lumMod val="75000"/>
                </a:srgbClr>
              </a:solidFill>
              <a:effectLst/>
              <a:uLnTx/>
              <a:uFillTx/>
              <a:latin typeface="Calibri"/>
              <a:ea typeface="ＭＳ Ｐゴシック" pitchFamily="1" charset="-128"/>
              <a:cs typeface="+mn-cs"/>
            </a:endParaRPr>
          </a:p>
        </p:txBody>
      </p:sp>
      <p:sp>
        <p:nvSpPr>
          <p:cNvPr id="17409" name="Title 1"/>
          <p:cNvSpPr>
            <a:spLocks noGrp="1"/>
          </p:cNvSpPr>
          <p:nvPr>
            <p:ph type="title"/>
          </p:nvPr>
        </p:nvSpPr>
        <p:spPr/>
        <p:txBody>
          <a:bodyPr/>
          <a:lstStyle/>
          <a:p>
            <a:pPr eaLnBrk="1" hangingPunct="1"/>
            <a:r>
              <a:rPr lang="en-US" sz="3600" b="1" dirty="0">
                <a:latin typeface="Times New Roman" panose="02020603050405020304" pitchFamily="18" charset="0"/>
                <a:ea typeface="ＭＳ Ｐゴシック" pitchFamily="1" charset="-128"/>
                <a:cs typeface="Times New Roman" panose="02020603050405020304" pitchFamily="18" charset="0"/>
              </a:rPr>
              <a:t>IMPACT AND BENEFITS</a:t>
            </a:r>
          </a:p>
        </p:txBody>
      </p:sp>
      <p:sp>
        <p:nvSpPr>
          <p:cNvPr id="17410" name="TextBox 8"/>
          <p:cNvSpPr txBox="1">
            <a:spLocks noChangeArrowheads="1"/>
          </p:cNvSpPr>
          <p:nvPr/>
        </p:nvSpPr>
        <p:spPr bwMode="auto">
          <a:xfrm>
            <a:off x="609600" y="1404648"/>
            <a:ext cx="5010807" cy="1754326"/>
          </a:xfrm>
          <a:prstGeom prst="rect">
            <a:avLst/>
          </a:prstGeom>
          <a:noFill/>
          <a:ln w="9525">
            <a:noFill/>
            <a:miter lim="800000"/>
            <a:headEnd/>
            <a:tailEnd/>
          </a:ln>
        </p:spPr>
        <p:txBody>
          <a:bodyPr wrap="square">
            <a:spAutoFit/>
          </a:bodyPr>
          <a:lstStyle/>
          <a:p>
            <a:pPr lvl="0" algn="just">
              <a:defRPr/>
            </a:pPr>
            <a:r>
              <a:rPr lang="en-US" b="1" dirty="0">
                <a:solidFill>
                  <a:prstClr val="black"/>
                </a:solidFill>
                <a:latin typeface="Times New Roman" panose="02020603050405020304" pitchFamily="18" charset="0"/>
                <a:cs typeface="Times New Roman" panose="02020603050405020304" pitchFamily="18" charset="0"/>
              </a:rPr>
              <a:t>Benefits</a:t>
            </a:r>
            <a:r>
              <a:rPr lang="en-US" dirty="0">
                <a:solidFill>
                  <a:prstClr val="black"/>
                </a:solidFill>
                <a:latin typeface="Times New Roman" panose="02020603050405020304" pitchFamily="18" charset="0"/>
                <a:cs typeface="Times New Roman" panose="02020603050405020304" pitchFamily="18" charset="0"/>
              </a:rPr>
              <a:t>:</a:t>
            </a:r>
          </a:p>
          <a:p>
            <a:pPr marL="342900" lvl="0" indent="-342900" algn="just">
              <a:buFont typeface="Arial" panose="020B0604020202020204" pitchFamily="34" charset="0"/>
              <a:buChar char="•"/>
              <a:defRPr/>
            </a:pPr>
            <a:r>
              <a:rPr lang="en-US" dirty="0">
                <a:solidFill>
                  <a:prstClr val="black"/>
                </a:solidFill>
                <a:latin typeface="Times New Roman" panose="02020603050405020304" pitchFamily="18" charset="0"/>
                <a:cs typeface="Times New Roman" panose="02020603050405020304" pitchFamily="18" charset="0"/>
              </a:rPr>
              <a:t>Fast, low-cost field screening of water bodies</a:t>
            </a:r>
          </a:p>
          <a:p>
            <a:pPr marL="342900" lvl="0" indent="-342900" algn="just">
              <a:buFont typeface="Arial" panose="020B0604020202020204" pitchFamily="34" charset="0"/>
              <a:buChar char="•"/>
              <a:defRPr/>
            </a:pPr>
            <a:r>
              <a:rPr lang="en-US" dirty="0">
                <a:solidFill>
                  <a:prstClr val="black"/>
                </a:solidFill>
                <a:latin typeface="Times New Roman" panose="02020603050405020304" pitchFamily="18" charset="0"/>
                <a:cs typeface="Times New Roman" panose="02020603050405020304" pitchFamily="18" charset="0"/>
              </a:rPr>
              <a:t>Minimal operational cost</a:t>
            </a:r>
          </a:p>
          <a:p>
            <a:pPr marL="342900" lvl="0" indent="-342900" algn="just">
              <a:buFont typeface="Arial" panose="020B0604020202020204" pitchFamily="34" charset="0"/>
              <a:buChar char="•"/>
              <a:defRPr/>
            </a:pPr>
            <a:r>
              <a:rPr lang="en-US" dirty="0">
                <a:solidFill>
                  <a:prstClr val="black"/>
                </a:solidFill>
                <a:latin typeface="Times New Roman" panose="02020603050405020304" pitchFamily="18" charset="0"/>
                <a:cs typeface="Times New Roman" panose="02020603050405020304" pitchFamily="18" charset="0"/>
              </a:rPr>
              <a:t>User-friendly Interface</a:t>
            </a:r>
          </a:p>
          <a:p>
            <a:pPr marL="342900" lvl="0" indent="-342900" algn="just">
              <a:buFont typeface="Arial" panose="020B0604020202020204" pitchFamily="34" charset="0"/>
              <a:buChar char="•"/>
              <a:defRPr/>
            </a:pPr>
            <a:r>
              <a:rPr lang="en-US" dirty="0">
                <a:solidFill>
                  <a:prstClr val="black"/>
                </a:solidFill>
                <a:latin typeface="Times New Roman" panose="02020603050405020304" pitchFamily="18" charset="0"/>
                <a:cs typeface="Times New Roman" panose="02020603050405020304" pitchFamily="18" charset="0"/>
              </a:rPr>
              <a:t>Remote Data logging &amp; Visualization</a:t>
            </a:r>
          </a:p>
          <a:p>
            <a:pPr marL="342900" lvl="0" indent="-342900" algn="just">
              <a:buFont typeface="Arial" panose="020B0604020202020204" pitchFamily="34" charset="0"/>
              <a:buChar char="•"/>
              <a:defRPr/>
            </a:pPr>
            <a:r>
              <a:rPr lang="en-US" dirty="0">
                <a:solidFill>
                  <a:prstClr val="black"/>
                </a:solidFill>
                <a:latin typeface="Times New Roman" panose="02020603050405020304" pitchFamily="18" charset="0"/>
                <a:cs typeface="Times New Roman" panose="02020603050405020304" pitchFamily="18" charset="0"/>
              </a:rPr>
              <a:t>Highly scalable</a:t>
            </a:r>
          </a:p>
        </p:txBody>
      </p:sp>
      <p:sp>
        <p:nvSpPr>
          <p:cNvPr id="6" name="Slide Number Placeholder 5"/>
          <p:cNvSpPr>
            <a:spLocks noGrp="1"/>
          </p:cNvSpPr>
          <p:nvPr>
            <p:ph type="sldNum" sz="quarter" idx="12"/>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677C3CE7-23F7-4828-823C-E0205DF2CF97}" type="slidenum">
              <a:rPr kumimoji="0" lang="en-US" sz="1200" b="1" i="0" u="none" strike="noStrike" kern="1200" cap="none" spc="0" normalizeH="0" baseline="0" noProof="0">
                <a:ln>
                  <a:noFill/>
                </a:ln>
                <a:solidFill>
                  <a:prstClr val="white"/>
                </a:solidFill>
                <a:effectLst/>
                <a:uLnTx/>
                <a:uFillTx/>
                <a:latin typeface="TradeGothic" pitchFamily="1"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6</a:t>
            </a:fld>
            <a:endParaRPr kumimoji="0" lang="en-US" sz="1200" b="1" i="0" u="none" strike="noStrike" kern="1200" cap="none" spc="0" normalizeH="0" baseline="0" noProof="0" dirty="0">
              <a:ln>
                <a:noFill/>
              </a:ln>
              <a:solidFill>
                <a:prstClr val="white"/>
              </a:solidFill>
              <a:effectLst/>
              <a:uLnTx/>
              <a:uFillTx/>
              <a:latin typeface="TradeGothic" pitchFamily="1" charset="0"/>
              <a:ea typeface="ＭＳ Ｐゴシック" pitchFamily="1" charset="-128"/>
              <a:cs typeface="+mn-cs"/>
            </a:endParaRPr>
          </a:p>
        </p:txBody>
      </p:sp>
      <p:sp>
        <p:nvSpPr>
          <p:cNvPr id="7" name="Footer Placeholder 6"/>
          <p:cNvSpPr>
            <a:spLocks noGrp="1"/>
          </p:cNvSpPr>
          <p:nvPr>
            <p:ph type="ftr" sz="quarter" idx="11"/>
          </p:nvPr>
        </p:nvSpPr>
        <p:spPr>
          <a:xfrm>
            <a:off x="4648200" y="6356353"/>
            <a:ext cx="3204000" cy="365125"/>
          </a:xfrm>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white"/>
                </a:solidFill>
                <a:effectLst/>
                <a:uLnTx/>
                <a:uFillTx/>
                <a:latin typeface="TradeGothic"/>
                <a:ea typeface="+mn-ea"/>
                <a:cs typeface="+mn-cs"/>
              </a:rPr>
              <a:t>@SIH Idea submission- Template</a:t>
            </a:r>
            <a:endParaRPr kumimoji="0" lang="en-US" sz="1200" b="0" i="0" u="none" strike="noStrike" kern="1200" cap="none" spc="0" normalizeH="0" baseline="0" noProof="0" dirty="0">
              <a:ln>
                <a:noFill/>
              </a:ln>
              <a:solidFill>
                <a:prstClr val="white"/>
              </a:solidFill>
              <a:effectLst/>
              <a:uLnTx/>
              <a:uFillTx/>
              <a:latin typeface="TradeGothic"/>
              <a:ea typeface="+mn-ea"/>
              <a:cs typeface="+mn-cs"/>
            </a:endParaRPr>
          </a:p>
        </p:txBody>
      </p:sp>
      <p:sp>
        <p:nvSpPr>
          <p:cNvPr id="12" name="Oval 11" descr="Your startup LOGO">
            <a:extLst>
              <a:ext uri="{FF2B5EF4-FFF2-40B4-BE49-F238E27FC236}">
                <a16:creationId xmlns:a16="http://schemas.microsoft.com/office/drawing/2014/main" id="{5DBCE864-823D-4A13-9607-5DA1F0ED5FB8}"/>
              </a:ext>
              <a:ext uri="{C183D7F6-B498-43B3-948B-1728B52AA6E4}">
                <adec:decorative xmlns:adec="http://schemas.microsoft.com/office/drawing/2017/decorative" val="0"/>
              </a:ext>
            </a:extLst>
          </p:cNvPr>
          <p:cNvSpPr/>
          <p:nvPr/>
        </p:nvSpPr>
        <p:spPr>
          <a:xfrm>
            <a:off x="329773" y="252246"/>
            <a:ext cx="1251857" cy="807334"/>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a:t>Your Team Name</a:t>
            </a:r>
            <a:endParaRPr lang="en-IN" dirty="0"/>
          </a:p>
        </p:txBody>
      </p:sp>
      <p:pic>
        <p:nvPicPr>
          <p:cNvPr id="9" name="Picture 2" descr="https://www.sih.gov.in/img1/SIH-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41366" y="57097"/>
            <a:ext cx="2209120" cy="1122868"/>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8"/>
          <p:cNvSpPr txBox="1">
            <a:spLocks noChangeArrowheads="1"/>
          </p:cNvSpPr>
          <p:nvPr/>
        </p:nvSpPr>
        <p:spPr bwMode="auto">
          <a:xfrm>
            <a:off x="4834680" y="4648512"/>
            <a:ext cx="6035040" cy="1200329"/>
          </a:xfrm>
          <a:prstGeom prst="rect">
            <a:avLst/>
          </a:prstGeom>
          <a:noFill/>
          <a:ln w="9525">
            <a:noFill/>
            <a:miter lim="800000"/>
            <a:headEnd/>
            <a:tailEnd/>
          </a:ln>
        </p:spPr>
        <p:txBody>
          <a:bodyPr wrap="square">
            <a:spAutoFit/>
          </a:bodyPr>
          <a:lstStyle/>
          <a:p>
            <a:pPr lvl="0" algn="just">
              <a:defRPr/>
            </a:pPr>
            <a:r>
              <a:rPr lang="en-US" b="1" dirty="0">
                <a:solidFill>
                  <a:prstClr val="black"/>
                </a:solidFill>
                <a:latin typeface="Times New Roman" panose="02020603050405020304" pitchFamily="18" charset="0"/>
                <a:cs typeface="Times New Roman" panose="02020603050405020304" pitchFamily="18" charset="0"/>
              </a:rPr>
              <a:t>Impacts on Environment:</a:t>
            </a:r>
          </a:p>
          <a:p>
            <a:pPr marL="342900" lvl="0" indent="-342900" algn="just">
              <a:buFont typeface="Arial" panose="020B0604020202020204" pitchFamily="34" charset="0"/>
              <a:buChar char="•"/>
              <a:defRPr/>
            </a:pPr>
            <a:r>
              <a:rPr lang="en-US" dirty="0">
                <a:solidFill>
                  <a:prstClr val="black"/>
                </a:solidFill>
                <a:latin typeface="Times New Roman" panose="02020603050405020304" pitchFamily="18" charset="0"/>
                <a:cs typeface="Times New Roman" panose="02020603050405020304" pitchFamily="18" charset="0"/>
              </a:rPr>
              <a:t>Early detection enables timely intervention and cleanup prioritization</a:t>
            </a:r>
          </a:p>
          <a:p>
            <a:pPr marL="342900" lvl="0" indent="-342900" algn="just">
              <a:buFont typeface="Arial" panose="020B0604020202020204" pitchFamily="34" charset="0"/>
              <a:buChar char="•"/>
              <a:defRPr/>
            </a:pPr>
            <a:r>
              <a:rPr lang="en-US" dirty="0">
                <a:solidFill>
                  <a:prstClr val="black"/>
                </a:solidFill>
                <a:latin typeface="Times New Roman" panose="02020603050405020304" pitchFamily="18" charset="0"/>
                <a:cs typeface="Times New Roman" panose="02020603050405020304" pitchFamily="18" charset="0"/>
              </a:rPr>
              <a:t>Helps maintain a safe food chain</a:t>
            </a:r>
          </a:p>
        </p:txBody>
      </p:sp>
      <p:pic>
        <p:nvPicPr>
          <p:cNvPr id="4" name="Picture 3">
            <a:extLst>
              <a:ext uri="{FF2B5EF4-FFF2-40B4-BE49-F238E27FC236}">
                <a16:creationId xmlns:a16="http://schemas.microsoft.com/office/drawing/2014/main" id="{EA742431-A677-2E8B-1F0D-74620C0FAC84}"/>
              </a:ext>
            </a:extLst>
          </p:cNvPr>
          <p:cNvPicPr>
            <a:picLocks noChangeAspect="1"/>
          </p:cNvPicPr>
          <p:nvPr/>
        </p:nvPicPr>
        <p:blipFill>
          <a:blip r:embed="rId4">
            <a:extLst>
              <a:ext uri="{837473B0-CC2E-450A-ABE3-18F120FF3D39}">
                <a1611:picAttrSrcUrl xmlns:a1611="http://schemas.microsoft.com/office/drawing/2016/11/main" r:id="rId5"/>
              </a:ext>
            </a:extLst>
          </a:blip>
          <a:stretch>
            <a:fillRect/>
          </a:stretch>
        </p:blipFill>
        <p:spPr>
          <a:xfrm>
            <a:off x="382908" y="3323065"/>
            <a:ext cx="4265292" cy="2867606"/>
          </a:xfrm>
          <a:prstGeom prst="rect">
            <a:avLst/>
          </a:prstGeom>
        </p:spPr>
      </p:pic>
      <p:pic>
        <p:nvPicPr>
          <p:cNvPr id="2" name="Picture 1">
            <a:extLst>
              <a:ext uri="{FF2B5EF4-FFF2-40B4-BE49-F238E27FC236}">
                <a16:creationId xmlns:a16="http://schemas.microsoft.com/office/drawing/2014/main" id="{2AA04E5F-6E09-967B-32B6-EA3F08F93FBC}"/>
              </a:ext>
            </a:extLst>
          </p:cNvPr>
          <p:cNvPicPr>
            <a:picLocks noChangeAspect="1"/>
          </p:cNvPicPr>
          <p:nvPr/>
        </p:nvPicPr>
        <p:blipFill>
          <a:blip r:embed="rId6"/>
          <a:stretch>
            <a:fillRect/>
          </a:stretch>
        </p:blipFill>
        <p:spPr>
          <a:xfrm>
            <a:off x="4648200" y="3224603"/>
            <a:ext cx="1320799" cy="1423909"/>
          </a:xfrm>
          <a:prstGeom prst="rect">
            <a:avLst/>
          </a:prstGeom>
        </p:spPr>
      </p:pic>
    </p:spTree>
    <p:extLst>
      <p:ext uri="{BB962C8B-B14F-4D97-AF65-F5344CB8AC3E}">
        <p14:creationId xmlns:p14="http://schemas.microsoft.com/office/powerpoint/2010/main" val="29971441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4F69D3-EEB0-4C4C-9434-B9960FB5854C}"/>
              </a:ext>
            </a:extLst>
          </p:cNvPr>
          <p:cNvSpPr>
            <a:spLocks noChangeArrowheads="1"/>
          </p:cNvSpPr>
          <p:nvPr/>
        </p:nvSpPr>
        <p:spPr bwMode="auto">
          <a:xfrm>
            <a:off x="0" y="6354762"/>
            <a:ext cx="12191999" cy="503238"/>
          </a:xfrm>
          <a:prstGeom prst="rect">
            <a:avLst/>
          </a:prstGeom>
          <a:solidFill>
            <a:srgbClr val="0070C0"/>
          </a:solidFill>
          <a:ln w="9525">
            <a:noFill/>
            <a:miter lim="800000"/>
            <a:headEnd/>
            <a:tailEnd/>
          </a:ln>
          <a:effectLst>
            <a:outerShdw dist="23000" dir="5400000" rotWithShape="0">
              <a:srgbClr val="808080">
                <a:alpha val="34999"/>
              </a:srgbClr>
            </a:outerShdw>
          </a:effec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C0504D">
                  <a:lumMod val="75000"/>
                </a:srgbClr>
              </a:solidFill>
              <a:effectLst/>
              <a:uLnTx/>
              <a:uFillTx/>
              <a:latin typeface="Calibri"/>
              <a:ea typeface="ＭＳ Ｐゴシック" pitchFamily="1" charset="-128"/>
              <a:cs typeface="+mn-cs"/>
            </a:endParaRPr>
          </a:p>
        </p:txBody>
      </p:sp>
      <p:sp>
        <p:nvSpPr>
          <p:cNvPr id="17409" name="Title 1"/>
          <p:cNvSpPr>
            <a:spLocks noGrp="1"/>
          </p:cNvSpPr>
          <p:nvPr>
            <p:ph type="title"/>
          </p:nvPr>
        </p:nvSpPr>
        <p:spPr/>
        <p:txBody>
          <a:bodyPr/>
          <a:lstStyle/>
          <a:p>
            <a:pPr eaLnBrk="1" hangingPunct="1"/>
            <a:r>
              <a:rPr lang="en-US" sz="3600" b="1" dirty="0">
                <a:latin typeface="Times New Roman" panose="02020603050405020304" pitchFamily="18" charset="0"/>
                <a:ea typeface="ＭＳ Ｐゴシック" pitchFamily="1" charset="-128"/>
                <a:cs typeface="Times New Roman" panose="02020603050405020304" pitchFamily="18" charset="0"/>
              </a:rPr>
              <a:t>RESEARCH  AND REFERENCES</a:t>
            </a:r>
          </a:p>
        </p:txBody>
      </p:sp>
      <p:sp>
        <p:nvSpPr>
          <p:cNvPr id="17410" name="TextBox 8"/>
          <p:cNvSpPr txBox="1">
            <a:spLocks noChangeArrowheads="1"/>
          </p:cNvSpPr>
          <p:nvPr/>
        </p:nvSpPr>
        <p:spPr bwMode="auto">
          <a:xfrm>
            <a:off x="450201" y="3728324"/>
            <a:ext cx="11440886" cy="2031325"/>
          </a:xfrm>
          <a:prstGeom prst="rect">
            <a:avLst/>
          </a:prstGeom>
          <a:noFill/>
          <a:ln w="9525">
            <a:noFill/>
            <a:miter lim="800000"/>
            <a:headEnd/>
            <a:tailEnd/>
          </a:ln>
        </p:spPr>
        <p:txBody>
          <a:bodyPr wrap="square">
            <a:spAutoFit/>
          </a:bodyPr>
          <a:lstStyle/>
          <a:p>
            <a:pPr lvl="0">
              <a:defRPr/>
            </a:pPr>
            <a:r>
              <a:rPr lang="en-US" b="1" dirty="0">
                <a:solidFill>
                  <a:prstClr val="black"/>
                </a:solidFill>
                <a:latin typeface="Times New Roman" panose="02020603050405020304" pitchFamily="18" charset="0"/>
                <a:cs typeface="Times New Roman" panose="02020603050405020304" pitchFamily="18" charset="0"/>
              </a:rPr>
              <a:t>References:</a:t>
            </a:r>
          </a:p>
          <a:p>
            <a:pPr marL="342900" lvl="0" indent="-342900">
              <a:buFont typeface="Arial" panose="020B0604020202020204" pitchFamily="34" charset="0"/>
              <a:buChar char="•"/>
              <a:defRPr/>
            </a:pPr>
            <a:r>
              <a:rPr lang="en-US" b="1" dirty="0">
                <a:solidFill>
                  <a:prstClr val="black"/>
                </a:solidFill>
                <a:latin typeface="Times New Roman" panose="02020603050405020304" pitchFamily="18" charset="0"/>
                <a:cs typeface="Times New Roman" panose="02020603050405020304" pitchFamily="18" charset="0"/>
              </a:rPr>
              <a:t>Stressor-AOP:</a:t>
            </a:r>
            <a:r>
              <a:rPr lang="en-US" dirty="0">
                <a:solidFill>
                  <a:prstClr val="black"/>
                </a:solidFill>
                <a:latin typeface="Times New Roman" panose="02020603050405020304" pitchFamily="18" charset="0"/>
                <a:cs typeface="Times New Roman" panose="02020603050405020304" pitchFamily="18" charset="0"/>
              </a:rPr>
              <a:t> https://cb.imsc.res.in/saopadditives/</a:t>
            </a:r>
          </a:p>
          <a:p>
            <a:pPr marL="342900" lvl="0" indent="-342900">
              <a:buFont typeface="Arial" panose="020B0604020202020204" pitchFamily="34" charset="0"/>
              <a:buChar char="•"/>
              <a:defRPr/>
            </a:pPr>
            <a:r>
              <a:rPr lang="en-US" b="1" dirty="0">
                <a:solidFill>
                  <a:prstClr val="black"/>
                </a:solidFill>
                <a:latin typeface="Times New Roman" panose="02020603050405020304" pitchFamily="18" charset="0"/>
                <a:cs typeface="Times New Roman" panose="02020603050405020304" pitchFamily="18" charset="0"/>
              </a:rPr>
              <a:t>NOAA NCEI Marine DB:</a:t>
            </a:r>
            <a:r>
              <a:rPr lang="en-US" dirty="0">
                <a:solidFill>
                  <a:prstClr val="black"/>
                </a:solidFill>
                <a:latin typeface="Times New Roman" panose="02020603050405020304" pitchFamily="18" charset="0"/>
                <a:cs typeface="Times New Roman" panose="02020603050405020304" pitchFamily="18" charset="0"/>
              </a:rPr>
              <a:t> https://pmc.ncbi.nlm.nih.gov/articles/PMC10589325/</a:t>
            </a:r>
          </a:p>
          <a:p>
            <a:pPr marL="342900" lvl="0" indent="-342900">
              <a:buFont typeface="Arial" panose="020B0604020202020204" pitchFamily="34" charset="0"/>
              <a:buChar char="•"/>
              <a:defRPr/>
            </a:pPr>
            <a:r>
              <a:rPr lang="en-US" b="1" dirty="0">
                <a:solidFill>
                  <a:prstClr val="black"/>
                </a:solidFill>
                <a:latin typeface="Times New Roman" panose="02020603050405020304" pitchFamily="18" charset="0"/>
                <a:cs typeface="Times New Roman" panose="02020603050405020304" pitchFamily="18" charset="0"/>
              </a:rPr>
              <a:t>Marine Debris Program:</a:t>
            </a:r>
            <a:r>
              <a:rPr lang="en-US" dirty="0">
                <a:solidFill>
                  <a:prstClr val="black"/>
                </a:solidFill>
                <a:latin typeface="Times New Roman" panose="02020603050405020304" pitchFamily="18" charset="0"/>
                <a:cs typeface="Times New Roman" panose="02020603050405020304" pitchFamily="18" charset="0"/>
              </a:rPr>
              <a:t> </a:t>
            </a:r>
            <a:r>
              <a:rPr lang="en-US" dirty="0">
                <a:solidFill>
                  <a:prstClr val="black"/>
                </a:solidFill>
                <a:latin typeface="Times New Roman" panose="02020603050405020304" pitchFamily="18" charset="0"/>
                <a:cs typeface="Times New Roman" panose="02020603050405020304" pitchFamily="18" charset="0"/>
                <a:hlinkClick r:id="rId3"/>
              </a:rPr>
              <a:t>https://marinedebris.noaa.gov/</a:t>
            </a:r>
            <a:endParaRPr lang="en-US" dirty="0">
              <a:solidFill>
                <a:prstClr val="black"/>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defRPr/>
            </a:pPr>
            <a:r>
              <a:rPr lang="en-US" b="1" dirty="0">
                <a:latin typeface="Times New Roman" panose="02020603050405020304" pitchFamily="18" charset="0"/>
                <a:cs typeface="Times New Roman" panose="02020603050405020304" pitchFamily="18" charset="0"/>
              </a:rPr>
              <a:t>Overview of Analytical methods for the determination of microplastics:</a:t>
            </a:r>
            <a:r>
              <a:rPr lang="en-US" dirty="0">
                <a:latin typeface="Times New Roman" panose="02020603050405020304" pitchFamily="18" charset="0"/>
                <a:cs typeface="Times New Roman" panose="02020603050405020304" pitchFamily="18" charset="0"/>
              </a:rPr>
              <a:t> </a:t>
            </a:r>
            <a:r>
              <a:rPr lang="en-US" dirty="0">
                <a:solidFill>
                  <a:prstClr val="black"/>
                </a:solidFill>
                <a:latin typeface="Times New Roman" panose="02020603050405020304" pitchFamily="18" charset="0"/>
                <a:cs typeface="Times New Roman" panose="02020603050405020304" pitchFamily="18" charset="0"/>
                <a:hlinkClick r:id="rId4"/>
              </a:rPr>
              <a:t>https://www.sciencedirect.com/science/article/abs/pii/S0165993623003485</a:t>
            </a:r>
            <a:endParaRPr lang="en-US" dirty="0">
              <a:solidFill>
                <a:prstClr val="black"/>
              </a:solidFill>
              <a:latin typeface="Times New Roman" panose="02020603050405020304" pitchFamily="18" charset="0"/>
              <a:cs typeface="Times New Roman" panose="02020603050405020304" pitchFamily="18" charset="0"/>
            </a:endParaRPr>
          </a:p>
          <a:p>
            <a:pPr marL="342900" lvl="0" indent="-342900">
              <a:buFont typeface="Arial" panose="020B0604020202020204" pitchFamily="34" charset="0"/>
              <a:buChar char="•"/>
              <a:defRPr/>
            </a:pPr>
            <a:r>
              <a:rPr kumimoji="0" lang="en-US" b="1"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Methods of Microplastic Detection</a:t>
            </a:r>
            <a:r>
              <a:rPr kumimoji="0" lang="en-US"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 by Bree Foster</a:t>
            </a:r>
          </a:p>
        </p:txBody>
      </p:sp>
      <p:sp>
        <p:nvSpPr>
          <p:cNvPr id="6" name="Slide Number Placeholder 5"/>
          <p:cNvSpPr>
            <a:spLocks noGrp="1"/>
          </p:cNvSpPr>
          <p:nvPr>
            <p:ph type="sldNum" sz="quarter" idx="12"/>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677C3CE7-23F7-4828-823C-E0205DF2CF97}" type="slidenum">
              <a:rPr kumimoji="0" lang="en-US" sz="1200" b="1" i="0" u="none" strike="noStrike" kern="1200" cap="none" spc="0" normalizeH="0" baseline="0" noProof="0">
                <a:ln>
                  <a:noFill/>
                </a:ln>
                <a:solidFill>
                  <a:prstClr val="white"/>
                </a:solidFill>
                <a:effectLst/>
                <a:uLnTx/>
                <a:uFillTx/>
                <a:latin typeface="TradeGothic" pitchFamily="1"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7</a:t>
            </a:fld>
            <a:endParaRPr kumimoji="0" lang="en-US" sz="1200" b="1" i="0" u="none" strike="noStrike" kern="1200" cap="none" spc="0" normalizeH="0" baseline="0" noProof="0" dirty="0">
              <a:ln>
                <a:noFill/>
              </a:ln>
              <a:solidFill>
                <a:prstClr val="white"/>
              </a:solidFill>
              <a:effectLst/>
              <a:uLnTx/>
              <a:uFillTx/>
              <a:latin typeface="TradeGothic" pitchFamily="1" charset="0"/>
              <a:ea typeface="ＭＳ Ｐゴシック" pitchFamily="1" charset="-128"/>
              <a:cs typeface="+mn-cs"/>
            </a:endParaRPr>
          </a:p>
        </p:txBody>
      </p:sp>
      <p:sp>
        <p:nvSpPr>
          <p:cNvPr id="7" name="Footer Placeholder 6"/>
          <p:cNvSpPr>
            <a:spLocks noGrp="1"/>
          </p:cNvSpPr>
          <p:nvPr>
            <p:ph type="ftr" sz="quarter" idx="11"/>
          </p:nvPr>
        </p:nvSpPr>
        <p:spPr>
          <a:xfrm>
            <a:off x="4648200" y="6356353"/>
            <a:ext cx="3204000" cy="365125"/>
          </a:xfrm>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white"/>
                </a:solidFill>
                <a:effectLst/>
                <a:uLnTx/>
                <a:uFillTx/>
                <a:latin typeface="TradeGothic"/>
                <a:ea typeface="+mn-ea"/>
                <a:cs typeface="+mn-cs"/>
              </a:rPr>
              <a:t>@SIH Idea submission- Template</a:t>
            </a:r>
            <a:endParaRPr kumimoji="0" lang="en-US" sz="1200" b="0" i="0" u="none" strike="noStrike" kern="1200" cap="none" spc="0" normalizeH="0" baseline="0" noProof="0" dirty="0">
              <a:ln>
                <a:noFill/>
              </a:ln>
              <a:solidFill>
                <a:prstClr val="white"/>
              </a:solidFill>
              <a:effectLst/>
              <a:uLnTx/>
              <a:uFillTx/>
              <a:latin typeface="TradeGothic"/>
              <a:ea typeface="+mn-ea"/>
              <a:cs typeface="+mn-cs"/>
            </a:endParaRPr>
          </a:p>
        </p:txBody>
      </p:sp>
      <p:sp>
        <p:nvSpPr>
          <p:cNvPr id="9" name="Oval 8" descr="Your startup LOGO">
            <a:extLst>
              <a:ext uri="{FF2B5EF4-FFF2-40B4-BE49-F238E27FC236}">
                <a16:creationId xmlns:a16="http://schemas.microsoft.com/office/drawing/2014/main" id="{5DBCE864-823D-4A13-9607-5DA1F0ED5FB8}"/>
              </a:ext>
              <a:ext uri="{C183D7F6-B498-43B3-948B-1728B52AA6E4}">
                <adec:decorative xmlns:adec="http://schemas.microsoft.com/office/drawing/2017/decorative" val="0"/>
              </a:ext>
            </a:extLst>
          </p:cNvPr>
          <p:cNvSpPr/>
          <p:nvPr/>
        </p:nvSpPr>
        <p:spPr>
          <a:xfrm>
            <a:off x="329773" y="252246"/>
            <a:ext cx="1251857" cy="807334"/>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a:t>Your Team Name</a:t>
            </a:r>
            <a:endParaRPr lang="en-IN" dirty="0"/>
          </a:p>
        </p:txBody>
      </p:sp>
      <p:pic>
        <p:nvPicPr>
          <p:cNvPr id="11" name="Picture 2" descr="https://www.sih.gov.in/img1/SIH-Logo.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841366" y="57097"/>
            <a:ext cx="2209120" cy="1122868"/>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8"/>
          <p:cNvSpPr txBox="1">
            <a:spLocks noChangeArrowheads="1"/>
          </p:cNvSpPr>
          <p:nvPr/>
        </p:nvSpPr>
        <p:spPr bwMode="auto">
          <a:xfrm>
            <a:off x="609600" y="1818940"/>
            <a:ext cx="4616669" cy="1754326"/>
          </a:xfrm>
          <a:prstGeom prst="rect">
            <a:avLst/>
          </a:prstGeom>
          <a:noFill/>
          <a:ln w="9525">
            <a:noFill/>
            <a:miter lim="800000"/>
            <a:headEnd/>
            <a:tailEnd/>
          </a:ln>
        </p:spPr>
        <p:txBody>
          <a:bodyPr wrap="square">
            <a:spAutoFit/>
          </a:bodyPr>
          <a:lstStyle/>
          <a:p>
            <a:pPr lvl="0" algn="just">
              <a:defRPr/>
            </a:pPr>
            <a:r>
              <a:rPr lang="en-US" b="1" dirty="0">
                <a:solidFill>
                  <a:prstClr val="black"/>
                </a:solidFill>
                <a:latin typeface="Times New Roman" panose="02020603050405020304" pitchFamily="18" charset="0"/>
                <a:cs typeface="Times New Roman" panose="02020603050405020304" pitchFamily="18" charset="0"/>
              </a:rPr>
              <a:t>Estimated Cost:</a:t>
            </a:r>
          </a:p>
          <a:p>
            <a:pPr marL="285750" indent="-285750">
              <a:buFont typeface="Arial" panose="020B0604020202020204" pitchFamily="34" charset="0"/>
              <a:buChar char="•"/>
            </a:pPr>
            <a:r>
              <a:rPr lang="en-US" dirty="0"/>
              <a:t>ESP32-S3 : ~2000</a:t>
            </a:r>
          </a:p>
          <a:p>
            <a:pPr marL="285750" indent="-285750">
              <a:buFont typeface="Arial" panose="020B0604020202020204" pitchFamily="34" charset="0"/>
              <a:buChar char="•"/>
            </a:pPr>
            <a:r>
              <a:rPr lang="en-US" dirty="0"/>
              <a:t>AS7265x : ~11000</a:t>
            </a:r>
          </a:p>
          <a:p>
            <a:pPr marL="285750" indent="-285750">
              <a:buFont typeface="Arial" panose="020B0604020202020204" pitchFamily="34" charset="0"/>
              <a:buChar char="•"/>
            </a:pPr>
            <a:r>
              <a:rPr lang="en-US" dirty="0"/>
              <a:t>UV LED torch (365–395 nm) : ~1000</a:t>
            </a:r>
          </a:p>
          <a:p>
            <a:pPr marL="285750" indent="-285750">
              <a:buFont typeface="Arial" panose="020B0604020202020204" pitchFamily="34" charset="0"/>
              <a:buChar char="•"/>
            </a:pPr>
            <a:r>
              <a:rPr lang="en-US" dirty="0"/>
              <a:t>Battery Li-ion(12v 5Ah) : ~1500</a:t>
            </a:r>
          </a:p>
          <a:p>
            <a:r>
              <a:rPr lang="en-US" dirty="0">
                <a:solidFill>
                  <a:srgbClr val="FF0000"/>
                </a:solidFill>
              </a:rPr>
              <a:t>             </a:t>
            </a:r>
            <a:r>
              <a:rPr lang="en-US" b="1" dirty="0">
                <a:solidFill>
                  <a:srgbClr val="FF0000"/>
                </a:solidFill>
              </a:rPr>
              <a:t>Total: 17500</a:t>
            </a:r>
          </a:p>
        </p:txBody>
      </p:sp>
    </p:spTree>
    <p:extLst>
      <p:ext uri="{BB962C8B-B14F-4D97-AF65-F5344CB8AC3E}">
        <p14:creationId xmlns:p14="http://schemas.microsoft.com/office/powerpoint/2010/main" val="39167886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7859</TotalTime>
  <Words>595</Words>
  <Application>Microsoft Office PowerPoint</Application>
  <PresentationFormat>Widescreen</PresentationFormat>
  <Paragraphs>107</Paragraphs>
  <Slides>7</Slides>
  <Notes>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7</vt:i4>
      </vt:variant>
    </vt:vector>
  </HeadingPairs>
  <TitlesOfParts>
    <vt:vector size="16" baseType="lpstr">
      <vt:lpstr>ＭＳ Ｐゴシック</vt:lpstr>
      <vt:lpstr>Arial</vt:lpstr>
      <vt:lpstr>Calibri</vt:lpstr>
      <vt:lpstr>Courier New</vt:lpstr>
      <vt:lpstr>Garamond</vt:lpstr>
      <vt:lpstr>Times New Roman</vt:lpstr>
      <vt:lpstr>TradeGothic</vt:lpstr>
      <vt:lpstr>Wingdings</vt:lpstr>
      <vt:lpstr>Office Theme</vt:lpstr>
      <vt:lpstr>SMART INDIA HACKATHON 2025</vt:lpstr>
      <vt:lpstr> IDEA TITLE</vt:lpstr>
      <vt:lpstr>TECHNICAL APPROACH</vt:lpstr>
      <vt:lpstr>TECHNICAL APPROACH</vt:lpstr>
      <vt:lpstr>FEASIBILITY AND VIABILITY</vt:lpstr>
      <vt:lpstr>IMPACT AND BENEFITS</vt:lpstr>
      <vt:lpstr>RESEARCH  AND REFERENCES</vt:lpstr>
    </vt:vector>
  </TitlesOfParts>
  <Manager/>
  <Company>Crowdfunder, Inc.</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Investor Pitch Deck Template</dc:title>
  <dc:subject/>
  <dc:creator>Crowdfunder</dc:creator>
  <cp:keywords/>
  <dc:description/>
  <cp:lastModifiedBy>Sanjay KN</cp:lastModifiedBy>
  <cp:revision>165</cp:revision>
  <dcterms:created xsi:type="dcterms:W3CDTF">2013-12-12T18:46:50Z</dcterms:created>
  <dcterms:modified xsi:type="dcterms:W3CDTF">2025-09-02T16:21:51Z</dcterms:modified>
  <cp:category/>
</cp:coreProperties>
</file>