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Client Issue Summary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using GenSight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Weekly Operational Summary</a:t>
            </a:r>
          </a:p>
          <a:p>
            <a:r>
              <a:t>- Peak Issue Day: August 08, 2025 — 13 issues</a:t>
            </a:r>
          </a:p>
          <a:p>
            <a:r>
              <a:t>- Average Daily Issues: 6.1</a:t>
            </a:r>
          </a:p>
          <a:p>
            <a:r>
              <a:t>- Peak Issue Week: Week of August 18, 2025 — 37 issues</a:t>
            </a:r>
          </a:p>
          <a:p>
            <a:r>
              <a:t>- Average Weekly Issues: 25.6</a:t>
            </a:r>
          </a:p>
          <a:p>
            <a:r>
              <a:t>- Most Frequent Issue: Non-Compliant Prohance software (9 times)</a:t>
            </a:r>
          </a:p>
          <a:p>
            <a:r>
              <a:t>- Top Engineer: Jagadish (66 issues resolved)</a:t>
            </a:r>
          </a:p>
          <a:p/>
          <a:p>
            <a:r>
              <a:t>*Auto-generated by GenSight for operational transparency.*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Daily Summary</a:t>
            </a:r>
          </a:p>
        </p:txBody>
      </p:sp>
      <p:pic>
        <p:nvPicPr>
          <p:cNvPr id="3" name="Picture 2" descr="daily_summa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Weekly Summary</a:t>
            </a:r>
          </a:p>
        </p:txBody>
      </p:sp>
      <p:pic>
        <p:nvPicPr>
          <p:cNvPr id="3" name="Picture 2" descr="weekly_summa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Issues</a:t>
            </a:r>
          </a:p>
        </p:txBody>
      </p:sp>
      <p:pic>
        <p:nvPicPr>
          <p:cNvPr id="3" name="Picture 2" descr="common_issu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 Workload</a:t>
            </a:r>
          </a:p>
        </p:txBody>
      </p:sp>
      <p:pic>
        <p:nvPicPr>
          <p:cNvPr id="3" name="Picture 2" descr="engineer_work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