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314" r:id="rId2"/>
    <p:sldId id="258" r:id="rId3"/>
    <p:sldId id="259" r:id="rId4"/>
    <p:sldId id="296" r:id="rId5"/>
    <p:sldId id="261" r:id="rId6"/>
    <p:sldId id="297" r:id="rId7"/>
    <p:sldId id="262" r:id="rId8"/>
    <p:sldId id="298" r:id="rId9"/>
    <p:sldId id="299" r:id="rId10"/>
    <p:sldId id="302" r:id="rId11"/>
    <p:sldId id="313" r:id="rId12"/>
    <p:sldId id="303" r:id="rId13"/>
    <p:sldId id="308" r:id="rId14"/>
    <p:sldId id="304" r:id="rId15"/>
    <p:sldId id="309" r:id="rId16"/>
    <p:sldId id="305" r:id="rId17"/>
    <p:sldId id="310" r:id="rId18"/>
    <p:sldId id="306" r:id="rId19"/>
    <p:sldId id="311" r:id="rId20"/>
    <p:sldId id="307" r:id="rId21"/>
    <p:sldId id="312" r:id="rId22"/>
    <p:sldId id="278" r:id="rId23"/>
    <p:sldId id="279" r:id="rId24"/>
  </p:sldIdLst>
  <p:sldSz cx="9144000" cy="5143500" type="screen16x9"/>
  <p:notesSz cx="6858000" cy="9144000"/>
  <p:embeddedFontLst>
    <p:embeddedFont>
      <p:font typeface="Barlow" panose="020B0604020202020204" charset="0"/>
      <p:regular r:id="rId26"/>
      <p:bold r:id="rId27"/>
      <p:italic r:id="rId28"/>
      <p:boldItalic r:id="rId29"/>
    </p:embeddedFont>
    <p:embeddedFont>
      <p:font typeface="Barlow Light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59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178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530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564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246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150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91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572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66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947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974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3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33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003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43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4393096" y="-588552"/>
            <a:ext cx="4237485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310861" y="4476326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21547" y="4431377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72;p11">
            <a:extLst>
              <a:ext uri="{FF2B5EF4-FFF2-40B4-BE49-F238E27FC236}">
                <a16:creationId xmlns:a16="http://schemas.microsoft.com/office/drawing/2014/main" id="{1C0FAA2C-69D1-4ED1-98AC-84B288152780}"/>
              </a:ext>
            </a:extLst>
          </p:cNvPr>
          <p:cNvSpPr txBox="1">
            <a:spLocks/>
          </p:cNvSpPr>
          <p:nvPr/>
        </p:nvSpPr>
        <p:spPr>
          <a:xfrm>
            <a:off x="716152" y="1387505"/>
            <a:ext cx="5110800" cy="24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N" dirty="0"/>
              <a:t> The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Snake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/>
              <a:t> Game</a:t>
            </a:r>
          </a:p>
        </p:txBody>
      </p:sp>
      <p:sp>
        <p:nvSpPr>
          <p:cNvPr id="36" name="Google Shape;1135;p46">
            <a:extLst>
              <a:ext uri="{FF2B5EF4-FFF2-40B4-BE49-F238E27FC236}">
                <a16:creationId xmlns:a16="http://schemas.microsoft.com/office/drawing/2014/main" id="{7A730D2D-841E-4BED-9C0C-62E472A63C1E}"/>
              </a:ext>
            </a:extLst>
          </p:cNvPr>
          <p:cNvSpPr/>
          <p:nvPr/>
        </p:nvSpPr>
        <p:spPr>
          <a:xfrm rot="21408081">
            <a:off x="6498140" y="2115217"/>
            <a:ext cx="253378" cy="808323"/>
          </a:xfrm>
          <a:custGeom>
            <a:avLst/>
            <a:gdLst/>
            <a:ahLst/>
            <a:cxnLst/>
            <a:rect l="l" t="t" r="r" b="b"/>
            <a:pathLst>
              <a:path w="600042" h="2579665" extrusionOk="0">
                <a:moveTo>
                  <a:pt x="0" y="845571"/>
                </a:moveTo>
                <a:cubicBezTo>
                  <a:pt x="55499" y="877575"/>
                  <a:pt x="95328" y="878228"/>
                  <a:pt x="119486" y="848184"/>
                </a:cubicBezTo>
                <a:cubicBezTo>
                  <a:pt x="144297" y="818139"/>
                  <a:pt x="156050" y="767194"/>
                  <a:pt x="156050" y="696001"/>
                </a:cubicBezTo>
                <a:lnTo>
                  <a:pt x="156050" y="310647"/>
                </a:lnTo>
                <a:cubicBezTo>
                  <a:pt x="156050" y="237495"/>
                  <a:pt x="162580" y="176753"/>
                  <a:pt x="176291" y="128420"/>
                </a:cubicBezTo>
                <a:cubicBezTo>
                  <a:pt x="190003" y="78128"/>
                  <a:pt x="212202" y="42858"/>
                  <a:pt x="242890" y="21305"/>
                </a:cubicBezTo>
                <a:cubicBezTo>
                  <a:pt x="274883" y="404"/>
                  <a:pt x="316671" y="-4821"/>
                  <a:pt x="368252" y="4323"/>
                </a:cubicBezTo>
                <a:cubicBezTo>
                  <a:pt x="421140" y="14120"/>
                  <a:pt x="486433" y="41552"/>
                  <a:pt x="563479" y="86619"/>
                </a:cubicBezTo>
                <a:lnTo>
                  <a:pt x="600043" y="108173"/>
                </a:lnTo>
                <a:lnTo>
                  <a:pt x="600043" y="411884"/>
                </a:lnTo>
                <a:lnTo>
                  <a:pt x="553685" y="385105"/>
                </a:lnTo>
                <a:cubicBezTo>
                  <a:pt x="498186" y="353101"/>
                  <a:pt x="460969" y="348529"/>
                  <a:pt x="441381" y="371389"/>
                </a:cubicBezTo>
                <a:cubicBezTo>
                  <a:pt x="423099" y="394902"/>
                  <a:pt x="413958" y="441929"/>
                  <a:pt x="413958" y="513774"/>
                </a:cubicBezTo>
                <a:lnTo>
                  <a:pt x="413958" y="853409"/>
                </a:lnTo>
                <a:cubicBezTo>
                  <a:pt x="413958" y="941583"/>
                  <a:pt x="405469" y="1012122"/>
                  <a:pt x="387840" y="1063068"/>
                </a:cubicBezTo>
                <a:cubicBezTo>
                  <a:pt x="370864" y="1114666"/>
                  <a:pt x="336259" y="1147323"/>
                  <a:pt x="284677" y="1161692"/>
                </a:cubicBezTo>
                <a:cubicBezTo>
                  <a:pt x="336259" y="1235497"/>
                  <a:pt x="370864" y="1308649"/>
                  <a:pt x="387840" y="1379842"/>
                </a:cubicBezTo>
                <a:cubicBezTo>
                  <a:pt x="404817" y="1451034"/>
                  <a:pt x="413305" y="1530718"/>
                  <a:pt x="413305" y="1619545"/>
                </a:cubicBezTo>
                <a:lnTo>
                  <a:pt x="413305" y="1959180"/>
                </a:lnTo>
                <a:cubicBezTo>
                  <a:pt x="413305" y="2030372"/>
                  <a:pt x="422446" y="2088502"/>
                  <a:pt x="440728" y="2133569"/>
                </a:cubicBezTo>
                <a:cubicBezTo>
                  <a:pt x="460316" y="2178636"/>
                  <a:pt x="497533" y="2217824"/>
                  <a:pt x="553032" y="2249175"/>
                </a:cubicBezTo>
                <a:lnTo>
                  <a:pt x="599390" y="2275954"/>
                </a:lnTo>
                <a:lnTo>
                  <a:pt x="599390" y="2579665"/>
                </a:lnTo>
                <a:lnTo>
                  <a:pt x="562826" y="2558112"/>
                </a:lnTo>
                <a:cubicBezTo>
                  <a:pt x="485780" y="2513698"/>
                  <a:pt x="420487" y="2465365"/>
                  <a:pt x="367600" y="2415073"/>
                </a:cubicBezTo>
                <a:cubicBezTo>
                  <a:pt x="316018" y="2364781"/>
                  <a:pt x="274231" y="2311224"/>
                  <a:pt x="242237" y="2253094"/>
                </a:cubicBezTo>
                <a:cubicBezTo>
                  <a:pt x="211549" y="2196271"/>
                  <a:pt x="189350" y="2134875"/>
                  <a:pt x="176291" y="2069561"/>
                </a:cubicBezTo>
                <a:cubicBezTo>
                  <a:pt x="162580" y="2005553"/>
                  <a:pt x="156050" y="1936973"/>
                  <a:pt x="156050" y="1863821"/>
                </a:cubicBezTo>
                <a:lnTo>
                  <a:pt x="156050" y="1478467"/>
                </a:lnTo>
                <a:cubicBezTo>
                  <a:pt x="156050" y="1407274"/>
                  <a:pt x="143645" y="1341960"/>
                  <a:pt x="119486" y="1283830"/>
                </a:cubicBezTo>
                <a:cubicBezTo>
                  <a:pt x="94675" y="1225700"/>
                  <a:pt x="54846" y="1179980"/>
                  <a:pt x="0" y="1148629"/>
                </a:cubicBezTo>
                <a:lnTo>
                  <a:pt x="0" y="845571"/>
                </a:lnTo>
                <a:close/>
              </a:path>
            </a:pathLst>
          </a:custGeom>
          <a:gradFill>
            <a:gsLst>
              <a:gs pos="0">
                <a:srgbClr val="FFFFFF">
                  <a:alpha val="40000"/>
                </a:srgbClr>
              </a:gs>
              <a:gs pos="100000">
                <a:srgbClr val="FFFFFF">
                  <a:alpha val="9000"/>
                </a:srgbClr>
              </a:gs>
            </a:gsLst>
            <a:lin ang="660047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134;p46">
            <a:extLst>
              <a:ext uri="{FF2B5EF4-FFF2-40B4-BE49-F238E27FC236}">
                <a16:creationId xmlns:a16="http://schemas.microsoft.com/office/drawing/2014/main" id="{1CC6619A-6489-40CF-B91D-90020BCAC307}"/>
              </a:ext>
            </a:extLst>
          </p:cNvPr>
          <p:cNvSpPr/>
          <p:nvPr/>
        </p:nvSpPr>
        <p:spPr>
          <a:xfrm rot="21405330">
            <a:off x="6874014" y="2204092"/>
            <a:ext cx="321926" cy="815706"/>
          </a:xfrm>
          <a:custGeom>
            <a:avLst/>
            <a:gdLst/>
            <a:ahLst/>
            <a:cxnLst/>
            <a:rect l="l" t="t" r="r" b="b"/>
            <a:pathLst>
              <a:path w="600042" h="2578130" extrusionOk="0">
                <a:moveTo>
                  <a:pt x="599390" y="1732788"/>
                </a:moveTo>
                <a:cubicBezTo>
                  <a:pt x="543891" y="1700784"/>
                  <a:pt x="504062" y="1700131"/>
                  <a:pt x="479904" y="1730176"/>
                </a:cubicBezTo>
                <a:cubicBezTo>
                  <a:pt x="455092" y="1760220"/>
                  <a:pt x="443339" y="1811165"/>
                  <a:pt x="443339" y="1882358"/>
                </a:cubicBezTo>
                <a:lnTo>
                  <a:pt x="443339" y="2267712"/>
                </a:lnTo>
                <a:cubicBezTo>
                  <a:pt x="443339" y="2340864"/>
                  <a:pt x="436810" y="2401606"/>
                  <a:pt x="423099" y="2449939"/>
                </a:cubicBezTo>
                <a:cubicBezTo>
                  <a:pt x="409387" y="2500231"/>
                  <a:pt x="386535" y="2535501"/>
                  <a:pt x="355194" y="2556401"/>
                </a:cubicBezTo>
                <a:cubicBezTo>
                  <a:pt x="324506" y="2577955"/>
                  <a:pt x="282719" y="2583180"/>
                  <a:pt x="229831" y="2573383"/>
                </a:cubicBezTo>
                <a:cubicBezTo>
                  <a:pt x="178250" y="2564239"/>
                  <a:pt x="113610" y="2536807"/>
                  <a:pt x="36564" y="2492393"/>
                </a:cubicBezTo>
                <a:lnTo>
                  <a:pt x="0" y="2470840"/>
                </a:lnTo>
                <a:lnTo>
                  <a:pt x="0" y="2167128"/>
                </a:lnTo>
                <a:lnTo>
                  <a:pt x="46358" y="2193907"/>
                </a:lnTo>
                <a:cubicBezTo>
                  <a:pt x="101857" y="2225911"/>
                  <a:pt x="138421" y="2229830"/>
                  <a:pt x="156703" y="2206970"/>
                </a:cubicBezTo>
                <a:cubicBezTo>
                  <a:pt x="176291" y="2184110"/>
                  <a:pt x="186085" y="2137084"/>
                  <a:pt x="186085" y="2065891"/>
                </a:cubicBezTo>
                <a:lnTo>
                  <a:pt x="186085" y="1726257"/>
                </a:lnTo>
                <a:cubicBezTo>
                  <a:pt x="186085" y="1637429"/>
                  <a:pt x="194573" y="1567543"/>
                  <a:pt x="212202" y="1516598"/>
                </a:cubicBezTo>
                <a:cubicBezTo>
                  <a:pt x="229178" y="1465000"/>
                  <a:pt x="263784" y="1432342"/>
                  <a:pt x="315365" y="1417973"/>
                </a:cubicBezTo>
                <a:cubicBezTo>
                  <a:pt x="263784" y="1344168"/>
                  <a:pt x="229178" y="1271016"/>
                  <a:pt x="212202" y="1199823"/>
                </a:cubicBezTo>
                <a:cubicBezTo>
                  <a:pt x="195226" y="1128631"/>
                  <a:pt x="186738" y="1048947"/>
                  <a:pt x="186738" y="960120"/>
                </a:cubicBezTo>
                <a:lnTo>
                  <a:pt x="186738" y="620486"/>
                </a:lnTo>
                <a:cubicBezTo>
                  <a:pt x="186738" y="549293"/>
                  <a:pt x="176944" y="490510"/>
                  <a:pt x="157356" y="445443"/>
                </a:cubicBezTo>
                <a:cubicBezTo>
                  <a:pt x="139074" y="401030"/>
                  <a:pt x="101857" y="362494"/>
                  <a:pt x="47011" y="330490"/>
                </a:cubicBezTo>
                <a:lnTo>
                  <a:pt x="653" y="303711"/>
                </a:lnTo>
                <a:lnTo>
                  <a:pt x="653" y="0"/>
                </a:lnTo>
                <a:lnTo>
                  <a:pt x="37217" y="21554"/>
                </a:lnTo>
                <a:cubicBezTo>
                  <a:pt x="114263" y="65967"/>
                  <a:pt x="178903" y="113647"/>
                  <a:pt x="230484" y="163939"/>
                </a:cubicBezTo>
                <a:cubicBezTo>
                  <a:pt x="283372" y="214884"/>
                  <a:pt x="325159" y="268442"/>
                  <a:pt x="355847" y="325918"/>
                </a:cubicBezTo>
                <a:cubicBezTo>
                  <a:pt x="387840" y="383395"/>
                  <a:pt x="410693" y="444790"/>
                  <a:pt x="423752" y="510758"/>
                </a:cubicBezTo>
                <a:cubicBezTo>
                  <a:pt x="437463" y="574766"/>
                  <a:pt x="443992" y="643346"/>
                  <a:pt x="443992" y="716498"/>
                </a:cubicBezTo>
                <a:lnTo>
                  <a:pt x="443992" y="1101852"/>
                </a:lnTo>
                <a:cubicBezTo>
                  <a:pt x="443992" y="1173045"/>
                  <a:pt x="456398" y="1238359"/>
                  <a:pt x="480557" y="1296489"/>
                </a:cubicBezTo>
                <a:cubicBezTo>
                  <a:pt x="505368" y="1354618"/>
                  <a:pt x="545197" y="1400338"/>
                  <a:pt x="600043" y="1431689"/>
                </a:cubicBezTo>
                <a:lnTo>
                  <a:pt x="599390" y="1732788"/>
                </a:lnTo>
                <a:close/>
              </a:path>
            </a:pathLst>
          </a:custGeom>
          <a:gradFill>
            <a:gsLst>
              <a:gs pos="0">
                <a:srgbClr val="FFFFFF">
                  <a:alpha val="40000"/>
                </a:srgbClr>
              </a:gs>
              <a:gs pos="100000">
                <a:srgbClr val="FFFFFF">
                  <a:alpha val="9000"/>
                </a:srgbClr>
              </a:gs>
            </a:gsLst>
            <a:lin ang="660047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2582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accent2"/>
                </a:solidFill>
              </a:rPr>
              <a:t>Lets Jump to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OUTPUT</a:t>
            </a:r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3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6928" y="1969939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they are Implemented?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02" y="4137507"/>
            <a:ext cx="5110800" cy="428100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28" name="Grupo 15">
            <a:extLst>
              <a:ext uri="{FF2B5EF4-FFF2-40B4-BE49-F238E27FC236}">
                <a16:creationId xmlns:a16="http://schemas.microsoft.com/office/drawing/2014/main" id="{7AD566D5-9F6E-4F9D-A4E0-9A53F3ECE0C5}"/>
              </a:ext>
            </a:extLst>
          </p:cNvPr>
          <p:cNvGrpSpPr/>
          <p:nvPr/>
        </p:nvGrpSpPr>
        <p:grpSpPr>
          <a:xfrm>
            <a:off x="5161722" y="821636"/>
            <a:ext cx="3200400" cy="3624468"/>
            <a:chOff x="7031794" y="3223481"/>
            <a:chExt cx="554527" cy="684768"/>
          </a:xfrm>
        </p:grpSpPr>
        <p:sp>
          <p:nvSpPr>
            <p:cNvPr id="29" name="Google Shape;1040;p46">
              <a:extLst>
                <a:ext uri="{FF2B5EF4-FFF2-40B4-BE49-F238E27FC236}">
                  <a16:creationId xmlns:a16="http://schemas.microsoft.com/office/drawing/2014/main" id="{5DF877C0-7CF7-4D78-8AF4-4315AC530CAB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41;p46">
              <a:extLst>
                <a:ext uri="{FF2B5EF4-FFF2-40B4-BE49-F238E27FC236}">
                  <a16:creationId xmlns:a16="http://schemas.microsoft.com/office/drawing/2014/main" id="{9A754871-E22A-4BF7-990C-818C5AC3BFF5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42;p46">
              <a:extLst>
                <a:ext uri="{FF2B5EF4-FFF2-40B4-BE49-F238E27FC236}">
                  <a16:creationId xmlns:a16="http://schemas.microsoft.com/office/drawing/2014/main" id="{5F40C54E-F995-44EB-8AA4-1E9535333224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43;p46">
              <a:extLst>
                <a:ext uri="{FF2B5EF4-FFF2-40B4-BE49-F238E27FC236}">
                  <a16:creationId xmlns:a16="http://schemas.microsoft.com/office/drawing/2014/main" id="{8D2E0C26-881B-4628-AEE7-8BA689B8DC55}"/>
                </a:ext>
              </a:extLst>
            </p:cNvPr>
            <p:cNvSpPr/>
            <p:nvPr/>
          </p:nvSpPr>
          <p:spPr>
            <a:xfrm>
              <a:off x="7326137" y="3270395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44;p46">
              <a:extLst>
                <a:ext uri="{FF2B5EF4-FFF2-40B4-BE49-F238E27FC236}">
                  <a16:creationId xmlns:a16="http://schemas.microsoft.com/office/drawing/2014/main" id="{7AD7E83C-0BA3-4DC3-AB36-30A0BC32200B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45;p46">
              <a:extLst>
                <a:ext uri="{FF2B5EF4-FFF2-40B4-BE49-F238E27FC236}">
                  <a16:creationId xmlns:a16="http://schemas.microsoft.com/office/drawing/2014/main" id="{6E3BA45F-1146-4B9D-A49A-E7A522D36EED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46;p46">
              <a:extLst>
                <a:ext uri="{FF2B5EF4-FFF2-40B4-BE49-F238E27FC236}">
                  <a16:creationId xmlns:a16="http://schemas.microsoft.com/office/drawing/2014/main" id="{6F8BCDB0-7C00-482D-A95D-5D60F1DB257F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47;p46">
              <a:extLst>
                <a:ext uri="{FF2B5EF4-FFF2-40B4-BE49-F238E27FC236}">
                  <a16:creationId xmlns:a16="http://schemas.microsoft.com/office/drawing/2014/main" id="{CD073E84-4446-460F-97C8-06A7DABF56A8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48;p46">
              <a:extLst>
                <a:ext uri="{FF2B5EF4-FFF2-40B4-BE49-F238E27FC236}">
                  <a16:creationId xmlns:a16="http://schemas.microsoft.com/office/drawing/2014/main" id="{AEB0C62B-4E29-4AA1-8F25-D352A1ECE950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49;p46">
              <a:extLst>
                <a:ext uri="{FF2B5EF4-FFF2-40B4-BE49-F238E27FC236}">
                  <a16:creationId xmlns:a16="http://schemas.microsoft.com/office/drawing/2014/main" id="{7C1C441E-5A69-4FB5-B813-D3A6CE1D9FC2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50;p46">
              <a:extLst>
                <a:ext uri="{FF2B5EF4-FFF2-40B4-BE49-F238E27FC236}">
                  <a16:creationId xmlns:a16="http://schemas.microsoft.com/office/drawing/2014/main" id="{9B521488-2B4A-4DC0-B0A7-5B7FD0B0893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51;p46">
              <a:extLst>
                <a:ext uri="{FF2B5EF4-FFF2-40B4-BE49-F238E27FC236}">
                  <a16:creationId xmlns:a16="http://schemas.microsoft.com/office/drawing/2014/main" id="{6DAE5BC2-28F1-4CB9-8FFB-09470AB661CA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52;p46">
              <a:extLst>
                <a:ext uri="{FF2B5EF4-FFF2-40B4-BE49-F238E27FC236}">
                  <a16:creationId xmlns:a16="http://schemas.microsoft.com/office/drawing/2014/main" id="{C335DC27-7F8A-4F79-814D-DDFD6A2354AB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53;p46">
              <a:extLst>
                <a:ext uri="{FF2B5EF4-FFF2-40B4-BE49-F238E27FC236}">
                  <a16:creationId xmlns:a16="http://schemas.microsoft.com/office/drawing/2014/main" id="{6AE3818A-E316-44F9-BFDF-19D8040BA88D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54;p46">
              <a:extLst>
                <a:ext uri="{FF2B5EF4-FFF2-40B4-BE49-F238E27FC236}">
                  <a16:creationId xmlns:a16="http://schemas.microsoft.com/office/drawing/2014/main" id="{4FA842AA-9188-45E7-B6EB-D2B79781B21F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55;p46">
              <a:extLst>
                <a:ext uri="{FF2B5EF4-FFF2-40B4-BE49-F238E27FC236}">
                  <a16:creationId xmlns:a16="http://schemas.microsoft.com/office/drawing/2014/main" id="{768CB378-ECD2-4421-9D29-14A64D5B4E2F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56;p46">
              <a:extLst>
                <a:ext uri="{FF2B5EF4-FFF2-40B4-BE49-F238E27FC236}">
                  <a16:creationId xmlns:a16="http://schemas.microsoft.com/office/drawing/2014/main" id="{1A6AC8B6-2B0F-470F-B73E-AD4530A6BF65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57;p46">
              <a:extLst>
                <a:ext uri="{FF2B5EF4-FFF2-40B4-BE49-F238E27FC236}">
                  <a16:creationId xmlns:a16="http://schemas.microsoft.com/office/drawing/2014/main" id="{8E8942BD-F5BC-4F7E-BC08-820C6187EE69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58;p46">
              <a:extLst>
                <a:ext uri="{FF2B5EF4-FFF2-40B4-BE49-F238E27FC236}">
                  <a16:creationId xmlns:a16="http://schemas.microsoft.com/office/drawing/2014/main" id="{99C391E4-0279-470D-8F68-D13E68DFE35E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59;p46">
              <a:extLst>
                <a:ext uri="{FF2B5EF4-FFF2-40B4-BE49-F238E27FC236}">
                  <a16:creationId xmlns:a16="http://schemas.microsoft.com/office/drawing/2014/main" id="{052A86B7-B606-4734-9A45-D971DECBBC8D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060;p46">
              <a:extLst>
                <a:ext uri="{FF2B5EF4-FFF2-40B4-BE49-F238E27FC236}">
                  <a16:creationId xmlns:a16="http://schemas.microsoft.com/office/drawing/2014/main" id="{AE5478F2-6B6A-4756-901D-43EE1352A3E2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061;p46">
              <a:extLst>
                <a:ext uri="{FF2B5EF4-FFF2-40B4-BE49-F238E27FC236}">
                  <a16:creationId xmlns:a16="http://schemas.microsoft.com/office/drawing/2014/main" id="{996BA101-86A4-4ACB-B82C-23AAED7DEDC3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62;p46">
              <a:extLst>
                <a:ext uri="{FF2B5EF4-FFF2-40B4-BE49-F238E27FC236}">
                  <a16:creationId xmlns:a16="http://schemas.microsoft.com/office/drawing/2014/main" id="{E811A7F6-10DC-4829-A1B4-1E2240EB3162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63;p46">
              <a:extLst>
                <a:ext uri="{FF2B5EF4-FFF2-40B4-BE49-F238E27FC236}">
                  <a16:creationId xmlns:a16="http://schemas.microsoft.com/office/drawing/2014/main" id="{C37301C8-2B52-4ED6-A154-C9AEDFC123C5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64;p46">
              <a:extLst>
                <a:ext uri="{FF2B5EF4-FFF2-40B4-BE49-F238E27FC236}">
                  <a16:creationId xmlns:a16="http://schemas.microsoft.com/office/drawing/2014/main" id="{E6E3FECE-3893-49B9-B6F6-4998C5848EF1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65;p46">
              <a:extLst>
                <a:ext uri="{FF2B5EF4-FFF2-40B4-BE49-F238E27FC236}">
                  <a16:creationId xmlns:a16="http://schemas.microsoft.com/office/drawing/2014/main" id="{9B256F41-F5E7-4254-A9A6-69255DE13A7E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66;p46">
              <a:extLst>
                <a:ext uri="{FF2B5EF4-FFF2-40B4-BE49-F238E27FC236}">
                  <a16:creationId xmlns:a16="http://schemas.microsoft.com/office/drawing/2014/main" id="{ACF3A338-0F4E-4E90-8225-0D96D6AA081C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67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42045" y="197675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 Should Not be Produced In the Body: 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02" y="4137507"/>
            <a:ext cx="5110800" cy="428100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28" name="Grupo 15">
            <a:extLst>
              <a:ext uri="{FF2B5EF4-FFF2-40B4-BE49-F238E27FC236}">
                <a16:creationId xmlns:a16="http://schemas.microsoft.com/office/drawing/2014/main" id="{7AD566D5-9F6E-4F9D-A4E0-9A53F3ECE0C5}"/>
              </a:ext>
            </a:extLst>
          </p:cNvPr>
          <p:cNvGrpSpPr/>
          <p:nvPr/>
        </p:nvGrpSpPr>
        <p:grpSpPr>
          <a:xfrm>
            <a:off x="5161722" y="821636"/>
            <a:ext cx="3200400" cy="3624468"/>
            <a:chOff x="7031794" y="3223481"/>
            <a:chExt cx="554527" cy="684768"/>
          </a:xfrm>
        </p:grpSpPr>
        <p:sp>
          <p:nvSpPr>
            <p:cNvPr id="29" name="Google Shape;1040;p46">
              <a:extLst>
                <a:ext uri="{FF2B5EF4-FFF2-40B4-BE49-F238E27FC236}">
                  <a16:creationId xmlns:a16="http://schemas.microsoft.com/office/drawing/2014/main" id="{5DF877C0-7CF7-4D78-8AF4-4315AC530CAB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41;p46">
              <a:extLst>
                <a:ext uri="{FF2B5EF4-FFF2-40B4-BE49-F238E27FC236}">
                  <a16:creationId xmlns:a16="http://schemas.microsoft.com/office/drawing/2014/main" id="{9A754871-E22A-4BF7-990C-818C5AC3BFF5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42;p46">
              <a:extLst>
                <a:ext uri="{FF2B5EF4-FFF2-40B4-BE49-F238E27FC236}">
                  <a16:creationId xmlns:a16="http://schemas.microsoft.com/office/drawing/2014/main" id="{5F40C54E-F995-44EB-8AA4-1E9535333224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43;p46">
              <a:extLst>
                <a:ext uri="{FF2B5EF4-FFF2-40B4-BE49-F238E27FC236}">
                  <a16:creationId xmlns:a16="http://schemas.microsoft.com/office/drawing/2014/main" id="{8D2E0C26-881B-4628-AEE7-8BA689B8DC55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44;p46">
              <a:extLst>
                <a:ext uri="{FF2B5EF4-FFF2-40B4-BE49-F238E27FC236}">
                  <a16:creationId xmlns:a16="http://schemas.microsoft.com/office/drawing/2014/main" id="{7AD7E83C-0BA3-4DC3-AB36-30A0BC32200B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45;p46">
              <a:extLst>
                <a:ext uri="{FF2B5EF4-FFF2-40B4-BE49-F238E27FC236}">
                  <a16:creationId xmlns:a16="http://schemas.microsoft.com/office/drawing/2014/main" id="{6E3BA45F-1146-4B9D-A49A-E7A522D36EED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46;p46">
              <a:extLst>
                <a:ext uri="{FF2B5EF4-FFF2-40B4-BE49-F238E27FC236}">
                  <a16:creationId xmlns:a16="http://schemas.microsoft.com/office/drawing/2014/main" id="{6F8BCDB0-7C00-482D-A95D-5D60F1DB257F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47;p46">
              <a:extLst>
                <a:ext uri="{FF2B5EF4-FFF2-40B4-BE49-F238E27FC236}">
                  <a16:creationId xmlns:a16="http://schemas.microsoft.com/office/drawing/2014/main" id="{CD073E84-4446-460F-97C8-06A7DABF56A8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48;p46">
              <a:extLst>
                <a:ext uri="{FF2B5EF4-FFF2-40B4-BE49-F238E27FC236}">
                  <a16:creationId xmlns:a16="http://schemas.microsoft.com/office/drawing/2014/main" id="{AEB0C62B-4E29-4AA1-8F25-D352A1ECE950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49;p46">
              <a:extLst>
                <a:ext uri="{FF2B5EF4-FFF2-40B4-BE49-F238E27FC236}">
                  <a16:creationId xmlns:a16="http://schemas.microsoft.com/office/drawing/2014/main" id="{7C1C441E-5A69-4FB5-B813-D3A6CE1D9FC2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50;p46">
              <a:extLst>
                <a:ext uri="{FF2B5EF4-FFF2-40B4-BE49-F238E27FC236}">
                  <a16:creationId xmlns:a16="http://schemas.microsoft.com/office/drawing/2014/main" id="{9B521488-2B4A-4DC0-B0A7-5B7FD0B0893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51;p46">
              <a:extLst>
                <a:ext uri="{FF2B5EF4-FFF2-40B4-BE49-F238E27FC236}">
                  <a16:creationId xmlns:a16="http://schemas.microsoft.com/office/drawing/2014/main" id="{6DAE5BC2-28F1-4CB9-8FFB-09470AB661CA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52;p46">
              <a:extLst>
                <a:ext uri="{FF2B5EF4-FFF2-40B4-BE49-F238E27FC236}">
                  <a16:creationId xmlns:a16="http://schemas.microsoft.com/office/drawing/2014/main" id="{C335DC27-7F8A-4F79-814D-DDFD6A2354AB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53;p46">
              <a:extLst>
                <a:ext uri="{FF2B5EF4-FFF2-40B4-BE49-F238E27FC236}">
                  <a16:creationId xmlns:a16="http://schemas.microsoft.com/office/drawing/2014/main" id="{6AE3818A-E316-44F9-BFDF-19D8040BA88D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54;p46">
              <a:extLst>
                <a:ext uri="{FF2B5EF4-FFF2-40B4-BE49-F238E27FC236}">
                  <a16:creationId xmlns:a16="http://schemas.microsoft.com/office/drawing/2014/main" id="{4FA842AA-9188-45E7-B6EB-D2B79781B21F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55;p46">
              <a:extLst>
                <a:ext uri="{FF2B5EF4-FFF2-40B4-BE49-F238E27FC236}">
                  <a16:creationId xmlns:a16="http://schemas.microsoft.com/office/drawing/2014/main" id="{768CB378-ECD2-4421-9D29-14A64D5B4E2F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56;p46">
              <a:extLst>
                <a:ext uri="{FF2B5EF4-FFF2-40B4-BE49-F238E27FC236}">
                  <a16:creationId xmlns:a16="http://schemas.microsoft.com/office/drawing/2014/main" id="{1A6AC8B6-2B0F-470F-B73E-AD4530A6BF65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57;p46">
              <a:extLst>
                <a:ext uri="{FF2B5EF4-FFF2-40B4-BE49-F238E27FC236}">
                  <a16:creationId xmlns:a16="http://schemas.microsoft.com/office/drawing/2014/main" id="{8E8942BD-F5BC-4F7E-BC08-820C6187EE69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58;p46">
              <a:extLst>
                <a:ext uri="{FF2B5EF4-FFF2-40B4-BE49-F238E27FC236}">
                  <a16:creationId xmlns:a16="http://schemas.microsoft.com/office/drawing/2014/main" id="{99C391E4-0279-470D-8F68-D13E68DFE35E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59;p46">
              <a:extLst>
                <a:ext uri="{FF2B5EF4-FFF2-40B4-BE49-F238E27FC236}">
                  <a16:creationId xmlns:a16="http://schemas.microsoft.com/office/drawing/2014/main" id="{052A86B7-B606-4734-9A45-D971DECBBC8D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060;p46">
              <a:extLst>
                <a:ext uri="{FF2B5EF4-FFF2-40B4-BE49-F238E27FC236}">
                  <a16:creationId xmlns:a16="http://schemas.microsoft.com/office/drawing/2014/main" id="{AE5478F2-6B6A-4756-901D-43EE1352A3E2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061;p46">
              <a:extLst>
                <a:ext uri="{FF2B5EF4-FFF2-40B4-BE49-F238E27FC236}">
                  <a16:creationId xmlns:a16="http://schemas.microsoft.com/office/drawing/2014/main" id="{996BA101-86A4-4ACB-B82C-23AAED7DEDC3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62;p46">
              <a:extLst>
                <a:ext uri="{FF2B5EF4-FFF2-40B4-BE49-F238E27FC236}">
                  <a16:creationId xmlns:a16="http://schemas.microsoft.com/office/drawing/2014/main" id="{E811A7F6-10DC-4829-A1B4-1E2240EB3162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63;p46">
              <a:extLst>
                <a:ext uri="{FF2B5EF4-FFF2-40B4-BE49-F238E27FC236}">
                  <a16:creationId xmlns:a16="http://schemas.microsoft.com/office/drawing/2014/main" id="{C37301C8-2B52-4ED6-A154-C9AEDFC123C5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64;p46">
              <a:extLst>
                <a:ext uri="{FF2B5EF4-FFF2-40B4-BE49-F238E27FC236}">
                  <a16:creationId xmlns:a16="http://schemas.microsoft.com/office/drawing/2014/main" id="{E6E3FECE-3893-49B9-B6F6-4998C5848EF1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65;p46">
              <a:extLst>
                <a:ext uri="{FF2B5EF4-FFF2-40B4-BE49-F238E27FC236}">
                  <a16:creationId xmlns:a16="http://schemas.microsoft.com/office/drawing/2014/main" id="{9B256F41-F5E7-4254-A9A6-69255DE13A7E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66;p46">
              <a:extLst>
                <a:ext uri="{FF2B5EF4-FFF2-40B4-BE49-F238E27FC236}">
                  <a16:creationId xmlns:a16="http://schemas.microsoft.com/office/drawing/2014/main" id="{ACF3A338-0F4E-4E90-8225-0D96D6AA081C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9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15">
            <a:extLst>
              <a:ext uri="{FF2B5EF4-FFF2-40B4-BE49-F238E27FC236}">
                <a16:creationId xmlns:a16="http://schemas.microsoft.com/office/drawing/2014/main" id="{2DD9088F-4BAB-4E36-AE75-7E3067BA0404}"/>
              </a:ext>
            </a:extLst>
          </p:cNvPr>
          <p:cNvGrpSpPr/>
          <p:nvPr/>
        </p:nvGrpSpPr>
        <p:grpSpPr>
          <a:xfrm>
            <a:off x="4654136" y="510058"/>
            <a:ext cx="3999534" cy="4373367"/>
            <a:chOff x="7031794" y="3223481"/>
            <a:chExt cx="554527" cy="684768"/>
          </a:xfrm>
        </p:grpSpPr>
        <p:sp>
          <p:nvSpPr>
            <p:cNvPr id="7" name="Google Shape;1040;p46">
              <a:extLst>
                <a:ext uri="{FF2B5EF4-FFF2-40B4-BE49-F238E27FC236}">
                  <a16:creationId xmlns:a16="http://schemas.microsoft.com/office/drawing/2014/main" id="{7A48F390-E931-42A8-A24F-FA110824ADDC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41;p46">
              <a:extLst>
                <a:ext uri="{FF2B5EF4-FFF2-40B4-BE49-F238E27FC236}">
                  <a16:creationId xmlns:a16="http://schemas.microsoft.com/office/drawing/2014/main" id="{EE0368F7-D004-49EB-92D8-17348D46E232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42;p46">
              <a:extLst>
                <a:ext uri="{FF2B5EF4-FFF2-40B4-BE49-F238E27FC236}">
                  <a16:creationId xmlns:a16="http://schemas.microsoft.com/office/drawing/2014/main" id="{844B3AE0-80CD-4305-8C71-1CCB327762F6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43;p46">
              <a:extLst>
                <a:ext uri="{FF2B5EF4-FFF2-40B4-BE49-F238E27FC236}">
                  <a16:creationId xmlns:a16="http://schemas.microsoft.com/office/drawing/2014/main" id="{EC3F3C37-261B-4B0C-A643-FFC2D957443C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44;p46">
              <a:extLst>
                <a:ext uri="{FF2B5EF4-FFF2-40B4-BE49-F238E27FC236}">
                  <a16:creationId xmlns:a16="http://schemas.microsoft.com/office/drawing/2014/main" id="{DDE2D0A0-186C-4E60-A74B-1864BFA2E037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45;p46">
              <a:extLst>
                <a:ext uri="{FF2B5EF4-FFF2-40B4-BE49-F238E27FC236}">
                  <a16:creationId xmlns:a16="http://schemas.microsoft.com/office/drawing/2014/main" id="{DCFE4D4C-8FC7-471D-AEAF-517976F3DFCA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46;p46">
              <a:extLst>
                <a:ext uri="{FF2B5EF4-FFF2-40B4-BE49-F238E27FC236}">
                  <a16:creationId xmlns:a16="http://schemas.microsoft.com/office/drawing/2014/main" id="{8276F072-A26B-409E-87BC-3805BA4AF653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47;p46">
              <a:extLst>
                <a:ext uri="{FF2B5EF4-FFF2-40B4-BE49-F238E27FC236}">
                  <a16:creationId xmlns:a16="http://schemas.microsoft.com/office/drawing/2014/main" id="{7E851AEF-3FAE-4A91-85E5-933510CF9F96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48;p46">
              <a:extLst>
                <a:ext uri="{FF2B5EF4-FFF2-40B4-BE49-F238E27FC236}">
                  <a16:creationId xmlns:a16="http://schemas.microsoft.com/office/drawing/2014/main" id="{4F7939F0-27C6-4B19-A8AF-0DB3F184DD89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49;p46">
              <a:extLst>
                <a:ext uri="{FF2B5EF4-FFF2-40B4-BE49-F238E27FC236}">
                  <a16:creationId xmlns:a16="http://schemas.microsoft.com/office/drawing/2014/main" id="{80676827-8874-4125-BFFE-28A43109B947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50;p46">
              <a:extLst>
                <a:ext uri="{FF2B5EF4-FFF2-40B4-BE49-F238E27FC236}">
                  <a16:creationId xmlns:a16="http://schemas.microsoft.com/office/drawing/2014/main" id="{7A94132E-8829-402D-A6B8-06CB5E2B96FB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51;p46">
              <a:extLst>
                <a:ext uri="{FF2B5EF4-FFF2-40B4-BE49-F238E27FC236}">
                  <a16:creationId xmlns:a16="http://schemas.microsoft.com/office/drawing/2014/main" id="{238248FC-434D-4CEA-827E-EF3F5E812280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52;p46">
              <a:extLst>
                <a:ext uri="{FF2B5EF4-FFF2-40B4-BE49-F238E27FC236}">
                  <a16:creationId xmlns:a16="http://schemas.microsoft.com/office/drawing/2014/main" id="{7674D96B-2528-4EAD-B0EC-9D564B94A25C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53;p46">
              <a:extLst>
                <a:ext uri="{FF2B5EF4-FFF2-40B4-BE49-F238E27FC236}">
                  <a16:creationId xmlns:a16="http://schemas.microsoft.com/office/drawing/2014/main" id="{ED585D92-E5C5-4A4C-B468-9A0408AB8491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54;p46">
              <a:extLst>
                <a:ext uri="{FF2B5EF4-FFF2-40B4-BE49-F238E27FC236}">
                  <a16:creationId xmlns:a16="http://schemas.microsoft.com/office/drawing/2014/main" id="{FD2B6534-7397-497B-BAF2-649D101E0C86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55;p46">
              <a:extLst>
                <a:ext uri="{FF2B5EF4-FFF2-40B4-BE49-F238E27FC236}">
                  <a16:creationId xmlns:a16="http://schemas.microsoft.com/office/drawing/2014/main" id="{20FED6B2-2FA4-4875-A54C-2E26E4365617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56;p46">
              <a:extLst>
                <a:ext uri="{FF2B5EF4-FFF2-40B4-BE49-F238E27FC236}">
                  <a16:creationId xmlns:a16="http://schemas.microsoft.com/office/drawing/2014/main" id="{ABAEA890-360D-4944-B22E-94567ECF67AE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57;p46">
              <a:extLst>
                <a:ext uri="{FF2B5EF4-FFF2-40B4-BE49-F238E27FC236}">
                  <a16:creationId xmlns:a16="http://schemas.microsoft.com/office/drawing/2014/main" id="{B267E07A-4C90-4A4D-B9F3-DFEE00B4AFCF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58;p46">
              <a:extLst>
                <a:ext uri="{FF2B5EF4-FFF2-40B4-BE49-F238E27FC236}">
                  <a16:creationId xmlns:a16="http://schemas.microsoft.com/office/drawing/2014/main" id="{F8C5AF69-13EC-4CF6-B357-6A04FA1F0D57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59;p46">
              <a:extLst>
                <a:ext uri="{FF2B5EF4-FFF2-40B4-BE49-F238E27FC236}">
                  <a16:creationId xmlns:a16="http://schemas.microsoft.com/office/drawing/2014/main" id="{D2B1D8F9-DA50-4711-B978-D30E3D8DC8AB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0;p46">
              <a:extLst>
                <a:ext uri="{FF2B5EF4-FFF2-40B4-BE49-F238E27FC236}">
                  <a16:creationId xmlns:a16="http://schemas.microsoft.com/office/drawing/2014/main" id="{BF0239EF-B14E-4242-82E4-D9B593854239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1;p46">
              <a:extLst>
                <a:ext uri="{FF2B5EF4-FFF2-40B4-BE49-F238E27FC236}">
                  <a16:creationId xmlns:a16="http://schemas.microsoft.com/office/drawing/2014/main" id="{A45DCE00-A118-4AC9-B987-296A9799F46E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62;p46">
              <a:extLst>
                <a:ext uri="{FF2B5EF4-FFF2-40B4-BE49-F238E27FC236}">
                  <a16:creationId xmlns:a16="http://schemas.microsoft.com/office/drawing/2014/main" id="{776A2E62-C3CF-4391-933E-C099C9A16ACA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63;p46">
              <a:extLst>
                <a:ext uri="{FF2B5EF4-FFF2-40B4-BE49-F238E27FC236}">
                  <a16:creationId xmlns:a16="http://schemas.microsoft.com/office/drawing/2014/main" id="{B8C1F593-9506-4E58-9381-24CF4ECDB964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64;p46">
              <a:extLst>
                <a:ext uri="{FF2B5EF4-FFF2-40B4-BE49-F238E27FC236}">
                  <a16:creationId xmlns:a16="http://schemas.microsoft.com/office/drawing/2014/main" id="{68E3D6A0-FB1C-4D8C-959F-31C377C0D7E9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65;p46">
              <a:extLst>
                <a:ext uri="{FF2B5EF4-FFF2-40B4-BE49-F238E27FC236}">
                  <a16:creationId xmlns:a16="http://schemas.microsoft.com/office/drawing/2014/main" id="{8DB3805E-B900-4394-A1A2-A1E1449653F6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66;p46">
              <a:extLst>
                <a:ext uri="{FF2B5EF4-FFF2-40B4-BE49-F238E27FC236}">
                  <a16:creationId xmlns:a16="http://schemas.microsoft.com/office/drawing/2014/main" id="{21473C36-5C75-4D7E-89A6-AFEBB2B89121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02" y="4137507"/>
            <a:ext cx="5110800" cy="4281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229D01-74AE-49B4-9A81-44E54496A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17F40-9655-46BD-941E-E18FAAF91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73" y="1558368"/>
            <a:ext cx="570025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2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243" y="2134985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Speed of The Snake should be given by the user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02" y="4137507"/>
            <a:ext cx="5110800" cy="428100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28" name="Grupo 15">
            <a:extLst>
              <a:ext uri="{FF2B5EF4-FFF2-40B4-BE49-F238E27FC236}">
                <a16:creationId xmlns:a16="http://schemas.microsoft.com/office/drawing/2014/main" id="{7AD566D5-9F6E-4F9D-A4E0-9A53F3ECE0C5}"/>
              </a:ext>
            </a:extLst>
          </p:cNvPr>
          <p:cNvGrpSpPr/>
          <p:nvPr/>
        </p:nvGrpSpPr>
        <p:grpSpPr>
          <a:xfrm>
            <a:off x="5161722" y="821636"/>
            <a:ext cx="3200400" cy="3624468"/>
            <a:chOff x="7031794" y="3223481"/>
            <a:chExt cx="554527" cy="684768"/>
          </a:xfrm>
        </p:grpSpPr>
        <p:sp>
          <p:nvSpPr>
            <p:cNvPr id="29" name="Google Shape;1040;p46">
              <a:extLst>
                <a:ext uri="{FF2B5EF4-FFF2-40B4-BE49-F238E27FC236}">
                  <a16:creationId xmlns:a16="http://schemas.microsoft.com/office/drawing/2014/main" id="{5DF877C0-7CF7-4D78-8AF4-4315AC530CAB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41;p46">
              <a:extLst>
                <a:ext uri="{FF2B5EF4-FFF2-40B4-BE49-F238E27FC236}">
                  <a16:creationId xmlns:a16="http://schemas.microsoft.com/office/drawing/2014/main" id="{9A754871-E22A-4BF7-990C-818C5AC3BFF5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42;p46">
              <a:extLst>
                <a:ext uri="{FF2B5EF4-FFF2-40B4-BE49-F238E27FC236}">
                  <a16:creationId xmlns:a16="http://schemas.microsoft.com/office/drawing/2014/main" id="{5F40C54E-F995-44EB-8AA4-1E9535333224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43;p46">
              <a:extLst>
                <a:ext uri="{FF2B5EF4-FFF2-40B4-BE49-F238E27FC236}">
                  <a16:creationId xmlns:a16="http://schemas.microsoft.com/office/drawing/2014/main" id="{8D2E0C26-881B-4628-AEE7-8BA689B8DC55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44;p46">
              <a:extLst>
                <a:ext uri="{FF2B5EF4-FFF2-40B4-BE49-F238E27FC236}">
                  <a16:creationId xmlns:a16="http://schemas.microsoft.com/office/drawing/2014/main" id="{7AD7E83C-0BA3-4DC3-AB36-30A0BC32200B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45;p46">
              <a:extLst>
                <a:ext uri="{FF2B5EF4-FFF2-40B4-BE49-F238E27FC236}">
                  <a16:creationId xmlns:a16="http://schemas.microsoft.com/office/drawing/2014/main" id="{6E3BA45F-1146-4B9D-A49A-E7A522D36EED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46;p46">
              <a:extLst>
                <a:ext uri="{FF2B5EF4-FFF2-40B4-BE49-F238E27FC236}">
                  <a16:creationId xmlns:a16="http://schemas.microsoft.com/office/drawing/2014/main" id="{6F8BCDB0-7C00-482D-A95D-5D60F1DB257F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47;p46">
              <a:extLst>
                <a:ext uri="{FF2B5EF4-FFF2-40B4-BE49-F238E27FC236}">
                  <a16:creationId xmlns:a16="http://schemas.microsoft.com/office/drawing/2014/main" id="{CD073E84-4446-460F-97C8-06A7DABF56A8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48;p46">
              <a:extLst>
                <a:ext uri="{FF2B5EF4-FFF2-40B4-BE49-F238E27FC236}">
                  <a16:creationId xmlns:a16="http://schemas.microsoft.com/office/drawing/2014/main" id="{AEB0C62B-4E29-4AA1-8F25-D352A1ECE950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49;p46">
              <a:extLst>
                <a:ext uri="{FF2B5EF4-FFF2-40B4-BE49-F238E27FC236}">
                  <a16:creationId xmlns:a16="http://schemas.microsoft.com/office/drawing/2014/main" id="{7C1C441E-5A69-4FB5-B813-D3A6CE1D9FC2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50;p46">
              <a:extLst>
                <a:ext uri="{FF2B5EF4-FFF2-40B4-BE49-F238E27FC236}">
                  <a16:creationId xmlns:a16="http://schemas.microsoft.com/office/drawing/2014/main" id="{9B521488-2B4A-4DC0-B0A7-5B7FD0B0893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51;p46">
              <a:extLst>
                <a:ext uri="{FF2B5EF4-FFF2-40B4-BE49-F238E27FC236}">
                  <a16:creationId xmlns:a16="http://schemas.microsoft.com/office/drawing/2014/main" id="{6DAE5BC2-28F1-4CB9-8FFB-09470AB661CA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52;p46">
              <a:extLst>
                <a:ext uri="{FF2B5EF4-FFF2-40B4-BE49-F238E27FC236}">
                  <a16:creationId xmlns:a16="http://schemas.microsoft.com/office/drawing/2014/main" id="{C335DC27-7F8A-4F79-814D-DDFD6A2354AB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53;p46">
              <a:extLst>
                <a:ext uri="{FF2B5EF4-FFF2-40B4-BE49-F238E27FC236}">
                  <a16:creationId xmlns:a16="http://schemas.microsoft.com/office/drawing/2014/main" id="{6AE3818A-E316-44F9-BFDF-19D8040BA88D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54;p46">
              <a:extLst>
                <a:ext uri="{FF2B5EF4-FFF2-40B4-BE49-F238E27FC236}">
                  <a16:creationId xmlns:a16="http://schemas.microsoft.com/office/drawing/2014/main" id="{4FA842AA-9188-45E7-B6EB-D2B79781B21F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55;p46">
              <a:extLst>
                <a:ext uri="{FF2B5EF4-FFF2-40B4-BE49-F238E27FC236}">
                  <a16:creationId xmlns:a16="http://schemas.microsoft.com/office/drawing/2014/main" id="{768CB378-ECD2-4421-9D29-14A64D5B4E2F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56;p46">
              <a:extLst>
                <a:ext uri="{FF2B5EF4-FFF2-40B4-BE49-F238E27FC236}">
                  <a16:creationId xmlns:a16="http://schemas.microsoft.com/office/drawing/2014/main" id="{1A6AC8B6-2B0F-470F-B73E-AD4530A6BF65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57;p46">
              <a:extLst>
                <a:ext uri="{FF2B5EF4-FFF2-40B4-BE49-F238E27FC236}">
                  <a16:creationId xmlns:a16="http://schemas.microsoft.com/office/drawing/2014/main" id="{8E8942BD-F5BC-4F7E-BC08-820C6187EE69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58;p46">
              <a:extLst>
                <a:ext uri="{FF2B5EF4-FFF2-40B4-BE49-F238E27FC236}">
                  <a16:creationId xmlns:a16="http://schemas.microsoft.com/office/drawing/2014/main" id="{99C391E4-0279-470D-8F68-D13E68DFE35E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59;p46">
              <a:extLst>
                <a:ext uri="{FF2B5EF4-FFF2-40B4-BE49-F238E27FC236}">
                  <a16:creationId xmlns:a16="http://schemas.microsoft.com/office/drawing/2014/main" id="{052A86B7-B606-4734-9A45-D971DECBBC8D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060;p46">
              <a:extLst>
                <a:ext uri="{FF2B5EF4-FFF2-40B4-BE49-F238E27FC236}">
                  <a16:creationId xmlns:a16="http://schemas.microsoft.com/office/drawing/2014/main" id="{AE5478F2-6B6A-4756-901D-43EE1352A3E2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061;p46">
              <a:extLst>
                <a:ext uri="{FF2B5EF4-FFF2-40B4-BE49-F238E27FC236}">
                  <a16:creationId xmlns:a16="http://schemas.microsoft.com/office/drawing/2014/main" id="{996BA101-86A4-4ACB-B82C-23AAED7DEDC3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62;p46">
              <a:extLst>
                <a:ext uri="{FF2B5EF4-FFF2-40B4-BE49-F238E27FC236}">
                  <a16:creationId xmlns:a16="http://schemas.microsoft.com/office/drawing/2014/main" id="{E811A7F6-10DC-4829-A1B4-1E2240EB3162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63;p46">
              <a:extLst>
                <a:ext uri="{FF2B5EF4-FFF2-40B4-BE49-F238E27FC236}">
                  <a16:creationId xmlns:a16="http://schemas.microsoft.com/office/drawing/2014/main" id="{C37301C8-2B52-4ED6-A154-C9AEDFC123C5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64;p46">
              <a:extLst>
                <a:ext uri="{FF2B5EF4-FFF2-40B4-BE49-F238E27FC236}">
                  <a16:creationId xmlns:a16="http://schemas.microsoft.com/office/drawing/2014/main" id="{E6E3FECE-3893-49B9-B6F6-4998C5848EF1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65;p46">
              <a:extLst>
                <a:ext uri="{FF2B5EF4-FFF2-40B4-BE49-F238E27FC236}">
                  <a16:creationId xmlns:a16="http://schemas.microsoft.com/office/drawing/2014/main" id="{9B256F41-F5E7-4254-A9A6-69255DE13A7E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66;p46">
              <a:extLst>
                <a:ext uri="{FF2B5EF4-FFF2-40B4-BE49-F238E27FC236}">
                  <a16:creationId xmlns:a16="http://schemas.microsoft.com/office/drawing/2014/main" id="{ACF3A338-0F4E-4E90-8225-0D96D6AA081C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CEFC829-27A5-4906-8CAB-AEA6F462A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538" y="1931203"/>
            <a:ext cx="245779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9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15">
            <a:extLst>
              <a:ext uri="{FF2B5EF4-FFF2-40B4-BE49-F238E27FC236}">
                <a16:creationId xmlns:a16="http://schemas.microsoft.com/office/drawing/2014/main" id="{2E8B65E8-570A-4B2A-BA81-3BAD06051A58}"/>
              </a:ext>
            </a:extLst>
          </p:cNvPr>
          <p:cNvGrpSpPr/>
          <p:nvPr/>
        </p:nvGrpSpPr>
        <p:grpSpPr>
          <a:xfrm>
            <a:off x="4654136" y="510058"/>
            <a:ext cx="3999534" cy="4373367"/>
            <a:chOff x="7031794" y="3223481"/>
            <a:chExt cx="554527" cy="684768"/>
          </a:xfrm>
        </p:grpSpPr>
        <p:sp>
          <p:nvSpPr>
            <p:cNvPr id="6" name="Google Shape;1040;p46">
              <a:extLst>
                <a:ext uri="{FF2B5EF4-FFF2-40B4-BE49-F238E27FC236}">
                  <a16:creationId xmlns:a16="http://schemas.microsoft.com/office/drawing/2014/main" id="{64CB3FA5-4C4A-4D67-BAB5-7D441211854A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41;p46">
              <a:extLst>
                <a:ext uri="{FF2B5EF4-FFF2-40B4-BE49-F238E27FC236}">
                  <a16:creationId xmlns:a16="http://schemas.microsoft.com/office/drawing/2014/main" id="{BFE6FDBD-D812-414F-9307-76263EE0026A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42;p46">
              <a:extLst>
                <a:ext uri="{FF2B5EF4-FFF2-40B4-BE49-F238E27FC236}">
                  <a16:creationId xmlns:a16="http://schemas.microsoft.com/office/drawing/2014/main" id="{C93DA268-EF0A-4FC3-A352-4636FCD0D0FC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43;p46">
              <a:extLst>
                <a:ext uri="{FF2B5EF4-FFF2-40B4-BE49-F238E27FC236}">
                  <a16:creationId xmlns:a16="http://schemas.microsoft.com/office/drawing/2014/main" id="{0933E8FD-874C-455E-AFD4-42992E445834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44;p46">
              <a:extLst>
                <a:ext uri="{FF2B5EF4-FFF2-40B4-BE49-F238E27FC236}">
                  <a16:creationId xmlns:a16="http://schemas.microsoft.com/office/drawing/2014/main" id="{77225063-EB00-430B-98AB-748F3A384265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45;p46">
              <a:extLst>
                <a:ext uri="{FF2B5EF4-FFF2-40B4-BE49-F238E27FC236}">
                  <a16:creationId xmlns:a16="http://schemas.microsoft.com/office/drawing/2014/main" id="{16F8568B-F537-44E9-92F3-D6A827B6F644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46;p46">
              <a:extLst>
                <a:ext uri="{FF2B5EF4-FFF2-40B4-BE49-F238E27FC236}">
                  <a16:creationId xmlns:a16="http://schemas.microsoft.com/office/drawing/2014/main" id="{5F2066F2-7BEC-4892-AF90-173AFFD1E09C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47;p46">
              <a:extLst>
                <a:ext uri="{FF2B5EF4-FFF2-40B4-BE49-F238E27FC236}">
                  <a16:creationId xmlns:a16="http://schemas.microsoft.com/office/drawing/2014/main" id="{5F7673E4-FA5A-461A-A46E-BCDEE4AAF72B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48;p46">
              <a:extLst>
                <a:ext uri="{FF2B5EF4-FFF2-40B4-BE49-F238E27FC236}">
                  <a16:creationId xmlns:a16="http://schemas.microsoft.com/office/drawing/2014/main" id="{8974515A-741C-4259-99FB-EB887298D78F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49;p46">
              <a:extLst>
                <a:ext uri="{FF2B5EF4-FFF2-40B4-BE49-F238E27FC236}">
                  <a16:creationId xmlns:a16="http://schemas.microsoft.com/office/drawing/2014/main" id="{F5E134DA-51C6-451A-AB60-104E13AF723B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50;p46">
              <a:extLst>
                <a:ext uri="{FF2B5EF4-FFF2-40B4-BE49-F238E27FC236}">
                  <a16:creationId xmlns:a16="http://schemas.microsoft.com/office/drawing/2014/main" id="{4BD5CDD2-3EB2-43B2-AB56-9E9129B5F8D3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51;p46">
              <a:extLst>
                <a:ext uri="{FF2B5EF4-FFF2-40B4-BE49-F238E27FC236}">
                  <a16:creationId xmlns:a16="http://schemas.microsoft.com/office/drawing/2014/main" id="{E8438DD6-D9D6-4B97-9F71-EE0BFEB7F7F9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52;p46">
              <a:extLst>
                <a:ext uri="{FF2B5EF4-FFF2-40B4-BE49-F238E27FC236}">
                  <a16:creationId xmlns:a16="http://schemas.microsoft.com/office/drawing/2014/main" id="{A8DA4827-EC78-4F5D-A0A2-3BCD9BD37130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53;p46">
              <a:extLst>
                <a:ext uri="{FF2B5EF4-FFF2-40B4-BE49-F238E27FC236}">
                  <a16:creationId xmlns:a16="http://schemas.microsoft.com/office/drawing/2014/main" id="{6738DBD9-DD8A-4609-89E1-05AA2616A613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54;p46">
              <a:extLst>
                <a:ext uri="{FF2B5EF4-FFF2-40B4-BE49-F238E27FC236}">
                  <a16:creationId xmlns:a16="http://schemas.microsoft.com/office/drawing/2014/main" id="{189805A0-506F-4F76-B1D8-391AE27ECDEB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55;p46">
              <a:extLst>
                <a:ext uri="{FF2B5EF4-FFF2-40B4-BE49-F238E27FC236}">
                  <a16:creationId xmlns:a16="http://schemas.microsoft.com/office/drawing/2014/main" id="{C7F850F9-FB23-47FC-8366-C6629A872039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56;p46">
              <a:extLst>
                <a:ext uri="{FF2B5EF4-FFF2-40B4-BE49-F238E27FC236}">
                  <a16:creationId xmlns:a16="http://schemas.microsoft.com/office/drawing/2014/main" id="{F7BAA229-F58E-4945-9F4B-0B1A65D2DCB1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57;p46">
              <a:extLst>
                <a:ext uri="{FF2B5EF4-FFF2-40B4-BE49-F238E27FC236}">
                  <a16:creationId xmlns:a16="http://schemas.microsoft.com/office/drawing/2014/main" id="{156F3D93-31C2-4B16-A089-0F2FEE092EBD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58;p46">
              <a:extLst>
                <a:ext uri="{FF2B5EF4-FFF2-40B4-BE49-F238E27FC236}">
                  <a16:creationId xmlns:a16="http://schemas.microsoft.com/office/drawing/2014/main" id="{7EC7D173-2682-4788-80C9-B19EC6362A68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59;p46">
              <a:extLst>
                <a:ext uri="{FF2B5EF4-FFF2-40B4-BE49-F238E27FC236}">
                  <a16:creationId xmlns:a16="http://schemas.microsoft.com/office/drawing/2014/main" id="{C7322A09-C3B9-4B56-B25F-201EBA3CC5D5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0;p46">
              <a:extLst>
                <a:ext uri="{FF2B5EF4-FFF2-40B4-BE49-F238E27FC236}">
                  <a16:creationId xmlns:a16="http://schemas.microsoft.com/office/drawing/2014/main" id="{DACB2673-5C0D-4B76-8A19-2C2BD3E4E01F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1;p46">
              <a:extLst>
                <a:ext uri="{FF2B5EF4-FFF2-40B4-BE49-F238E27FC236}">
                  <a16:creationId xmlns:a16="http://schemas.microsoft.com/office/drawing/2014/main" id="{47B48C18-0AA0-44C1-A9E5-6B370AC34731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62;p46">
              <a:extLst>
                <a:ext uri="{FF2B5EF4-FFF2-40B4-BE49-F238E27FC236}">
                  <a16:creationId xmlns:a16="http://schemas.microsoft.com/office/drawing/2014/main" id="{EEF23532-3DC2-4247-AA7C-D976B3BF166A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63;p46">
              <a:extLst>
                <a:ext uri="{FF2B5EF4-FFF2-40B4-BE49-F238E27FC236}">
                  <a16:creationId xmlns:a16="http://schemas.microsoft.com/office/drawing/2014/main" id="{730BAD43-15CB-40C5-8865-A3A0CB0F9D50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64;p46">
              <a:extLst>
                <a:ext uri="{FF2B5EF4-FFF2-40B4-BE49-F238E27FC236}">
                  <a16:creationId xmlns:a16="http://schemas.microsoft.com/office/drawing/2014/main" id="{337A0953-FD36-42ED-874E-A11ECDDF7B80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65;p46">
              <a:extLst>
                <a:ext uri="{FF2B5EF4-FFF2-40B4-BE49-F238E27FC236}">
                  <a16:creationId xmlns:a16="http://schemas.microsoft.com/office/drawing/2014/main" id="{8E129B42-D2A3-41D3-A91A-0AF09C1E560B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66;p46">
              <a:extLst>
                <a:ext uri="{FF2B5EF4-FFF2-40B4-BE49-F238E27FC236}">
                  <a16:creationId xmlns:a16="http://schemas.microsoft.com/office/drawing/2014/main" id="{307060C6-2AA0-4A96-84E5-7D46BCD04EA0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02" y="4137507"/>
            <a:ext cx="5110800" cy="4281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26C3EC-BE84-4746-9FAD-148633184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F833D-F1E0-449B-B73D-C00A946C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94" y="731025"/>
            <a:ext cx="4282811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42045" y="197675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Should have a Start Button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02" y="4137507"/>
            <a:ext cx="5110800" cy="428100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28" name="Grupo 15">
            <a:extLst>
              <a:ext uri="{FF2B5EF4-FFF2-40B4-BE49-F238E27FC236}">
                <a16:creationId xmlns:a16="http://schemas.microsoft.com/office/drawing/2014/main" id="{7AD566D5-9F6E-4F9D-A4E0-9A53F3ECE0C5}"/>
              </a:ext>
            </a:extLst>
          </p:cNvPr>
          <p:cNvGrpSpPr/>
          <p:nvPr/>
        </p:nvGrpSpPr>
        <p:grpSpPr>
          <a:xfrm>
            <a:off x="5161722" y="821636"/>
            <a:ext cx="3200400" cy="3624468"/>
            <a:chOff x="7031794" y="3223481"/>
            <a:chExt cx="554527" cy="684768"/>
          </a:xfrm>
        </p:grpSpPr>
        <p:sp>
          <p:nvSpPr>
            <p:cNvPr id="29" name="Google Shape;1040;p46">
              <a:extLst>
                <a:ext uri="{FF2B5EF4-FFF2-40B4-BE49-F238E27FC236}">
                  <a16:creationId xmlns:a16="http://schemas.microsoft.com/office/drawing/2014/main" id="{5DF877C0-7CF7-4D78-8AF4-4315AC530CAB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41;p46">
              <a:extLst>
                <a:ext uri="{FF2B5EF4-FFF2-40B4-BE49-F238E27FC236}">
                  <a16:creationId xmlns:a16="http://schemas.microsoft.com/office/drawing/2014/main" id="{9A754871-E22A-4BF7-990C-818C5AC3BFF5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42;p46">
              <a:extLst>
                <a:ext uri="{FF2B5EF4-FFF2-40B4-BE49-F238E27FC236}">
                  <a16:creationId xmlns:a16="http://schemas.microsoft.com/office/drawing/2014/main" id="{5F40C54E-F995-44EB-8AA4-1E9535333224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43;p46">
              <a:extLst>
                <a:ext uri="{FF2B5EF4-FFF2-40B4-BE49-F238E27FC236}">
                  <a16:creationId xmlns:a16="http://schemas.microsoft.com/office/drawing/2014/main" id="{8D2E0C26-881B-4628-AEE7-8BA689B8DC55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44;p46">
              <a:extLst>
                <a:ext uri="{FF2B5EF4-FFF2-40B4-BE49-F238E27FC236}">
                  <a16:creationId xmlns:a16="http://schemas.microsoft.com/office/drawing/2014/main" id="{7AD7E83C-0BA3-4DC3-AB36-30A0BC32200B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45;p46">
              <a:extLst>
                <a:ext uri="{FF2B5EF4-FFF2-40B4-BE49-F238E27FC236}">
                  <a16:creationId xmlns:a16="http://schemas.microsoft.com/office/drawing/2014/main" id="{6E3BA45F-1146-4B9D-A49A-E7A522D36EED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46;p46">
              <a:extLst>
                <a:ext uri="{FF2B5EF4-FFF2-40B4-BE49-F238E27FC236}">
                  <a16:creationId xmlns:a16="http://schemas.microsoft.com/office/drawing/2014/main" id="{6F8BCDB0-7C00-482D-A95D-5D60F1DB257F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47;p46">
              <a:extLst>
                <a:ext uri="{FF2B5EF4-FFF2-40B4-BE49-F238E27FC236}">
                  <a16:creationId xmlns:a16="http://schemas.microsoft.com/office/drawing/2014/main" id="{CD073E84-4446-460F-97C8-06A7DABF56A8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48;p46">
              <a:extLst>
                <a:ext uri="{FF2B5EF4-FFF2-40B4-BE49-F238E27FC236}">
                  <a16:creationId xmlns:a16="http://schemas.microsoft.com/office/drawing/2014/main" id="{AEB0C62B-4E29-4AA1-8F25-D352A1ECE950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49;p46">
              <a:extLst>
                <a:ext uri="{FF2B5EF4-FFF2-40B4-BE49-F238E27FC236}">
                  <a16:creationId xmlns:a16="http://schemas.microsoft.com/office/drawing/2014/main" id="{7C1C441E-5A69-4FB5-B813-D3A6CE1D9FC2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50;p46">
              <a:extLst>
                <a:ext uri="{FF2B5EF4-FFF2-40B4-BE49-F238E27FC236}">
                  <a16:creationId xmlns:a16="http://schemas.microsoft.com/office/drawing/2014/main" id="{9B521488-2B4A-4DC0-B0A7-5B7FD0B0893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51;p46">
              <a:extLst>
                <a:ext uri="{FF2B5EF4-FFF2-40B4-BE49-F238E27FC236}">
                  <a16:creationId xmlns:a16="http://schemas.microsoft.com/office/drawing/2014/main" id="{6DAE5BC2-28F1-4CB9-8FFB-09470AB661CA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52;p46">
              <a:extLst>
                <a:ext uri="{FF2B5EF4-FFF2-40B4-BE49-F238E27FC236}">
                  <a16:creationId xmlns:a16="http://schemas.microsoft.com/office/drawing/2014/main" id="{C335DC27-7F8A-4F79-814D-DDFD6A2354AB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53;p46">
              <a:extLst>
                <a:ext uri="{FF2B5EF4-FFF2-40B4-BE49-F238E27FC236}">
                  <a16:creationId xmlns:a16="http://schemas.microsoft.com/office/drawing/2014/main" id="{6AE3818A-E316-44F9-BFDF-19D8040BA88D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54;p46">
              <a:extLst>
                <a:ext uri="{FF2B5EF4-FFF2-40B4-BE49-F238E27FC236}">
                  <a16:creationId xmlns:a16="http://schemas.microsoft.com/office/drawing/2014/main" id="{4FA842AA-9188-45E7-B6EB-D2B79781B21F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55;p46">
              <a:extLst>
                <a:ext uri="{FF2B5EF4-FFF2-40B4-BE49-F238E27FC236}">
                  <a16:creationId xmlns:a16="http://schemas.microsoft.com/office/drawing/2014/main" id="{768CB378-ECD2-4421-9D29-14A64D5B4E2F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56;p46">
              <a:extLst>
                <a:ext uri="{FF2B5EF4-FFF2-40B4-BE49-F238E27FC236}">
                  <a16:creationId xmlns:a16="http://schemas.microsoft.com/office/drawing/2014/main" id="{1A6AC8B6-2B0F-470F-B73E-AD4530A6BF65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57;p46">
              <a:extLst>
                <a:ext uri="{FF2B5EF4-FFF2-40B4-BE49-F238E27FC236}">
                  <a16:creationId xmlns:a16="http://schemas.microsoft.com/office/drawing/2014/main" id="{8E8942BD-F5BC-4F7E-BC08-820C6187EE69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58;p46">
              <a:extLst>
                <a:ext uri="{FF2B5EF4-FFF2-40B4-BE49-F238E27FC236}">
                  <a16:creationId xmlns:a16="http://schemas.microsoft.com/office/drawing/2014/main" id="{99C391E4-0279-470D-8F68-D13E68DFE35E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59;p46">
              <a:extLst>
                <a:ext uri="{FF2B5EF4-FFF2-40B4-BE49-F238E27FC236}">
                  <a16:creationId xmlns:a16="http://schemas.microsoft.com/office/drawing/2014/main" id="{052A86B7-B606-4734-9A45-D971DECBBC8D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060;p46">
              <a:extLst>
                <a:ext uri="{FF2B5EF4-FFF2-40B4-BE49-F238E27FC236}">
                  <a16:creationId xmlns:a16="http://schemas.microsoft.com/office/drawing/2014/main" id="{AE5478F2-6B6A-4756-901D-43EE1352A3E2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061;p46">
              <a:extLst>
                <a:ext uri="{FF2B5EF4-FFF2-40B4-BE49-F238E27FC236}">
                  <a16:creationId xmlns:a16="http://schemas.microsoft.com/office/drawing/2014/main" id="{996BA101-86A4-4ACB-B82C-23AAED7DEDC3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62;p46">
              <a:extLst>
                <a:ext uri="{FF2B5EF4-FFF2-40B4-BE49-F238E27FC236}">
                  <a16:creationId xmlns:a16="http://schemas.microsoft.com/office/drawing/2014/main" id="{E811A7F6-10DC-4829-A1B4-1E2240EB3162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63;p46">
              <a:extLst>
                <a:ext uri="{FF2B5EF4-FFF2-40B4-BE49-F238E27FC236}">
                  <a16:creationId xmlns:a16="http://schemas.microsoft.com/office/drawing/2014/main" id="{C37301C8-2B52-4ED6-A154-C9AEDFC123C5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64;p46">
              <a:extLst>
                <a:ext uri="{FF2B5EF4-FFF2-40B4-BE49-F238E27FC236}">
                  <a16:creationId xmlns:a16="http://schemas.microsoft.com/office/drawing/2014/main" id="{E6E3FECE-3893-49B9-B6F6-4998C5848EF1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65;p46">
              <a:extLst>
                <a:ext uri="{FF2B5EF4-FFF2-40B4-BE49-F238E27FC236}">
                  <a16:creationId xmlns:a16="http://schemas.microsoft.com/office/drawing/2014/main" id="{9B256F41-F5E7-4254-A9A6-69255DE13A7E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66;p46">
              <a:extLst>
                <a:ext uri="{FF2B5EF4-FFF2-40B4-BE49-F238E27FC236}">
                  <a16:creationId xmlns:a16="http://schemas.microsoft.com/office/drawing/2014/main" id="{ACF3A338-0F4E-4E90-8225-0D96D6AA081C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A8E96C5-75F8-4B1E-8106-B8E13AF72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4" b="8593"/>
          <a:stretch/>
        </p:blipFill>
        <p:spPr>
          <a:xfrm>
            <a:off x="6296063" y="2128848"/>
            <a:ext cx="1082134" cy="5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3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15">
            <a:extLst>
              <a:ext uri="{FF2B5EF4-FFF2-40B4-BE49-F238E27FC236}">
                <a16:creationId xmlns:a16="http://schemas.microsoft.com/office/drawing/2014/main" id="{6AABAABA-AE78-4E0B-8BA4-B9E046462FB0}"/>
              </a:ext>
            </a:extLst>
          </p:cNvPr>
          <p:cNvGrpSpPr/>
          <p:nvPr/>
        </p:nvGrpSpPr>
        <p:grpSpPr>
          <a:xfrm>
            <a:off x="4654136" y="510058"/>
            <a:ext cx="3999534" cy="4373367"/>
            <a:chOff x="7031794" y="3223481"/>
            <a:chExt cx="554527" cy="684768"/>
          </a:xfrm>
        </p:grpSpPr>
        <p:sp>
          <p:nvSpPr>
            <p:cNvPr id="7" name="Google Shape;1040;p46">
              <a:extLst>
                <a:ext uri="{FF2B5EF4-FFF2-40B4-BE49-F238E27FC236}">
                  <a16:creationId xmlns:a16="http://schemas.microsoft.com/office/drawing/2014/main" id="{0DF0B234-40A9-424B-966A-FE247C2A4E20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41;p46">
              <a:extLst>
                <a:ext uri="{FF2B5EF4-FFF2-40B4-BE49-F238E27FC236}">
                  <a16:creationId xmlns:a16="http://schemas.microsoft.com/office/drawing/2014/main" id="{90094BDC-24E9-462F-9361-876252FE73BC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42;p46">
              <a:extLst>
                <a:ext uri="{FF2B5EF4-FFF2-40B4-BE49-F238E27FC236}">
                  <a16:creationId xmlns:a16="http://schemas.microsoft.com/office/drawing/2014/main" id="{5E84DECA-144C-405F-AA6D-5B607A24E964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43;p46">
              <a:extLst>
                <a:ext uri="{FF2B5EF4-FFF2-40B4-BE49-F238E27FC236}">
                  <a16:creationId xmlns:a16="http://schemas.microsoft.com/office/drawing/2014/main" id="{389BC50E-F67F-491D-BA66-BB370E76EF0F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44;p46">
              <a:extLst>
                <a:ext uri="{FF2B5EF4-FFF2-40B4-BE49-F238E27FC236}">
                  <a16:creationId xmlns:a16="http://schemas.microsoft.com/office/drawing/2014/main" id="{BA0A6028-D43D-4367-94A4-CC65D9772826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45;p46">
              <a:extLst>
                <a:ext uri="{FF2B5EF4-FFF2-40B4-BE49-F238E27FC236}">
                  <a16:creationId xmlns:a16="http://schemas.microsoft.com/office/drawing/2014/main" id="{4BC03029-1D37-4576-868A-B17398E8A794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46;p46">
              <a:extLst>
                <a:ext uri="{FF2B5EF4-FFF2-40B4-BE49-F238E27FC236}">
                  <a16:creationId xmlns:a16="http://schemas.microsoft.com/office/drawing/2014/main" id="{D548C143-598D-4784-B002-B6374B85072D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47;p46">
              <a:extLst>
                <a:ext uri="{FF2B5EF4-FFF2-40B4-BE49-F238E27FC236}">
                  <a16:creationId xmlns:a16="http://schemas.microsoft.com/office/drawing/2014/main" id="{08F0DA6A-6407-468F-8907-2E4FD500412F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48;p46">
              <a:extLst>
                <a:ext uri="{FF2B5EF4-FFF2-40B4-BE49-F238E27FC236}">
                  <a16:creationId xmlns:a16="http://schemas.microsoft.com/office/drawing/2014/main" id="{AD4E5FB6-D964-4792-BE95-D0FE3D3CA358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49;p46">
              <a:extLst>
                <a:ext uri="{FF2B5EF4-FFF2-40B4-BE49-F238E27FC236}">
                  <a16:creationId xmlns:a16="http://schemas.microsoft.com/office/drawing/2014/main" id="{27E19E6E-8C42-4406-B50A-AB6A7A2B8183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50;p46">
              <a:extLst>
                <a:ext uri="{FF2B5EF4-FFF2-40B4-BE49-F238E27FC236}">
                  <a16:creationId xmlns:a16="http://schemas.microsoft.com/office/drawing/2014/main" id="{4A17878F-6C99-449D-88F9-8D49F9A4286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51;p46">
              <a:extLst>
                <a:ext uri="{FF2B5EF4-FFF2-40B4-BE49-F238E27FC236}">
                  <a16:creationId xmlns:a16="http://schemas.microsoft.com/office/drawing/2014/main" id="{32AA9A03-E4C9-40DA-9DB7-1116B5768515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52;p46">
              <a:extLst>
                <a:ext uri="{FF2B5EF4-FFF2-40B4-BE49-F238E27FC236}">
                  <a16:creationId xmlns:a16="http://schemas.microsoft.com/office/drawing/2014/main" id="{8FCB8A70-8092-4443-99D5-5963A63749AE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53;p46">
              <a:extLst>
                <a:ext uri="{FF2B5EF4-FFF2-40B4-BE49-F238E27FC236}">
                  <a16:creationId xmlns:a16="http://schemas.microsoft.com/office/drawing/2014/main" id="{8156865E-8B55-468D-BDF4-37FEDA502C13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54;p46">
              <a:extLst>
                <a:ext uri="{FF2B5EF4-FFF2-40B4-BE49-F238E27FC236}">
                  <a16:creationId xmlns:a16="http://schemas.microsoft.com/office/drawing/2014/main" id="{CA334857-7325-434E-8F51-7A7A3359A0E1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55;p46">
              <a:extLst>
                <a:ext uri="{FF2B5EF4-FFF2-40B4-BE49-F238E27FC236}">
                  <a16:creationId xmlns:a16="http://schemas.microsoft.com/office/drawing/2014/main" id="{48681882-81E3-4F7A-BA4C-88186B558518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56;p46">
              <a:extLst>
                <a:ext uri="{FF2B5EF4-FFF2-40B4-BE49-F238E27FC236}">
                  <a16:creationId xmlns:a16="http://schemas.microsoft.com/office/drawing/2014/main" id="{7414658E-59BE-49EC-BC78-7D11DA445C26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57;p46">
              <a:extLst>
                <a:ext uri="{FF2B5EF4-FFF2-40B4-BE49-F238E27FC236}">
                  <a16:creationId xmlns:a16="http://schemas.microsoft.com/office/drawing/2014/main" id="{135B18AC-4139-4EF4-8096-D77AFFEC2C24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58;p46">
              <a:extLst>
                <a:ext uri="{FF2B5EF4-FFF2-40B4-BE49-F238E27FC236}">
                  <a16:creationId xmlns:a16="http://schemas.microsoft.com/office/drawing/2014/main" id="{4027F438-8C91-4E1C-B928-FC93FC13E393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59;p46">
              <a:extLst>
                <a:ext uri="{FF2B5EF4-FFF2-40B4-BE49-F238E27FC236}">
                  <a16:creationId xmlns:a16="http://schemas.microsoft.com/office/drawing/2014/main" id="{6FEC6840-980A-4D89-9F28-FADEE893F72E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0;p46">
              <a:extLst>
                <a:ext uri="{FF2B5EF4-FFF2-40B4-BE49-F238E27FC236}">
                  <a16:creationId xmlns:a16="http://schemas.microsoft.com/office/drawing/2014/main" id="{B950C107-9B7B-4CA2-AB1C-FE84D762B07C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1;p46">
              <a:extLst>
                <a:ext uri="{FF2B5EF4-FFF2-40B4-BE49-F238E27FC236}">
                  <a16:creationId xmlns:a16="http://schemas.microsoft.com/office/drawing/2014/main" id="{F5357E2B-4640-42AC-82D8-E8025B5BA717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62;p46">
              <a:extLst>
                <a:ext uri="{FF2B5EF4-FFF2-40B4-BE49-F238E27FC236}">
                  <a16:creationId xmlns:a16="http://schemas.microsoft.com/office/drawing/2014/main" id="{6A7A3554-0D64-4D30-97AB-13FBA30D6517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63;p46">
              <a:extLst>
                <a:ext uri="{FF2B5EF4-FFF2-40B4-BE49-F238E27FC236}">
                  <a16:creationId xmlns:a16="http://schemas.microsoft.com/office/drawing/2014/main" id="{632BB93D-E643-411A-8C0C-57B1B5E8B2B5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64;p46">
              <a:extLst>
                <a:ext uri="{FF2B5EF4-FFF2-40B4-BE49-F238E27FC236}">
                  <a16:creationId xmlns:a16="http://schemas.microsoft.com/office/drawing/2014/main" id="{EEA84C05-A090-4E43-92B6-FDF035C61CB5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65;p46">
              <a:extLst>
                <a:ext uri="{FF2B5EF4-FFF2-40B4-BE49-F238E27FC236}">
                  <a16:creationId xmlns:a16="http://schemas.microsoft.com/office/drawing/2014/main" id="{955CD83B-029B-4FFF-86C2-74648A6FF236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66;p46">
              <a:extLst>
                <a:ext uri="{FF2B5EF4-FFF2-40B4-BE49-F238E27FC236}">
                  <a16:creationId xmlns:a16="http://schemas.microsoft.com/office/drawing/2014/main" id="{374466F1-AB5A-49FB-B5CB-0088A4747128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02" y="4137507"/>
            <a:ext cx="5110800" cy="4281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549CE-F60E-4F11-B861-D692BE0F7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2CE8C-F954-4575-81FC-8753A76C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81" y="1009514"/>
            <a:ext cx="4587638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90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42045" y="197675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3600" dirty="0"/>
              <a:t>Scores should be scored in a file.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02" y="4137507"/>
            <a:ext cx="5110800" cy="428100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28" name="Grupo 15">
            <a:extLst>
              <a:ext uri="{FF2B5EF4-FFF2-40B4-BE49-F238E27FC236}">
                <a16:creationId xmlns:a16="http://schemas.microsoft.com/office/drawing/2014/main" id="{7AD566D5-9F6E-4F9D-A4E0-9A53F3ECE0C5}"/>
              </a:ext>
            </a:extLst>
          </p:cNvPr>
          <p:cNvGrpSpPr/>
          <p:nvPr/>
        </p:nvGrpSpPr>
        <p:grpSpPr>
          <a:xfrm>
            <a:off x="5161722" y="821636"/>
            <a:ext cx="3200400" cy="3624468"/>
            <a:chOff x="7031794" y="3223481"/>
            <a:chExt cx="554527" cy="684768"/>
          </a:xfrm>
        </p:grpSpPr>
        <p:sp>
          <p:nvSpPr>
            <p:cNvPr id="29" name="Google Shape;1040;p46">
              <a:extLst>
                <a:ext uri="{FF2B5EF4-FFF2-40B4-BE49-F238E27FC236}">
                  <a16:creationId xmlns:a16="http://schemas.microsoft.com/office/drawing/2014/main" id="{5DF877C0-7CF7-4D78-8AF4-4315AC530CAB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41;p46">
              <a:extLst>
                <a:ext uri="{FF2B5EF4-FFF2-40B4-BE49-F238E27FC236}">
                  <a16:creationId xmlns:a16="http://schemas.microsoft.com/office/drawing/2014/main" id="{9A754871-E22A-4BF7-990C-818C5AC3BFF5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42;p46">
              <a:extLst>
                <a:ext uri="{FF2B5EF4-FFF2-40B4-BE49-F238E27FC236}">
                  <a16:creationId xmlns:a16="http://schemas.microsoft.com/office/drawing/2014/main" id="{5F40C54E-F995-44EB-8AA4-1E9535333224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43;p46">
              <a:extLst>
                <a:ext uri="{FF2B5EF4-FFF2-40B4-BE49-F238E27FC236}">
                  <a16:creationId xmlns:a16="http://schemas.microsoft.com/office/drawing/2014/main" id="{8D2E0C26-881B-4628-AEE7-8BA689B8DC55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44;p46">
              <a:extLst>
                <a:ext uri="{FF2B5EF4-FFF2-40B4-BE49-F238E27FC236}">
                  <a16:creationId xmlns:a16="http://schemas.microsoft.com/office/drawing/2014/main" id="{7AD7E83C-0BA3-4DC3-AB36-30A0BC32200B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45;p46">
              <a:extLst>
                <a:ext uri="{FF2B5EF4-FFF2-40B4-BE49-F238E27FC236}">
                  <a16:creationId xmlns:a16="http://schemas.microsoft.com/office/drawing/2014/main" id="{6E3BA45F-1146-4B9D-A49A-E7A522D36EED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46;p46">
              <a:extLst>
                <a:ext uri="{FF2B5EF4-FFF2-40B4-BE49-F238E27FC236}">
                  <a16:creationId xmlns:a16="http://schemas.microsoft.com/office/drawing/2014/main" id="{6F8BCDB0-7C00-482D-A95D-5D60F1DB257F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47;p46">
              <a:extLst>
                <a:ext uri="{FF2B5EF4-FFF2-40B4-BE49-F238E27FC236}">
                  <a16:creationId xmlns:a16="http://schemas.microsoft.com/office/drawing/2014/main" id="{CD073E84-4446-460F-97C8-06A7DABF56A8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48;p46">
              <a:extLst>
                <a:ext uri="{FF2B5EF4-FFF2-40B4-BE49-F238E27FC236}">
                  <a16:creationId xmlns:a16="http://schemas.microsoft.com/office/drawing/2014/main" id="{AEB0C62B-4E29-4AA1-8F25-D352A1ECE950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49;p46">
              <a:extLst>
                <a:ext uri="{FF2B5EF4-FFF2-40B4-BE49-F238E27FC236}">
                  <a16:creationId xmlns:a16="http://schemas.microsoft.com/office/drawing/2014/main" id="{7C1C441E-5A69-4FB5-B813-D3A6CE1D9FC2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50;p46">
              <a:extLst>
                <a:ext uri="{FF2B5EF4-FFF2-40B4-BE49-F238E27FC236}">
                  <a16:creationId xmlns:a16="http://schemas.microsoft.com/office/drawing/2014/main" id="{9B521488-2B4A-4DC0-B0A7-5B7FD0B0893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51;p46">
              <a:extLst>
                <a:ext uri="{FF2B5EF4-FFF2-40B4-BE49-F238E27FC236}">
                  <a16:creationId xmlns:a16="http://schemas.microsoft.com/office/drawing/2014/main" id="{6DAE5BC2-28F1-4CB9-8FFB-09470AB661CA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52;p46">
              <a:extLst>
                <a:ext uri="{FF2B5EF4-FFF2-40B4-BE49-F238E27FC236}">
                  <a16:creationId xmlns:a16="http://schemas.microsoft.com/office/drawing/2014/main" id="{C335DC27-7F8A-4F79-814D-DDFD6A2354AB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53;p46">
              <a:extLst>
                <a:ext uri="{FF2B5EF4-FFF2-40B4-BE49-F238E27FC236}">
                  <a16:creationId xmlns:a16="http://schemas.microsoft.com/office/drawing/2014/main" id="{6AE3818A-E316-44F9-BFDF-19D8040BA88D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54;p46">
              <a:extLst>
                <a:ext uri="{FF2B5EF4-FFF2-40B4-BE49-F238E27FC236}">
                  <a16:creationId xmlns:a16="http://schemas.microsoft.com/office/drawing/2014/main" id="{4FA842AA-9188-45E7-B6EB-D2B79781B21F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55;p46">
              <a:extLst>
                <a:ext uri="{FF2B5EF4-FFF2-40B4-BE49-F238E27FC236}">
                  <a16:creationId xmlns:a16="http://schemas.microsoft.com/office/drawing/2014/main" id="{768CB378-ECD2-4421-9D29-14A64D5B4E2F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56;p46">
              <a:extLst>
                <a:ext uri="{FF2B5EF4-FFF2-40B4-BE49-F238E27FC236}">
                  <a16:creationId xmlns:a16="http://schemas.microsoft.com/office/drawing/2014/main" id="{1A6AC8B6-2B0F-470F-B73E-AD4530A6BF65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57;p46">
              <a:extLst>
                <a:ext uri="{FF2B5EF4-FFF2-40B4-BE49-F238E27FC236}">
                  <a16:creationId xmlns:a16="http://schemas.microsoft.com/office/drawing/2014/main" id="{8E8942BD-F5BC-4F7E-BC08-820C6187EE69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58;p46">
              <a:extLst>
                <a:ext uri="{FF2B5EF4-FFF2-40B4-BE49-F238E27FC236}">
                  <a16:creationId xmlns:a16="http://schemas.microsoft.com/office/drawing/2014/main" id="{99C391E4-0279-470D-8F68-D13E68DFE35E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59;p46">
              <a:extLst>
                <a:ext uri="{FF2B5EF4-FFF2-40B4-BE49-F238E27FC236}">
                  <a16:creationId xmlns:a16="http://schemas.microsoft.com/office/drawing/2014/main" id="{052A86B7-B606-4734-9A45-D971DECBBC8D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060;p46">
              <a:extLst>
                <a:ext uri="{FF2B5EF4-FFF2-40B4-BE49-F238E27FC236}">
                  <a16:creationId xmlns:a16="http://schemas.microsoft.com/office/drawing/2014/main" id="{AE5478F2-6B6A-4756-901D-43EE1352A3E2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061;p46">
              <a:extLst>
                <a:ext uri="{FF2B5EF4-FFF2-40B4-BE49-F238E27FC236}">
                  <a16:creationId xmlns:a16="http://schemas.microsoft.com/office/drawing/2014/main" id="{996BA101-86A4-4ACB-B82C-23AAED7DEDC3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62;p46">
              <a:extLst>
                <a:ext uri="{FF2B5EF4-FFF2-40B4-BE49-F238E27FC236}">
                  <a16:creationId xmlns:a16="http://schemas.microsoft.com/office/drawing/2014/main" id="{E811A7F6-10DC-4829-A1B4-1E2240EB3162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63;p46">
              <a:extLst>
                <a:ext uri="{FF2B5EF4-FFF2-40B4-BE49-F238E27FC236}">
                  <a16:creationId xmlns:a16="http://schemas.microsoft.com/office/drawing/2014/main" id="{C37301C8-2B52-4ED6-A154-C9AEDFC123C5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64;p46">
              <a:extLst>
                <a:ext uri="{FF2B5EF4-FFF2-40B4-BE49-F238E27FC236}">
                  <a16:creationId xmlns:a16="http://schemas.microsoft.com/office/drawing/2014/main" id="{E6E3FECE-3893-49B9-B6F6-4998C5848EF1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65;p46">
              <a:extLst>
                <a:ext uri="{FF2B5EF4-FFF2-40B4-BE49-F238E27FC236}">
                  <a16:creationId xmlns:a16="http://schemas.microsoft.com/office/drawing/2014/main" id="{9B256F41-F5E7-4254-A9A6-69255DE13A7E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66;p46">
              <a:extLst>
                <a:ext uri="{FF2B5EF4-FFF2-40B4-BE49-F238E27FC236}">
                  <a16:creationId xmlns:a16="http://schemas.microsoft.com/office/drawing/2014/main" id="{ACF3A338-0F4E-4E90-8225-0D96D6AA081C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67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02" y="4137507"/>
            <a:ext cx="5110800" cy="428100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28" name="Grupo 15">
            <a:extLst>
              <a:ext uri="{FF2B5EF4-FFF2-40B4-BE49-F238E27FC236}">
                <a16:creationId xmlns:a16="http://schemas.microsoft.com/office/drawing/2014/main" id="{7AD566D5-9F6E-4F9D-A4E0-9A53F3ECE0C5}"/>
              </a:ext>
            </a:extLst>
          </p:cNvPr>
          <p:cNvGrpSpPr/>
          <p:nvPr/>
        </p:nvGrpSpPr>
        <p:grpSpPr>
          <a:xfrm>
            <a:off x="5161722" y="821636"/>
            <a:ext cx="3200400" cy="3624468"/>
            <a:chOff x="7031794" y="3223481"/>
            <a:chExt cx="554527" cy="684768"/>
          </a:xfrm>
        </p:grpSpPr>
        <p:sp>
          <p:nvSpPr>
            <p:cNvPr id="29" name="Google Shape;1040;p46">
              <a:extLst>
                <a:ext uri="{FF2B5EF4-FFF2-40B4-BE49-F238E27FC236}">
                  <a16:creationId xmlns:a16="http://schemas.microsoft.com/office/drawing/2014/main" id="{5DF877C0-7CF7-4D78-8AF4-4315AC530CAB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41;p46">
              <a:extLst>
                <a:ext uri="{FF2B5EF4-FFF2-40B4-BE49-F238E27FC236}">
                  <a16:creationId xmlns:a16="http://schemas.microsoft.com/office/drawing/2014/main" id="{9A754871-E22A-4BF7-990C-818C5AC3BFF5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42;p46">
              <a:extLst>
                <a:ext uri="{FF2B5EF4-FFF2-40B4-BE49-F238E27FC236}">
                  <a16:creationId xmlns:a16="http://schemas.microsoft.com/office/drawing/2014/main" id="{5F40C54E-F995-44EB-8AA4-1E9535333224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43;p46">
              <a:extLst>
                <a:ext uri="{FF2B5EF4-FFF2-40B4-BE49-F238E27FC236}">
                  <a16:creationId xmlns:a16="http://schemas.microsoft.com/office/drawing/2014/main" id="{8D2E0C26-881B-4628-AEE7-8BA689B8DC55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44;p46">
              <a:extLst>
                <a:ext uri="{FF2B5EF4-FFF2-40B4-BE49-F238E27FC236}">
                  <a16:creationId xmlns:a16="http://schemas.microsoft.com/office/drawing/2014/main" id="{7AD7E83C-0BA3-4DC3-AB36-30A0BC32200B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45;p46">
              <a:extLst>
                <a:ext uri="{FF2B5EF4-FFF2-40B4-BE49-F238E27FC236}">
                  <a16:creationId xmlns:a16="http://schemas.microsoft.com/office/drawing/2014/main" id="{6E3BA45F-1146-4B9D-A49A-E7A522D36EED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46;p46">
              <a:extLst>
                <a:ext uri="{FF2B5EF4-FFF2-40B4-BE49-F238E27FC236}">
                  <a16:creationId xmlns:a16="http://schemas.microsoft.com/office/drawing/2014/main" id="{6F8BCDB0-7C00-482D-A95D-5D60F1DB257F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47;p46">
              <a:extLst>
                <a:ext uri="{FF2B5EF4-FFF2-40B4-BE49-F238E27FC236}">
                  <a16:creationId xmlns:a16="http://schemas.microsoft.com/office/drawing/2014/main" id="{CD073E84-4446-460F-97C8-06A7DABF56A8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48;p46">
              <a:extLst>
                <a:ext uri="{FF2B5EF4-FFF2-40B4-BE49-F238E27FC236}">
                  <a16:creationId xmlns:a16="http://schemas.microsoft.com/office/drawing/2014/main" id="{AEB0C62B-4E29-4AA1-8F25-D352A1ECE950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49;p46">
              <a:extLst>
                <a:ext uri="{FF2B5EF4-FFF2-40B4-BE49-F238E27FC236}">
                  <a16:creationId xmlns:a16="http://schemas.microsoft.com/office/drawing/2014/main" id="{7C1C441E-5A69-4FB5-B813-D3A6CE1D9FC2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50;p46">
              <a:extLst>
                <a:ext uri="{FF2B5EF4-FFF2-40B4-BE49-F238E27FC236}">
                  <a16:creationId xmlns:a16="http://schemas.microsoft.com/office/drawing/2014/main" id="{9B521488-2B4A-4DC0-B0A7-5B7FD0B0893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51;p46">
              <a:extLst>
                <a:ext uri="{FF2B5EF4-FFF2-40B4-BE49-F238E27FC236}">
                  <a16:creationId xmlns:a16="http://schemas.microsoft.com/office/drawing/2014/main" id="{6DAE5BC2-28F1-4CB9-8FFB-09470AB661CA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52;p46">
              <a:extLst>
                <a:ext uri="{FF2B5EF4-FFF2-40B4-BE49-F238E27FC236}">
                  <a16:creationId xmlns:a16="http://schemas.microsoft.com/office/drawing/2014/main" id="{C335DC27-7F8A-4F79-814D-DDFD6A2354AB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53;p46">
              <a:extLst>
                <a:ext uri="{FF2B5EF4-FFF2-40B4-BE49-F238E27FC236}">
                  <a16:creationId xmlns:a16="http://schemas.microsoft.com/office/drawing/2014/main" id="{6AE3818A-E316-44F9-BFDF-19D8040BA88D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54;p46">
              <a:extLst>
                <a:ext uri="{FF2B5EF4-FFF2-40B4-BE49-F238E27FC236}">
                  <a16:creationId xmlns:a16="http://schemas.microsoft.com/office/drawing/2014/main" id="{4FA842AA-9188-45E7-B6EB-D2B79781B21F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55;p46">
              <a:extLst>
                <a:ext uri="{FF2B5EF4-FFF2-40B4-BE49-F238E27FC236}">
                  <a16:creationId xmlns:a16="http://schemas.microsoft.com/office/drawing/2014/main" id="{768CB378-ECD2-4421-9D29-14A64D5B4E2F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56;p46">
              <a:extLst>
                <a:ext uri="{FF2B5EF4-FFF2-40B4-BE49-F238E27FC236}">
                  <a16:creationId xmlns:a16="http://schemas.microsoft.com/office/drawing/2014/main" id="{1A6AC8B6-2B0F-470F-B73E-AD4530A6BF65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57;p46">
              <a:extLst>
                <a:ext uri="{FF2B5EF4-FFF2-40B4-BE49-F238E27FC236}">
                  <a16:creationId xmlns:a16="http://schemas.microsoft.com/office/drawing/2014/main" id="{8E8942BD-F5BC-4F7E-BC08-820C6187EE69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58;p46">
              <a:extLst>
                <a:ext uri="{FF2B5EF4-FFF2-40B4-BE49-F238E27FC236}">
                  <a16:creationId xmlns:a16="http://schemas.microsoft.com/office/drawing/2014/main" id="{99C391E4-0279-470D-8F68-D13E68DFE35E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59;p46">
              <a:extLst>
                <a:ext uri="{FF2B5EF4-FFF2-40B4-BE49-F238E27FC236}">
                  <a16:creationId xmlns:a16="http://schemas.microsoft.com/office/drawing/2014/main" id="{052A86B7-B606-4734-9A45-D971DECBBC8D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060;p46">
              <a:extLst>
                <a:ext uri="{FF2B5EF4-FFF2-40B4-BE49-F238E27FC236}">
                  <a16:creationId xmlns:a16="http://schemas.microsoft.com/office/drawing/2014/main" id="{AE5478F2-6B6A-4756-901D-43EE1352A3E2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061;p46">
              <a:extLst>
                <a:ext uri="{FF2B5EF4-FFF2-40B4-BE49-F238E27FC236}">
                  <a16:creationId xmlns:a16="http://schemas.microsoft.com/office/drawing/2014/main" id="{996BA101-86A4-4ACB-B82C-23AAED7DEDC3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62;p46">
              <a:extLst>
                <a:ext uri="{FF2B5EF4-FFF2-40B4-BE49-F238E27FC236}">
                  <a16:creationId xmlns:a16="http://schemas.microsoft.com/office/drawing/2014/main" id="{E811A7F6-10DC-4829-A1B4-1E2240EB3162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63;p46">
              <a:extLst>
                <a:ext uri="{FF2B5EF4-FFF2-40B4-BE49-F238E27FC236}">
                  <a16:creationId xmlns:a16="http://schemas.microsoft.com/office/drawing/2014/main" id="{C37301C8-2B52-4ED6-A154-C9AEDFC123C5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64;p46">
              <a:extLst>
                <a:ext uri="{FF2B5EF4-FFF2-40B4-BE49-F238E27FC236}">
                  <a16:creationId xmlns:a16="http://schemas.microsoft.com/office/drawing/2014/main" id="{E6E3FECE-3893-49B9-B6F6-4998C5848EF1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65;p46">
              <a:extLst>
                <a:ext uri="{FF2B5EF4-FFF2-40B4-BE49-F238E27FC236}">
                  <a16:creationId xmlns:a16="http://schemas.microsoft.com/office/drawing/2014/main" id="{9B256F41-F5E7-4254-A9A6-69255DE13A7E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66;p46">
              <a:extLst>
                <a:ext uri="{FF2B5EF4-FFF2-40B4-BE49-F238E27FC236}">
                  <a16:creationId xmlns:a16="http://schemas.microsoft.com/office/drawing/2014/main" id="{ACF3A338-0F4E-4E90-8225-0D96D6AA081C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3240823-5E38-4C31-8058-20DF37565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98A28-5B76-4700-98E2-2424650C5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838" y="1821115"/>
            <a:ext cx="5578323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8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855300" y="347752"/>
            <a:ext cx="219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855300" y="1799384"/>
            <a:ext cx="2840100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I 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9E44"/>
                </a:solidFill>
                <a:latin typeface="Barlow Light" panose="020B0604020202020204" charset="0"/>
              </a:rPr>
              <a:t>Sanjay Krishna S R</a:t>
            </a:r>
            <a:endParaRPr sz="2800" b="1" dirty="0">
              <a:solidFill>
                <a:srgbClr val="FF9E44"/>
              </a:solidFill>
              <a:latin typeface="Barlow Light" panose="020B060402020202020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2"/>
                </a:solidFill>
              </a:rPr>
              <a:t> 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D829C-EF64-489C-A8C6-A164BC347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0" y="4660413"/>
            <a:ext cx="346309" cy="346309"/>
          </a:xfrm>
          <a:prstGeom prst="rect">
            <a:avLst/>
          </a:prstGeom>
        </p:spPr>
      </p:pic>
      <p:sp>
        <p:nvSpPr>
          <p:cNvPr id="37" name="Google Shape;117;p13">
            <a:extLst>
              <a:ext uri="{FF2B5EF4-FFF2-40B4-BE49-F238E27FC236}">
                <a16:creationId xmlns:a16="http://schemas.microsoft.com/office/drawing/2014/main" id="{4E2404D3-4051-49C9-ADC9-0371FFC4CD73}"/>
              </a:ext>
            </a:extLst>
          </p:cNvPr>
          <p:cNvSpPr txBox="1">
            <a:spLocks/>
          </p:cNvSpPr>
          <p:nvPr/>
        </p:nvSpPr>
        <p:spPr>
          <a:xfrm>
            <a:off x="988173" y="4660413"/>
            <a:ext cx="2650712" cy="31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pt-BR" sz="1800" dirty="0">
                <a:solidFill>
                  <a:schemeClr val="accent2"/>
                </a:solidFill>
              </a:rPr>
              <a:t>/sanjaykrishna1203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E1FE9-A646-4763-8478-D87F5CDDB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37" y="4648449"/>
            <a:ext cx="370236" cy="370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DCCC6-96BD-4F65-B098-C5BAFC97E6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5551170" y="1380854"/>
            <a:ext cx="2499360" cy="2499360"/>
          </a:xfrm>
          <a:prstGeom prst="ellipse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27043" y="1885405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3600" dirty="0"/>
              <a:t>High Score should be Given.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02" y="4137507"/>
            <a:ext cx="5110800" cy="428100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28" name="Grupo 15">
            <a:extLst>
              <a:ext uri="{FF2B5EF4-FFF2-40B4-BE49-F238E27FC236}">
                <a16:creationId xmlns:a16="http://schemas.microsoft.com/office/drawing/2014/main" id="{7AD566D5-9F6E-4F9D-A4E0-9A53F3ECE0C5}"/>
              </a:ext>
            </a:extLst>
          </p:cNvPr>
          <p:cNvGrpSpPr/>
          <p:nvPr/>
        </p:nvGrpSpPr>
        <p:grpSpPr>
          <a:xfrm>
            <a:off x="5161722" y="821636"/>
            <a:ext cx="3200400" cy="3624468"/>
            <a:chOff x="7031794" y="3223481"/>
            <a:chExt cx="554527" cy="684768"/>
          </a:xfrm>
        </p:grpSpPr>
        <p:sp>
          <p:nvSpPr>
            <p:cNvPr id="29" name="Google Shape;1040;p46">
              <a:extLst>
                <a:ext uri="{FF2B5EF4-FFF2-40B4-BE49-F238E27FC236}">
                  <a16:creationId xmlns:a16="http://schemas.microsoft.com/office/drawing/2014/main" id="{5DF877C0-7CF7-4D78-8AF4-4315AC530CAB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41;p46">
              <a:extLst>
                <a:ext uri="{FF2B5EF4-FFF2-40B4-BE49-F238E27FC236}">
                  <a16:creationId xmlns:a16="http://schemas.microsoft.com/office/drawing/2014/main" id="{9A754871-E22A-4BF7-990C-818C5AC3BFF5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42;p46">
              <a:extLst>
                <a:ext uri="{FF2B5EF4-FFF2-40B4-BE49-F238E27FC236}">
                  <a16:creationId xmlns:a16="http://schemas.microsoft.com/office/drawing/2014/main" id="{5F40C54E-F995-44EB-8AA4-1E9535333224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43;p46">
              <a:extLst>
                <a:ext uri="{FF2B5EF4-FFF2-40B4-BE49-F238E27FC236}">
                  <a16:creationId xmlns:a16="http://schemas.microsoft.com/office/drawing/2014/main" id="{8D2E0C26-881B-4628-AEE7-8BA689B8DC55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44;p46">
              <a:extLst>
                <a:ext uri="{FF2B5EF4-FFF2-40B4-BE49-F238E27FC236}">
                  <a16:creationId xmlns:a16="http://schemas.microsoft.com/office/drawing/2014/main" id="{7AD7E83C-0BA3-4DC3-AB36-30A0BC32200B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45;p46">
              <a:extLst>
                <a:ext uri="{FF2B5EF4-FFF2-40B4-BE49-F238E27FC236}">
                  <a16:creationId xmlns:a16="http://schemas.microsoft.com/office/drawing/2014/main" id="{6E3BA45F-1146-4B9D-A49A-E7A522D36EED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46;p46">
              <a:extLst>
                <a:ext uri="{FF2B5EF4-FFF2-40B4-BE49-F238E27FC236}">
                  <a16:creationId xmlns:a16="http://schemas.microsoft.com/office/drawing/2014/main" id="{6F8BCDB0-7C00-482D-A95D-5D60F1DB257F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47;p46">
              <a:extLst>
                <a:ext uri="{FF2B5EF4-FFF2-40B4-BE49-F238E27FC236}">
                  <a16:creationId xmlns:a16="http://schemas.microsoft.com/office/drawing/2014/main" id="{CD073E84-4446-460F-97C8-06A7DABF56A8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48;p46">
              <a:extLst>
                <a:ext uri="{FF2B5EF4-FFF2-40B4-BE49-F238E27FC236}">
                  <a16:creationId xmlns:a16="http://schemas.microsoft.com/office/drawing/2014/main" id="{AEB0C62B-4E29-4AA1-8F25-D352A1ECE950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49;p46">
              <a:extLst>
                <a:ext uri="{FF2B5EF4-FFF2-40B4-BE49-F238E27FC236}">
                  <a16:creationId xmlns:a16="http://schemas.microsoft.com/office/drawing/2014/main" id="{7C1C441E-5A69-4FB5-B813-D3A6CE1D9FC2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50;p46">
              <a:extLst>
                <a:ext uri="{FF2B5EF4-FFF2-40B4-BE49-F238E27FC236}">
                  <a16:creationId xmlns:a16="http://schemas.microsoft.com/office/drawing/2014/main" id="{9B521488-2B4A-4DC0-B0A7-5B7FD0B0893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51;p46">
              <a:extLst>
                <a:ext uri="{FF2B5EF4-FFF2-40B4-BE49-F238E27FC236}">
                  <a16:creationId xmlns:a16="http://schemas.microsoft.com/office/drawing/2014/main" id="{6DAE5BC2-28F1-4CB9-8FFB-09470AB661CA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52;p46">
              <a:extLst>
                <a:ext uri="{FF2B5EF4-FFF2-40B4-BE49-F238E27FC236}">
                  <a16:creationId xmlns:a16="http://schemas.microsoft.com/office/drawing/2014/main" id="{C335DC27-7F8A-4F79-814D-DDFD6A2354AB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53;p46">
              <a:extLst>
                <a:ext uri="{FF2B5EF4-FFF2-40B4-BE49-F238E27FC236}">
                  <a16:creationId xmlns:a16="http://schemas.microsoft.com/office/drawing/2014/main" id="{6AE3818A-E316-44F9-BFDF-19D8040BA88D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54;p46">
              <a:extLst>
                <a:ext uri="{FF2B5EF4-FFF2-40B4-BE49-F238E27FC236}">
                  <a16:creationId xmlns:a16="http://schemas.microsoft.com/office/drawing/2014/main" id="{4FA842AA-9188-45E7-B6EB-D2B79781B21F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55;p46">
              <a:extLst>
                <a:ext uri="{FF2B5EF4-FFF2-40B4-BE49-F238E27FC236}">
                  <a16:creationId xmlns:a16="http://schemas.microsoft.com/office/drawing/2014/main" id="{768CB378-ECD2-4421-9D29-14A64D5B4E2F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56;p46">
              <a:extLst>
                <a:ext uri="{FF2B5EF4-FFF2-40B4-BE49-F238E27FC236}">
                  <a16:creationId xmlns:a16="http://schemas.microsoft.com/office/drawing/2014/main" id="{1A6AC8B6-2B0F-470F-B73E-AD4530A6BF65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57;p46">
              <a:extLst>
                <a:ext uri="{FF2B5EF4-FFF2-40B4-BE49-F238E27FC236}">
                  <a16:creationId xmlns:a16="http://schemas.microsoft.com/office/drawing/2014/main" id="{8E8942BD-F5BC-4F7E-BC08-820C6187EE69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58;p46">
              <a:extLst>
                <a:ext uri="{FF2B5EF4-FFF2-40B4-BE49-F238E27FC236}">
                  <a16:creationId xmlns:a16="http://schemas.microsoft.com/office/drawing/2014/main" id="{99C391E4-0279-470D-8F68-D13E68DFE35E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59;p46">
              <a:extLst>
                <a:ext uri="{FF2B5EF4-FFF2-40B4-BE49-F238E27FC236}">
                  <a16:creationId xmlns:a16="http://schemas.microsoft.com/office/drawing/2014/main" id="{052A86B7-B606-4734-9A45-D971DECBBC8D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060;p46">
              <a:extLst>
                <a:ext uri="{FF2B5EF4-FFF2-40B4-BE49-F238E27FC236}">
                  <a16:creationId xmlns:a16="http://schemas.microsoft.com/office/drawing/2014/main" id="{AE5478F2-6B6A-4756-901D-43EE1352A3E2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061;p46">
              <a:extLst>
                <a:ext uri="{FF2B5EF4-FFF2-40B4-BE49-F238E27FC236}">
                  <a16:creationId xmlns:a16="http://schemas.microsoft.com/office/drawing/2014/main" id="{996BA101-86A4-4ACB-B82C-23AAED7DEDC3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62;p46">
              <a:extLst>
                <a:ext uri="{FF2B5EF4-FFF2-40B4-BE49-F238E27FC236}">
                  <a16:creationId xmlns:a16="http://schemas.microsoft.com/office/drawing/2014/main" id="{E811A7F6-10DC-4829-A1B4-1E2240EB3162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63;p46">
              <a:extLst>
                <a:ext uri="{FF2B5EF4-FFF2-40B4-BE49-F238E27FC236}">
                  <a16:creationId xmlns:a16="http://schemas.microsoft.com/office/drawing/2014/main" id="{C37301C8-2B52-4ED6-A154-C9AEDFC123C5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64;p46">
              <a:extLst>
                <a:ext uri="{FF2B5EF4-FFF2-40B4-BE49-F238E27FC236}">
                  <a16:creationId xmlns:a16="http://schemas.microsoft.com/office/drawing/2014/main" id="{E6E3FECE-3893-49B9-B6F6-4998C5848EF1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65;p46">
              <a:extLst>
                <a:ext uri="{FF2B5EF4-FFF2-40B4-BE49-F238E27FC236}">
                  <a16:creationId xmlns:a16="http://schemas.microsoft.com/office/drawing/2014/main" id="{9B256F41-F5E7-4254-A9A6-69255DE13A7E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66;p46">
              <a:extLst>
                <a:ext uri="{FF2B5EF4-FFF2-40B4-BE49-F238E27FC236}">
                  <a16:creationId xmlns:a16="http://schemas.microsoft.com/office/drawing/2014/main" id="{ACF3A338-0F4E-4E90-8225-0D96D6AA081C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42EF368-0077-4991-B4D3-7FB4361D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65" y="2020302"/>
            <a:ext cx="248637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02" y="4137507"/>
            <a:ext cx="5110800" cy="428100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28" name="Grupo 15">
            <a:extLst>
              <a:ext uri="{FF2B5EF4-FFF2-40B4-BE49-F238E27FC236}">
                <a16:creationId xmlns:a16="http://schemas.microsoft.com/office/drawing/2014/main" id="{7AD566D5-9F6E-4F9D-A4E0-9A53F3ECE0C5}"/>
              </a:ext>
            </a:extLst>
          </p:cNvPr>
          <p:cNvGrpSpPr/>
          <p:nvPr/>
        </p:nvGrpSpPr>
        <p:grpSpPr>
          <a:xfrm>
            <a:off x="4638261" y="212035"/>
            <a:ext cx="4187687" cy="4931465"/>
            <a:chOff x="7031794" y="3223481"/>
            <a:chExt cx="554527" cy="684768"/>
          </a:xfrm>
        </p:grpSpPr>
        <p:sp>
          <p:nvSpPr>
            <p:cNvPr id="29" name="Google Shape;1040;p46">
              <a:extLst>
                <a:ext uri="{FF2B5EF4-FFF2-40B4-BE49-F238E27FC236}">
                  <a16:creationId xmlns:a16="http://schemas.microsoft.com/office/drawing/2014/main" id="{5DF877C0-7CF7-4D78-8AF4-4315AC530CAB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41;p46">
              <a:extLst>
                <a:ext uri="{FF2B5EF4-FFF2-40B4-BE49-F238E27FC236}">
                  <a16:creationId xmlns:a16="http://schemas.microsoft.com/office/drawing/2014/main" id="{9A754871-E22A-4BF7-990C-818C5AC3BFF5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42;p46">
              <a:extLst>
                <a:ext uri="{FF2B5EF4-FFF2-40B4-BE49-F238E27FC236}">
                  <a16:creationId xmlns:a16="http://schemas.microsoft.com/office/drawing/2014/main" id="{5F40C54E-F995-44EB-8AA4-1E9535333224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43;p46">
              <a:extLst>
                <a:ext uri="{FF2B5EF4-FFF2-40B4-BE49-F238E27FC236}">
                  <a16:creationId xmlns:a16="http://schemas.microsoft.com/office/drawing/2014/main" id="{8D2E0C26-881B-4628-AEE7-8BA689B8DC55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44;p46">
              <a:extLst>
                <a:ext uri="{FF2B5EF4-FFF2-40B4-BE49-F238E27FC236}">
                  <a16:creationId xmlns:a16="http://schemas.microsoft.com/office/drawing/2014/main" id="{7AD7E83C-0BA3-4DC3-AB36-30A0BC32200B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45;p46">
              <a:extLst>
                <a:ext uri="{FF2B5EF4-FFF2-40B4-BE49-F238E27FC236}">
                  <a16:creationId xmlns:a16="http://schemas.microsoft.com/office/drawing/2014/main" id="{6E3BA45F-1146-4B9D-A49A-E7A522D36EED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46;p46">
              <a:extLst>
                <a:ext uri="{FF2B5EF4-FFF2-40B4-BE49-F238E27FC236}">
                  <a16:creationId xmlns:a16="http://schemas.microsoft.com/office/drawing/2014/main" id="{6F8BCDB0-7C00-482D-A95D-5D60F1DB257F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47;p46">
              <a:extLst>
                <a:ext uri="{FF2B5EF4-FFF2-40B4-BE49-F238E27FC236}">
                  <a16:creationId xmlns:a16="http://schemas.microsoft.com/office/drawing/2014/main" id="{CD073E84-4446-460F-97C8-06A7DABF56A8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48;p46">
              <a:extLst>
                <a:ext uri="{FF2B5EF4-FFF2-40B4-BE49-F238E27FC236}">
                  <a16:creationId xmlns:a16="http://schemas.microsoft.com/office/drawing/2014/main" id="{AEB0C62B-4E29-4AA1-8F25-D352A1ECE950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49;p46">
              <a:extLst>
                <a:ext uri="{FF2B5EF4-FFF2-40B4-BE49-F238E27FC236}">
                  <a16:creationId xmlns:a16="http://schemas.microsoft.com/office/drawing/2014/main" id="{7C1C441E-5A69-4FB5-B813-D3A6CE1D9FC2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50;p46">
              <a:extLst>
                <a:ext uri="{FF2B5EF4-FFF2-40B4-BE49-F238E27FC236}">
                  <a16:creationId xmlns:a16="http://schemas.microsoft.com/office/drawing/2014/main" id="{9B521488-2B4A-4DC0-B0A7-5B7FD0B0893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51;p46">
              <a:extLst>
                <a:ext uri="{FF2B5EF4-FFF2-40B4-BE49-F238E27FC236}">
                  <a16:creationId xmlns:a16="http://schemas.microsoft.com/office/drawing/2014/main" id="{6DAE5BC2-28F1-4CB9-8FFB-09470AB661CA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52;p46">
              <a:extLst>
                <a:ext uri="{FF2B5EF4-FFF2-40B4-BE49-F238E27FC236}">
                  <a16:creationId xmlns:a16="http://schemas.microsoft.com/office/drawing/2014/main" id="{C335DC27-7F8A-4F79-814D-DDFD6A2354AB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53;p46">
              <a:extLst>
                <a:ext uri="{FF2B5EF4-FFF2-40B4-BE49-F238E27FC236}">
                  <a16:creationId xmlns:a16="http://schemas.microsoft.com/office/drawing/2014/main" id="{6AE3818A-E316-44F9-BFDF-19D8040BA88D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54;p46">
              <a:extLst>
                <a:ext uri="{FF2B5EF4-FFF2-40B4-BE49-F238E27FC236}">
                  <a16:creationId xmlns:a16="http://schemas.microsoft.com/office/drawing/2014/main" id="{4FA842AA-9188-45E7-B6EB-D2B79781B21F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55;p46">
              <a:extLst>
                <a:ext uri="{FF2B5EF4-FFF2-40B4-BE49-F238E27FC236}">
                  <a16:creationId xmlns:a16="http://schemas.microsoft.com/office/drawing/2014/main" id="{768CB378-ECD2-4421-9D29-14A64D5B4E2F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56;p46">
              <a:extLst>
                <a:ext uri="{FF2B5EF4-FFF2-40B4-BE49-F238E27FC236}">
                  <a16:creationId xmlns:a16="http://schemas.microsoft.com/office/drawing/2014/main" id="{1A6AC8B6-2B0F-470F-B73E-AD4530A6BF65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57;p46">
              <a:extLst>
                <a:ext uri="{FF2B5EF4-FFF2-40B4-BE49-F238E27FC236}">
                  <a16:creationId xmlns:a16="http://schemas.microsoft.com/office/drawing/2014/main" id="{8E8942BD-F5BC-4F7E-BC08-820C6187EE69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58;p46">
              <a:extLst>
                <a:ext uri="{FF2B5EF4-FFF2-40B4-BE49-F238E27FC236}">
                  <a16:creationId xmlns:a16="http://schemas.microsoft.com/office/drawing/2014/main" id="{99C391E4-0279-470D-8F68-D13E68DFE35E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059;p46">
              <a:extLst>
                <a:ext uri="{FF2B5EF4-FFF2-40B4-BE49-F238E27FC236}">
                  <a16:creationId xmlns:a16="http://schemas.microsoft.com/office/drawing/2014/main" id="{052A86B7-B606-4734-9A45-D971DECBBC8D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060;p46">
              <a:extLst>
                <a:ext uri="{FF2B5EF4-FFF2-40B4-BE49-F238E27FC236}">
                  <a16:creationId xmlns:a16="http://schemas.microsoft.com/office/drawing/2014/main" id="{AE5478F2-6B6A-4756-901D-43EE1352A3E2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061;p46">
              <a:extLst>
                <a:ext uri="{FF2B5EF4-FFF2-40B4-BE49-F238E27FC236}">
                  <a16:creationId xmlns:a16="http://schemas.microsoft.com/office/drawing/2014/main" id="{996BA101-86A4-4ACB-B82C-23AAED7DEDC3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62;p46">
              <a:extLst>
                <a:ext uri="{FF2B5EF4-FFF2-40B4-BE49-F238E27FC236}">
                  <a16:creationId xmlns:a16="http://schemas.microsoft.com/office/drawing/2014/main" id="{E811A7F6-10DC-4829-A1B4-1E2240EB3162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63;p46">
              <a:extLst>
                <a:ext uri="{FF2B5EF4-FFF2-40B4-BE49-F238E27FC236}">
                  <a16:creationId xmlns:a16="http://schemas.microsoft.com/office/drawing/2014/main" id="{C37301C8-2B52-4ED6-A154-C9AEDFC123C5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64;p46">
              <a:extLst>
                <a:ext uri="{FF2B5EF4-FFF2-40B4-BE49-F238E27FC236}">
                  <a16:creationId xmlns:a16="http://schemas.microsoft.com/office/drawing/2014/main" id="{E6E3FECE-3893-49B9-B6F6-4998C5848EF1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65;p46">
              <a:extLst>
                <a:ext uri="{FF2B5EF4-FFF2-40B4-BE49-F238E27FC236}">
                  <a16:creationId xmlns:a16="http://schemas.microsoft.com/office/drawing/2014/main" id="{9B256F41-F5E7-4254-A9A6-69255DE13A7E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66;p46">
              <a:extLst>
                <a:ext uri="{FF2B5EF4-FFF2-40B4-BE49-F238E27FC236}">
                  <a16:creationId xmlns:a16="http://schemas.microsoft.com/office/drawing/2014/main" id="{ACF3A338-0F4E-4E90-8225-0D96D6AA081C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3C6E6D4-047D-4502-BE52-E31D8C89F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C85CB-503E-475B-A882-CEDA229F5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99" y="704468"/>
            <a:ext cx="6858594" cy="1653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E041B-BF89-4A6B-9BB3-D01D4942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958" y="2890218"/>
            <a:ext cx="6424217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0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260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70" name="Google Shape;470;p33"/>
          <p:cNvSpPr txBox="1">
            <a:spLocks noGrp="1"/>
          </p:cNvSpPr>
          <p:nvPr>
            <p:ph type="subTitle" idx="4294967295"/>
          </p:nvPr>
        </p:nvSpPr>
        <p:spPr>
          <a:xfrm>
            <a:off x="3000310" y="2571750"/>
            <a:ext cx="3621470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Any questions? 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6" name="Grupo 12">
            <a:extLst>
              <a:ext uri="{FF2B5EF4-FFF2-40B4-BE49-F238E27FC236}">
                <a16:creationId xmlns:a16="http://schemas.microsoft.com/office/drawing/2014/main" id="{52399F8F-96F1-4E00-B266-AE2A76AE836B}"/>
              </a:ext>
            </a:extLst>
          </p:cNvPr>
          <p:cNvGrpSpPr/>
          <p:nvPr/>
        </p:nvGrpSpPr>
        <p:grpSpPr>
          <a:xfrm>
            <a:off x="5434768" y="964248"/>
            <a:ext cx="3334735" cy="3611698"/>
            <a:chOff x="2352886" y="3223710"/>
            <a:chExt cx="689484" cy="684104"/>
          </a:xfrm>
        </p:grpSpPr>
        <p:sp>
          <p:nvSpPr>
            <p:cNvPr id="7" name="Google Shape;1115;p46">
              <a:extLst>
                <a:ext uri="{FF2B5EF4-FFF2-40B4-BE49-F238E27FC236}">
                  <a16:creationId xmlns:a16="http://schemas.microsoft.com/office/drawing/2014/main" id="{24C13C8B-41A0-4EC0-ADD2-EB996BF1F99C}"/>
                </a:ext>
              </a:extLst>
            </p:cNvPr>
            <p:cNvSpPr/>
            <p:nvPr/>
          </p:nvSpPr>
          <p:spPr>
            <a:xfrm>
              <a:off x="2671578" y="3223710"/>
              <a:ext cx="322245" cy="427853"/>
            </a:xfrm>
            <a:custGeom>
              <a:avLst/>
              <a:gdLst/>
              <a:ahLst/>
              <a:cxnLst/>
              <a:rect l="l" t="t" r="r" b="b"/>
              <a:pathLst>
                <a:path w="3222446" h="4278528" extrusionOk="0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90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16;p46">
              <a:extLst>
                <a:ext uri="{FF2B5EF4-FFF2-40B4-BE49-F238E27FC236}">
                  <a16:creationId xmlns:a16="http://schemas.microsoft.com/office/drawing/2014/main" id="{E5B12A36-5521-4580-AFDC-E9B8532EF96B}"/>
                </a:ext>
              </a:extLst>
            </p:cNvPr>
            <p:cNvSpPr/>
            <p:nvPr/>
          </p:nvSpPr>
          <p:spPr>
            <a:xfrm>
              <a:off x="2641942" y="3260777"/>
              <a:ext cx="322245" cy="427853"/>
            </a:xfrm>
            <a:custGeom>
              <a:avLst/>
              <a:gdLst/>
              <a:ahLst/>
              <a:cxnLst/>
              <a:rect l="l" t="t" r="r" b="b"/>
              <a:pathLst>
                <a:path w="3222446" h="4278528" extrusionOk="0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89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17;p46">
              <a:extLst>
                <a:ext uri="{FF2B5EF4-FFF2-40B4-BE49-F238E27FC236}">
                  <a16:creationId xmlns:a16="http://schemas.microsoft.com/office/drawing/2014/main" id="{41F10B81-1511-4C77-BB0E-84C94E831EB8}"/>
                </a:ext>
              </a:extLst>
            </p:cNvPr>
            <p:cNvSpPr/>
            <p:nvPr/>
          </p:nvSpPr>
          <p:spPr>
            <a:xfrm>
              <a:off x="2404193" y="3508860"/>
              <a:ext cx="77653" cy="105892"/>
            </a:xfrm>
            <a:custGeom>
              <a:avLst/>
              <a:gdLst/>
              <a:ahLst/>
              <a:cxnLst/>
              <a:rect l="l" t="t" r="r" b="b"/>
              <a:pathLst>
                <a:path w="776527" h="1058917" extrusionOk="0">
                  <a:moveTo>
                    <a:pt x="388264" y="14002"/>
                  </a:moveTo>
                  <a:cubicBezTo>
                    <a:pt x="443995" y="45597"/>
                    <a:pt x="488580" y="123656"/>
                    <a:pt x="488580" y="187775"/>
                  </a:cubicBezTo>
                  <a:lnTo>
                    <a:pt x="488580" y="471202"/>
                  </a:lnTo>
                  <a:lnTo>
                    <a:pt x="676210" y="578997"/>
                  </a:lnTo>
                  <a:cubicBezTo>
                    <a:pt x="731942" y="610593"/>
                    <a:pt x="776527" y="688651"/>
                    <a:pt x="776527" y="752770"/>
                  </a:cubicBezTo>
                  <a:cubicBezTo>
                    <a:pt x="776527" y="816890"/>
                    <a:pt x="731942" y="842910"/>
                    <a:pt x="676210" y="811315"/>
                  </a:cubicBezTo>
                  <a:lnTo>
                    <a:pt x="488580" y="703519"/>
                  </a:lnTo>
                  <a:lnTo>
                    <a:pt x="488580" y="986946"/>
                  </a:lnTo>
                  <a:cubicBezTo>
                    <a:pt x="488580" y="1051066"/>
                    <a:pt x="443995" y="1077085"/>
                    <a:pt x="388264" y="1045490"/>
                  </a:cubicBezTo>
                  <a:cubicBezTo>
                    <a:pt x="332532" y="1013895"/>
                    <a:pt x="287947" y="935836"/>
                    <a:pt x="287947" y="871717"/>
                  </a:cubicBezTo>
                  <a:lnTo>
                    <a:pt x="287947" y="588290"/>
                  </a:lnTo>
                  <a:lnTo>
                    <a:pt x="100317" y="480495"/>
                  </a:lnTo>
                  <a:cubicBezTo>
                    <a:pt x="44585" y="448900"/>
                    <a:pt x="0" y="370841"/>
                    <a:pt x="0" y="306722"/>
                  </a:cubicBezTo>
                  <a:cubicBezTo>
                    <a:pt x="0" y="242602"/>
                    <a:pt x="44585" y="216583"/>
                    <a:pt x="100317" y="248178"/>
                  </a:cubicBezTo>
                  <a:lnTo>
                    <a:pt x="287947" y="355973"/>
                  </a:lnTo>
                  <a:lnTo>
                    <a:pt x="287947" y="72546"/>
                  </a:lnTo>
                  <a:cubicBezTo>
                    <a:pt x="287947" y="7497"/>
                    <a:pt x="332532" y="-18522"/>
                    <a:pt x="388264" y="140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18;p46">
              <a:extLst>
                <a:ext uri="{FF2B5EF4-FFF2-40B4-BE49-F238E27FC236}">
                  <a16:creationId xmlns:a16="http://schemas.microsoft.com/office/drawing/2014/main" id="{FED5E68F-3EF2-4982-BFA9-11D596313FC1}"/>
                </a:ext>
              </a:extLst>
            </p:cNvPr>
            <p:cNvSpPr/>
            <p:nvPr/>
          </p:nvSpPr>
          <p:spPr>
            <a:xfrm>
              <a:off x="2519217" y="3480695"/>
              <a:ext cx="173604" cy="422074"/>
            </a:xfrm>
            <a:custGeom>
              <a:avLst/>
              <a:gdLst/>
              <a:ahLst/>
              <a:cxnLst/>
              <a:rect l="l" t="t" r="r" b="b"/>
              <a:pathLst>
                <a:path w="1736039" h="4220736" extrusionOk="0">
                  <a:moveTo>
                    <a:pt x="0" y="0"/>
                  </a:moveTo>
                  <a:lnTo>
                    <a:pt x="1736039" y="1002680"/>
                  </a:lnTo>
                  <a:lnTo>
                    <a:pt x="1736039" y="4220737"/>
                  </a:lnTo>
                  <a:lnTo>
                    <a:pt x="0" y="32171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9;p46">
              <a:extLst>
                <a:ext uri="{FF2B5EF4-FFF2-40B4-BE49-F238E27FC236}">
                  <a16:creationId xmlns:a16="http://schemas.microsoft.com/office/drawing/2014/main" id="{257DAA73-A29D-46E1-8A98-80F850A014E4}"/>
                </a:ext>
              </a:extLst>
            </p:cNvPr>
            <p:cNvSpPr/>
            <p:nvPr/>
          </p:nvSpPr>
          <p:spPr>
            <a:xfrm>
              <a:off x="2536258" y="3671128"/>
              <a:ext cx="139422" cy="93113"/>
            </a:xfrm>
            <a:custGeom>
              <a:avLst/>
              <a:gdLst/>
              <a:ahLst/>
              <a:cxnLst/>
              <a:rect l="l" t="t" r="r" b="b"/>
              <a:pathLst>
                <a:path w="1394218" h="931126" extrusionOk="0">
                  <a:moveTo>
                    <a:pt x="0" y="0"/>
                  </a:moveTo>
                  <a:lnTo>
                    <a:pt x="1394219" y="804746"/>
                  </a:lnTo>
                  <a:lnTo>
                    <a:pt x="1394219" y="931127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0;p46">
              <a:extLst>
                <a:ext uri="{FF2B5EF4-FFF2-40B4-BE49-F238E27FC236}">
                  <a16:creationId xmlns:a16="http://schemas.microsoft.com/office/drawing/2014/main" id="{957A493C-878F-4D76-A37C-C1D6865A3F12}"/>
                </a:ext>
              </a:extLst>
            </p:cNvPr>
            <p:cNvSpPr/>
            <p:nvPr/>
          </p:nvSpPr>
          <p:spPr>
            <a:xfrm>
              <a:off x="2545983" y="3701060"/>
              <a:ext cx="119916" cy="81868"/>
            </a:xfrm>
            <a:custGeom>
              <a:avLst/>
              <a:gdLst/>
              <a:ahLst/>
              <a:cxnLst/>
              <a:rect l="l" t="t" r="r" b="b"/>
              <a:pathLst>
                <a:path w="1199158" h="818685" extrusionOk="0">
                  <a:moveTo>
                    <a:pt x="0" y="0"/>
                  </a:moveTo>
                  <a:lnTo>
                    <a:pt x="1199158" y="692305"/>
                  </a:lnTo>
                  <a:lnTo>
                    <a:pt x="1199158" y="818686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21;p46">
              <a:extLst>
                <a:ext uri="{FF2B5EF4-FFF2-40B4-BE49-F238E27FC236}">
                  <a16:creationId xmlns:a16="http://schemas.microsoft.com/office/drawing/2014/main" id="{739548DC-8CDC-4B69-A3EF-8CF42DA65D21}"/>
                </a:ext>
              </a:extLst>
            </p:cNvPr>
            <p:cNvSpPr/>
            <p:nvPr/>
          </p:nvSpPr>
          <p:spPr>
            <a:xfrm>
              <a:off x="2476060" y="3691978"/>
              <a:ext cx="120752" cy="105751"/>
            </a:xfrm>
            <a:custGeom>
              <a:avLst/>
              <a:gdLst/>
              <a:ahLst/>
              <a:cxnLst/>
              <a:rect l="l" t="t" r="r" b="b"/>
              <a:pathLst>
                <a:path w="1207518" h="1057507" extrusionOk="0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22;p46">
              <a:extLst>
                <a:ext uri="{FF2B5EF4-FFF2-40B4-BE49-F238E27FC236}">
                  <a16:creationId xmlns:a16="http://schemas.microsoft.com/office/drawing/2014/main" id="{A76EA7AD-E8DD-433C-B10D-AF929ABA5528}"/>
                </a:ext>
              </a:extLst>
            </p:cNvPr>
            <p:cNvSpPr/>
            <p:nvPr/>
          </p:nvSpPr>
          <p:spPr>
            <a:xfrm>
              <a:off x="2585250" y="3564606"/>
              <a:ext cx="40313" cy="61146"/>
            </a:xfrm>
            <a:custGeom>
              <a:avLst/>
              <a:gdLst/>
              <a:ahLst/>
              <a:cxnLst/>
              <a:rect l="l" t="t" r="r" b="b"/>
              <a:pathLst>
                <a:path w="403125" h="611464" extrusionOk="0">
                  <a:moveTo>
                    <a:pt x="403125" y="423285"/>
                  </a:moveTo>
                  <a:cubicBezTo>
                    <a:pt x="403125" y="579402"/>
                    <a:pt x="313026" y="652814"/>
                    <a:pt x="201563" y="587765"/>
                  </a:cubicBezTo>
                  <a:cubicBezTo>
                    <a:pt x="90100" y="522716"/>
                    <a:pt x="0" y="344297"/>
                    <a:pt x="0" y="188180"/>
                  </a:cubicBezTo>
                  <a:cubicBezTo>
                    <a:pt x="0" y="32063"/>
                    <a:pt x="90100" y="-41350"/>
                    <a:pt x="201563" y="23699"/>
                  </a:cubicBezTo>
                  <a:cubicBezTo>
                    <a:pt x="313026" y="88748"/>
                    <a:pt x="403125" y="267167"/>
                    <a:pt x="403125" y="423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23;p46">
              <a:extLst>
                <a:ext uri="{FF2B5EF4-FFF2-40B4-BE49-F238E27FC236}">
                  <a16:creationId xmlns:a16="http://schemas.microsoft.com/office/drawing/2014/main" id="{E2B4DC24-EC0F-4917-BC30-E34BF41744EF}"/>
                </a:ext>
              </a:extLst>
            </p:cNvPr>
            <p:cNvSpPr/>
            <p:nvPr/>
          </p:nvSpPr>
          <p:spPr>
            <a:xfrm>
              <a:off x="2570014" y="3631536"/>
              <a:ext cx="70782" cy="72390"/>
            </a:xfrm>
            <a:custGeom>
              <a:avLst/>
              <a:gdLst/>
              <a:ahLst/>
              <a:cxnLst/>
              <a:rect l="l" t="t" r="r" b="b"/>
              <a:pathLst>
                <a:path w="707821" h="723905" extrusionOk="0">
                  <a:moveTo>
                    <a:pt x="354375" y="42050"/>
                  </a:moveTo>
                  <a:cubicBezTo>
                    <a:pt x="175105" y="-62957"/>
                    <a:pt x="27417" y="35545"/>
                    <a:pt x="480" y="261357"/>
                  </a:cubicBezTo>
                  <a:cubicBezTo>
                    <a:pt x="-4165" y="300387"/>
                    <a:pt x="25559" y="352426"/>
                    <a:pt x="61784" y="372870"/>
                  </a:cubicBezTo>
                  <a:lnTo>
                    <a:pt x="646037" y="714840"/>
                  </a:lnTo>
                  <a:cubicBezTo>
                    <a:pt x="682263" y="736213"/>
                    <a:pt x="711987" y="718557"/>
                    <a:pt x="707342" y="674882"/>
                  </a:cubicBezTo>
                  <a:cubicBezTo>
                    <a:pt x="682263" y="417475"/>
                    <a:pt x="533645" y="146128"/>
                    <a:pt x="354375" y="420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24;p46">
              <a:extLst>
                <a:ext uri="{FF2B5EF4-FFF2-40B4-BE49-F238E27FC236}">
                  <a16:creationId xmlns:a16="http://schemas.microsoft.com/office/drawing/2014/main" id="{CDBE0833-7E49-4C8B-A396-7B0CBB9D8EEA}"/>
                </a:ext>
              </a:extLst>
            </p:cNvPr>
            <p:cNvSpPr/>
            <p:nvPr/>
          </p:nvSpPr>
          <p:spPr>
            <a:xfrm>
              <a:off x="2735375" y="3604036"/>
              <a:ext cx="276522" cy="303778"/>
            </a:xfrm>
            <a:custGeom>
              <a:avLst/>
              <a:gdLst/>
              <a:ahLst/>
              <a:cxnLst/>
              <a:rect l="l" t="t" r="r" b="b"/>
              <a:pathLst>
                <a:path w="2765216" h="3037777" extrusionOk="0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25;p46">
              <a:extLst>
                <a:ext uri="{FF2B5EF4-FFF2-40B4-BE49-F238E27FC236}">
                  <a16:creationId xmlns:a16="http://schemas.microsoft.com/office/drawing/2014/main" id="{B7114848-6ED7-4156-9AD8-838CD14208FC}"/>
                </a:ext>
              </a:extLst>
            </p:cNvPr>
            <p:cNvSpPr/>
            <p:nvPr/>
          </p:nvSpPr>
          <p:spPr>
            <a:xfrm>
              <a:off x="2824931" y="3706805"/>
              <a:ext cx="79603" cy="58637"/>
            </a:xfrm>
            <a:custGeom>
              <a:avLst/>
              <a:gdLst/>
              <a:ahLst/>
              <a:cxnLst/>
              <a:rect l="l" t="t" r="r" b="b"/>
              <a:pathLst>
                <a:path w="796033" h="586368" extrusionOk="0">
                  <a:moveTo>
                    <a:pt x="0" y="0"/>
                  </a:moveTo>
                  <a:lnTo>
                    <a:pt x="796033" y="459988"/>
                  </a:lnTo>
                  <a:lnTo>
                    <a:pt x="796033" y="586368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26;p46">
              <a:extLst>
                <a:ext uri="{FF2B5EF4-FFF2-40B4-BE49-F238E27FC236}">
                  <a16:creationId xmlns:a16="http://schemas.microsoft.com/office/drawing/2014/main" id="{8BC94DC6-7BFD-4790-B699-026411676590}"/>
                </a:ext>
              </a:extLst>
            </p:cNvPr>
            <p:cNvSpPr/>
            <p:nvPr/>
          </p:nvSpPr>
          <p:spPr>
            <a:xfrm>
              <a:off x="2824931" y="3730991"/>
              <a:ext cx="162458" cy="106401"/>
            </a:xfrm>
            <a:custGeom>
              <a:avLst/>
              <a:gdLst/>
              <a:ahLst/>
              <a:cxnLst/>
              <a:rect l="l" t="t" r="r" b="b"/>
              <a:pathLst>
                <a:path w="1624576" h="1064012" extrusionOk="0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27;p46">
              <a:extLst>
                <a:ext uri="{FF2B5EF4-FFF2-40B4-BE49-F238E27FC236}">
                  <a16:creationId xmlns:a16="http://schemas.microsoft.com/office/drawing/2014/main" id="{5C5A774F-2041-4439-ADB4-4F30DFE8E114}"/>
                </a:ext>
              </a:extLst>
            </p:cNvPr>
            <p:cNvSpPr/>
            <p:nvPr/>
          </p:nvSpPr>
          <p:spPr>
            <a:xfrm>
              <a:off x="2921618" y="3738498"/>
              <a:ext cx="120752" cy="105751"/>
            </a:xfrm>
            <a:custGeom>
              <a:avLst/>
              <a:gdLst/>
              <a:ahLst/>
              <a:cxnLst/>
              <a:rect l="l" t="t" r="r" b="b"/>
              <a:pathLst>
                <a:path w="1207518" h="1057507" extrusionOk="0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28;p46">
              <a:extLst>
                <a:ext uri="{FF2B5EF4-FFF2-40B4-BE49-F238E27FC236}">
                  <a16:creationId xmlns:a16="http://schemas.microsoft.com/office/drawing/2014/main" id="{0C691670-0477-4BF5-8A9D-E798FC6F4563}"/>
                </a:ext>
              </a:extLst>
            </p:cNvPr>
            <p:cNvSpPr/>
            <p:nvPr/>
          </p:nvSpPr>
          <p:spPr>
            <a:xfrm>
              <a:off x="2758991" y="3668614"/>
              <a:ext cx="41799" cy="62843"/>
            </a:xfrm>
            <a:custGeom>
              <a:avLst/>
              <a:gdLst/>
              <a:ahLst/>
              <a:cxnLst/>
              <a:rect l="l" t="t" r="r" b="b"/>
              <a:pathLst>
                <a:path w="417987" h="628427" extrusionOk="0">
                  <a:moveTo>
                    <a:pt x="417987" y="435019"/>
                  </a:moveTo>
                  <a:cubicBezTo>
                    <a:pt x="417987" y="594853"/>
                    <a:pt x="324172" y="671053"/>
                    <a:pt x="208994" y="604145"/>
                  </a:cubicBezTo>
                  <a:cubicBezTo>
                    <a:pt x="93815" y="537238"/>
                    <a:pt x="0" y="353243"/>
                    <a:pt x="0" y="193409"/>
                  </a:cubicBezTo>
                  <a:cubicBezTo>
                    <a:pt x="0" y="33575"/>
                    <a:pt x="93815" y="-42625"/>
                    <a:pt x="208994" y="24282"/>
                  </a:cubicBezTo>
                  <a:cubicBezTo>
                    <a:pt x="324172" y="91190"/>
                    <a:pt x="417987" y="275185"/>
                    <a:pt x="417987" y="43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29;p46">
              <a:extLst>
                <a:ext uri="{FF2B5EF4-FFF2-40B4-BE49-F238E27FC236}">
                  <a16:creationId xmlns:a16="http://schemas.microsoft.com/office/drawing/2014/main" id="{DF52E2C3-0198-4F47-A056-135D76831D01}"/>
                </a:ext>
              </a:extLst>
            </p:cNvPr>
            <p:cNvSpPr/>
            <p:nvPr/>
          </p:nvSpPr>
          <p:spPr>
            <a:xfrm>
              <a:off x="2352886" y="3261165"/>
              <a:ext cx="276522" cy="303778"/>
            </a:xfrm>
            <a:custGeom>
              <a:avLst/>
              <a:gdLst/>
              <a:ahLst/>
              <a:cxnLst/>
              <a:rect l="l" t="t" r="r" b="b"/>
              <a:pathLst>
                <a:path w="2765216" h="3037778" extrusionOk="0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30;p46">
              <a:extLst>
                <a:ext uri="{FF2B5EF4-FFF2-40B4-BE49-F238E27FC236}">
                  <a16:creationId xmlns:a16="http://schemas.microsoft.com/office/drawing/2014/main" id="{AC5A43C9-F615-4672-8CFE-DCCF694AB3A5}"/>
                </a:ext>
              </a:extLst>
            </p:cNvPr>
            <p:cNvSpPr/>
            <p:nvPr/>
          </p:nvSpPr>
          <p:spPr>
            <a:xfrm>
              <a:off x="2442534" y="3365046"/>
              <a:ext cx="135892" cy="91161"/>
            </a:xfrm>
            <a:custGeom>
              <a:avLst/>
              <a:gdLst/>
              <a:ahLst/>
              <a:cxnLst/>
              <a:rect l="l" t="t" r="r" b="b"/>
              <a:pathLst>
                <a:path w="1358922" h="911612" extrusionOk="0">
                  <a:moveTo>
                    <a:pt x="0" y="0"/>
                  </a:moveTo>
                  <a:lnTo>
                    <a:pt x="1358922" y="785232"/>
                  </a:lnTo>
                  <a:lnTo>
                    <a:pt x="1358922" y="9116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31;p46">
              <a:extLst>
                <a:ext uri="{FF2B5EF4-FFF2-40B4-BE49-F238E27FC236}">
                  <a16:creationId xmlns:a16="http://schemas.microsoft.com/office/drawing/2014/main" id="{0FB6BDFD-F128-4492-9609-49416047874C}"/>
                </a:ext>
              </a:extLst>
            </p:cNvPr>
            <p:cNvSpPr/>
            <p:nvPr/>
          </p:nvSpPr>
          <p:spPr>
            <a:xfrm>
              <a:off x="2442534" y="3389232"/>
              <a:ext cx="162458" cy="106401"/>
            </a:xfrm>
            <a:custGeom>
              <a:avLst/>
              <a:gdLst/>
              <a:ahLst/>
              <a:cxnLst/>
              <a:rect l="l" t="t" r="r" b="b"/>
              <a:pathLst>
                <a:path w="1624576" h="1064012" extrusionOk="0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32;p46">
              <a:extLst>
                <a:ext uri="{FF2B5EF4-FFF2-40B4-BE49-F238E27FC236}">
                  <a16:creationId xmlns:a16="http://schemas.microsoft.com/office/drawing/2014/main" id="{E78C4E7E-3373-42E4-B874-9E60690F4AD1}"/>
                </a:ext>
              </a:extLst>
            </p:cNvPr>
            <p:cNvSpPr/>
            <p:nvPr/>
          </p:nvSpPr>
          <p:spPr>
            <a:xfrm>
              <a:off x="2376409" y="3325986"/>
              <a:ext cx="41892" cy="64677"/>
            </a:xfrm>
            <a:custGeom>
              <a:avLst/>
              <a:gdLst/>
              <a:ahLst/>
              <a:cxnLst/>
              <a:rect l="l" t="t" r="r" b="b"/>
              <a:pathLst>
                <a:path w="418915" h="646774" extrusionOk="0">
                  <a:moveTo>
                    <a:pt x="287018" y="106403"/>
                  </a:moveTo>
                  <a:cubicBezTo>
                    <a:pt x="287018" y="90606"/>
                    <a:pt x="275871" y="72020"/>
                    <a:pt x="262867" y="64586"/>
                  </a:cubicBezTo>
                  <a:lnTo>
                    <a:pt x="156048" y="3254"/>
                  </a:lnTo>
                  <a:cubicBezTo>
                    <a:pt x="143044" y="-4180"/>
                    <a:pt x="131898" y="1396"/>
                    <a:pt x="131898" y="17193"/>
                  </a:cubicBezTo>
                  <a:lnTo>
                    <a:pt x="131898" y="123130"/>
                  </a:lnTo>
                  <a:cubicBezTo>
                    <a:pt x="131898" y="144503"/>
                    <a:pt x="108677" y="158442"/>
                    <a:pt x="90099" y="147291"/>
                  </a:cubicBezTo>
                  <a:lnTo>
                    <a:pt x="24150" y="109191"/>
                  </a:lnTo>
                  <a:cubicBezTo>
                    <a:pt x="11146" y="101757"/>
                    <a:pt x="0" y="107332"/>
                    <a:pt x="0" y="123130"/>
                  </a:cubicBezTo>
                  <a:lnTo>
                    <a:pt x="0" y="282035"/>
                  </a:lnTo>
                  <a:cubicBezTo>
                    <a:pt x="0" y="297832"/>
                    <a:pt x="11146" y="316418"/>
                    <a:pt x="24150" y="323852"/>
                  </a:cubicBezTo>
                  <a:lnTo>
                    <a:pt x="117965" y="377749"/>
                  </a:lnTo>
                  <a:cubicBezTo>
                    <a:pt x="126325" y="382396"/>
                    <a:pt x="131898" y="391688"/>
                    <a:pt x="131898" y="401910"/>
                  </a:cubicBezTo>
                  <a:lnTo>
                    <a:pt x="131898" y="540371"/>
                  </a:lnTo>
                  <a:cubicBezTo>
                    <a:pt x="131898" y="556169"/>
                    <a:pt x="143044" y="574754"/>
                    <a:pt x="156048" y="582188"/>
                  </a:cubicBezTo>
                  <a:lnTo>
                    <a:pt x="262867" y="643520"/>
                  </a:lnTo>
                  <a:cubicBezTo>
                    <a:pt x="275871" y="650954"/>
                    <a:pt x="287018" y="645379"/>
                    <a:pt x="287018" y="629581"/>
                  </a:cubicBezTo>
                  <a:lnTo>
                    <a:pt x="287018" y="523644"/>
                  </a:lnTo>
                  <a:cubicBezTo>
                    <a:pt x="287018" y="502271"/>
                    <a:pt x="310239" y="488332"/>
                    <a:pt x="328816" y="499484"/>
                  </a:cubicBezTo>
                  <a:lnTo>
                    <a:pt x="394766" y="537584"/>
                  </a:lnTo>
                  <a:cubicBezTo>
                    <a:pt x="407770" y="545018"/>
                    <a:pt x="418916" y="539442"/>
                    <a:pt x="418916" y="523644"/>
                  </a:cubicBezTo>
                  <a:lnTo>
                    <a:pt x="418916" y="364740"/>
                  </a:lnTo>
                  <a:cubicBezTo>
                    <a:pt x="418916" y="348942"/>
                    <a:pt x="407770" y="330357"/>
                    <a:pt x="394766" y="322923"/>
                  </a:cubicBezTo>
                  <a:lnTo>
                    <a:pt x="300951" y="269025"/>
                  </a:lnTo>
                  <a:cubicBezTo>
                    <a:pt x="292591" y="264379"/>
                    <a:pt x="287018" y="255086"/>
                    <a:pt x="287018" y="244864"/>
                  </a:cubicBezTo>
                  <a:lnTo>
                    <a:pt x="287018" y="106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Special thanks to</a:t>
            </a:r>
            <a:endParaRPr lang="en-US" sz="2400"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6763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2400" dirty="0"/>
              <a:t>Mr. Akash Sareen</a:t>
            </a: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Mr. Tushar Choudhary</a:t>
            </a:r>
          </a:p>
          <a:p>
            <a:pPr marL="76200" indent="0">
              <a:spcBef>
                <a:spcPts val="800"/>
              </a:spcBef>
              <a:buNone/>
            </a:pPr>
            <a:r>
              <a:rPr lang="en-US" sz="2400" dirty="0"/>
              <a:t>For the Guidance and Providing Enhancements.</a:t>
            </a:r>
          </a:p>
          <a:p>
            <a:pPr marL="76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lang="en-US" sz="2400" dirty="0"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35212" y="1714185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and Goals 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8">
            <a:extLst>
              <a:ext uri="{FF2B5EF4-FFF2-40B4-BE49-F238E27FC236}">
                <a16:creationId xmlns:a16="http://schemas.microsoft.com/office/drawing/2014/main" id="{AD863ED2-12EE-4FA8-8E20-85C247452F98}"/>
              </a:ext>
            </a:extLst>
          </p:cNvPr>
          <p:cNvGrpSpPr/>
          <p:nvPr/>
        </p:nvGrpSpPr>
        <p:grpSpPr>
          <a:xfrm>
            <a:off x="5565936" y="494540"/>
            <a:ext cx="2738972" cy="3657578"/>
            <a:chOff x="3996195" y="2421505"/>
            <a:chExt cx="533131" cy="683680"/>
          </a:xfrm>
        </p:grpSpPr>
        <p:sp>
          <p:nvSpPr>
            <p:cNvPr id="32" name="Google Shape;958;p46">
              <a:extLst>
                <a:ext uri="{FF2B5EF4-FFF2-40B4-BE49-F238E27FC236}">
                  <a16:creationId xmlns:a16="http://schemas.microsoft.com/office/drawing/2014/main" id="{61B52A92-E96D-4C85-BA85-52D707267C0B}"/>
                </a:ext>
              </a:extLst>
            </p:cNvPr>
            <p:cNvSpPr/>
            <p:nvPr/>
          </p:nvSpPr>
          <p:spPr>
            <a:xfrm>
              <a:off x="4283196" y="2421505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3" h="4024501" extrusionOk="0">
                  <a:moveTo>
                    <a:pt x="1947130" y="3268254"/>
                  </a:moveTo>
                  <a:cubicBezTo>
                    <a:pt x="2144187" y="3099079"/>
                    <a:pt x="2265453" y="2784249"/>
                    <a:pt x="2265453" y="2359417"/>
                  </a:cubicBezTo>
                  <a:cubicBezTo>
                    <a:pt x="2265453" y="1486994"/>
                    <a:pt x="1754620" y="484087"/>
                    <a:pt x="1125554" y="127532"/>
                  </a:cubicBezTo>
                  <a:cubicBezTo>
                    <a:pt x="495729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9" y="3543636"/>
                    <a:pt x="779946" y="3596740"/>
                  </a:cubicBezTo>
                  <a:lnTo>
                    <a:pt x="1483288" y="4002606"/>
                  </a:lnTo>
                  <a:cubicBezTo>
                    <a:pt x="1575753" y="4056468"/>
                    <a:pt x="1654576" y="4007916"/>
                    <a:pt x="1668977" y="3890329"/>
                  </a:cubicBezTo>
                  <a:cubicBezTo>
                    <a:pt x="1700809" y="3616464"/>
                    <a:pt x="1797064" y="3397979"/>
                    <a:pt x="1947130" y="32682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9;p46">
              <a:extLst>
                <a:ext uri="{FF2B5EF4-FFF2-40B4-BE49-F238E27FC236}">
                  <a16:creationId xmlns:a16="http://schemas.microsoft.com/office/drawing/2014/main" id="{06FF481B-5C6F-47B0-BE34-4AA08D9245F4}"/>
                </a:ext>
              </a:extLst>
            </p:cNvPr>
            <p:cNvSpPr/>
            <p:nvPr/>
          </p:nvSpPr>
          <p:spPr>
            <a:xfrm>
              <a:off x="4343656" y="2799918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0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9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60;p46">
              <a:extLst>
                <a:ext uri="{FF2B5EF4-FFF2-40B4-BE49-F238E27FC236}">
                  <a16:creationId xmlns:a16="http://schemas.microsoft.com/office/drawing/2014/main" id="{984F744B-FF35-4EE5-9EBC-CEE62E81D2E9}"/>
                </a:ext>
              </a:extLst>
            </p:cNvPr>
            <p:cNvSpPr/>
            <p:nvPr/>
          </p:nvSpPr>
          <p:spPr>
            <a:xfrm>
              <a:off x="4245337" y="2451614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2" h="4024501" extrusionOk="0">
                  <a:moveTo>
                    <a:pt x="1947130" y="3268254"/>
                  </a:moveTo>
                  <a:cubicBezTo>
                    <a:pt x="2144187" y="3099080"/>
                    <a:pt x="2265453" y="2784249"/>
                    <a:pt x="2265453" y="2359417"/>
                  </a:cubicBezTo>
                  <a:cubicBezTo>
                    <a:pt x="2265453" y="1486994"/>
                    <a:pt x="1754621" y="484087"/>
                    <a:pt x="1125554" y="127532"/>
                  </a:cubicBezTo>
                  <a:cubicBezTo>
                    <a:pt x="494971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8" y="3543636"/>
                    <a:pt x="779946" y="3596739"/>
                  </a:cubicBezTo>
                  <a:lnTo>
                    <a:pt x="1483288" y="4002606"/>
                  </a:lnTo>
                  <a:cubicBezTo>
                    <a:pt x="1575753" y="4056469"/>
                    <a:pt x="1654576" y="4007916"/>
                    <a:pt x="1668977" y="3890329"/>
                  </a:cubicBezTo>
                  <a:cubicBezTo>
                    <a:pt x="1701567" y="3616464"/>
                    <a:pt x="1797822" y="3397220"/>
                    <a:pt x="1947130" y="32682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61;p46">
              <a:extLst>
                <a:ext uri="{FF2B5EF4-FFF2-40B4-BE49-F238E27FC236}">
                  <a16:creationId xmlns:a16="http://schemas.microsoft.com/office/drawing/2014/main" id="{33D70944-2A43-428C-B0EB-1E3E594CFD8D}"/>
                </a:ext>
              </a:extLst>
            </p:cNvPr>
            <p:cNvSpPr/>
            <p:nvPr/>
          </p:nvSpPr>
          <p:spPr>
            <a:xfrm>
              <a:off x="4305872" y="2830027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1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8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62;p46">
              <a:extLst>
                <a:ext uri="{FF2B5EF4-FFF2-40B4-BE49-F238E27FC236}">
                  <a16:creationId xmlns:a16="http://schemas.microsoft.com/office/drawing/2014/main" id="{F525F10A-1CE4-4D2C-B923-32F55D6795A3}"/>
                </a:ext>
              </a:extLst>
            </p:cNvPr>
            <p:cNvSpPr/>
            <p:nvPr/>
          </p:nvSpPr>
          <p:spPr>
            <a:xfrm>
              <a:off x="4020150" y="2797803"/>
              <a:ext cx="225630" cy="265975"/>
            </a:xfrm>
            <a:custGeom>
              <a:avLst/>
              <a:gdLst/>
              <a:ahLst/>
              <a:cxnLst/>
              <a:rect l="l" t="t" r="r" b="b"/>
              <a:pathLst>
                <a:path w="2256303" h="2659751" extrusionOk="0">
                  <a:moveTo>
                    <a:pt x="2255546" y="1303323"/>
                  </a:moveTo>
                  <a:lnTo>
                    <a:pt x="0" y="0"/>
                  </a:lnTo>
                  <a:lnTo>
                    <a:pt x="758" y="1176633"/>
                  </a:lnTo>
                  <a:lnTo>
                    <a:pt x="2056973" y="2364645"/>
                  </a:lnTo>
                  <a:lnTo>
                    <a:pt x="2256304" y="2659751"/>
                  </a:lnTo>
                  <a:lnTo>
                    <a:pt x="2255546" y="130332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63;p46">
              <a:extLst>
                <a:ext uri="{FF2B5EF4-FFF2-40B4-BE49-F238E27FC236}">
                  <a16:creationId xmlns:a16="http://schemas.microsoft.com/office/drawing/2014/main" id="{47EED474-E286-42E6-85BE-C35D1C439454}"/>
                </a:ext>
              </a:extLst>
            </p:cNvPr>
            <p:cNvSpPr/>
            <p:nvPr/>
          </p:nvSpPr>
          <p:spPr>
            <a:xfrm>
              <a:off x="3996195" y="2811723"/>
              <a:ext cx="85189" cy="81097"/>
            </a:xfrm>
            <a:custGeom>
              <a:avLst/>
              <a:gdLst/>
              <a:ahLst/>
              <a:cxnLst/>
              <a:rect l="l" t="t" r="r" b="b"/>
              <a:pathLst>
                <a:path w="851892" h="810973" extrusionOk="0">
                  <a:moveTo>
                    <a:pt x="0" y="319382"/>
                  </a:moveTo>
                  <a:lnTo>
                    <a:pt x="0" y="0"/>
                  </a:lnTo>
                  <a:lnTo>
                    <a:pt x="851893" y="491591"/>
                  </a:lnTo>
                  <a:lnTo>
                    <a:pt x="851893" y="810973"/>
                  </a:lnTo>
                  <a:lnTo>
                    <a:pt x="0" y="319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64;p46">
              <a:extLst>
                <a:ext uri="{FF2B5EF4-FFF2-40B4-BE49-F238E27FC236}">
                  <a16:creationId xmlns:a16="http://schemas.microsoft.com/office/drawing/2014/main" id="{206040E0-DE70-425E-9640-208C5DC53428}"/>
                </a:ext>
              </a:extLst>
            </p:cNvPr>
            <p:cNvSpPr/>
            <p:nvPr/>
          </p:nvSpPr>
          <p:spPr>
            <a:xfrm>
              <a:off x="4137960" y="2894486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494159" y="28524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494159" y="388418"/>
                  </a:lnTo>
                  <a:lnTo>
                    <a:pt x="494159" y="2852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65;p46">
              <a:extLst>
                <a:ext uri="{FF2B5EF4-FFF2-40B4-BE49-F238E27FC236}">
                  <a16:creationId xmlns:a16="http://schemas.microsoft.com/office/drawing/2014/main" id="{7E6E52EE-AFC9-4666-BD54-C529E285B394}"/>
                </a:ext>
              </a:extLst>
            </p:cNvPr>
            <p:cNvSpPr/>
            <p:nvPr/>
          </p:nvSpPr>
          <p:spPr>
            <a:xfrm>
              <a:off x="4092242" y="2888736"/>
              <a:ext cx="95269" cy="65318"/>
            </a:xfrm>
            <a:custGeom>
              <a:avLst/>
              <a:gdLst/>
              <a:ahLst/>
              <a:cxnLst/>
              <a:rect l="l" t="t" r="r" b="b"/>
              <a:pathLst>
                <a:path w="952695" h="653178" extrusionOk="0">
                  <a:moveTo>
                    <a:pt x="952695" y="550006"/>
                  </a:moveTo>
                  <a:lnTo>
                    <a:pt x="0" y="0"/>
                  </a:lnTo>
                  <a:lnTo>
                    <a:pt x="0" y="103173"/>
                  </a:lnTo>
                  <a:lnTo>
                    <a:pt x="952695" y="653179"/>
                  </a:lnTo>
                  <a:lnTo>
                    <a:pt x="952695" y="55000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66;p46">
              <a:extLst>
                <a:ext uri="{FF2B5EF4-FFF2-40B4-BE49-F238E27FC236}">
                  <a16:creationId xmlns:a16="http://schemas.microsoft.com/office/drawing/2014/main" id="{D7454690-6F4E-47E5-A43A-3BE1E1536892}"/>
                </a:ext>
              </a:extLst>
            </p:cNvPr>
            <p:cNvSpPr/>
            <p:nvPr/>
          </p:nvSpPr>
          <p:spPr>
            <a:xfrm>
              <a:off x="4072140" y="2897663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1154300" y="66683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1154300" y="770008"/>
                  </a:lnTo>
                  <a:lnTo>
                    <a:pt x="1154300" y="66683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67;p46">
              <a:extLst>
                <a:ext uri="{FF2B5EF4-FFF2-40B4-BE49-F238E27FC236}">
                  <a16:creationId xmlns:a16="http://schemas.microsoft.com/office/drawing/2014/main" id="{42CBAE02-0240-4EB1-BAC9-36554DDAB207}"/>
                </a:ext>
              </a:extLst>
            </p:cNvPr>
            <p:cNvSpPr/>
            <p:nvPr/>
          </p:nvSpPr>
          <p:spPr>
            <a:xfrm>
              <a:off x="4199397" y="292907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0" y="116710"/>
                  </a:moveTo>
                  <a:cubicBezTo>
                    <a:pt x="0" y="213815"/>
                    <a:pt x="57601" y="325333"/>
                    <a:pt x="128087" y="366299"/>
                  </a:cubicBezTo>
                  <a:cubicBezTo>
                    <a:pt x="198573" y="407265"/>
                    <a:pt x="256174" y="361747"/>
                    <a:pt x="256174" y="264643"/>
                  </a:cubicBezTo>
                  <a:cubicBezTo>
                    <a:pt x="256174" y="167539"/>
                    <a:pt x="198573" y="56020"/>
                    <a:pt x="128087" y="15054"/>
                  </a:cubicBezTo>
                  <a:cubicBezTo>
                    <a:pt x="56843" y="-25912"/>
                    <a:pt x="0" y="19606"/>
                    <a:pt x="0" y="116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68;p46">
              <a:extLst>
                <a:ext uri="{FF2B5EF4-FFF2-40B4-BE49-F238E27FC236}">
                  <a16:creationId xmlns:a16="http://schemas.microsoft.com/office/drawing/2014/main" id="{07F6452C-8EF3-43FB-B7B4-D77709BAB061}"/>
                </a:ext>
              </a:extLst>
            </p:cNvPr>
            <p:cNvSpPr/>
            <p:nvPr/>
          </p:nvSpPr>
          <p:spPr>
            <a:xfrm>
              <a:off x="4262572" y="2857189"/>
              <a:ext cx="225554" cy="247996"/>
            </a:xfrm>
            <a:custGeom>
              <a:avLst/>
              <a:gdLst/>
              <a:ahLst/>
              <a:cxnLst/>
              <a:rect l="l" t="t" r="r" b="b"/>
              <a:pathLst>
                <a:path w="2255545" h="2479956" extrusionOk="0">
                  <a:moveTo>
                    <a:pt x="0" y="0"/>
                  </a:moveTo>
                  <a:lnTo>
                    <a:pt x="2254788" y="1303323"/>
                  </a:lnTo>
                  <a:lnTo>
                    <a:pt x="2255546" y="2479956"/>
                  </a:lnTo>
                  <a:lnTo>
                    <a:pt x="199331" y="1291944"/>
                  </a:lnTo>
                  <a:lnTo>
                    <a:pt x="758" y="13571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69;p46">
              <a:extLst>
                <a:ext uri="{FF2B5EF4-FFF2-40B4-BE49-F238E27FC236}">
                  <a16:creationId xmlns:a16="http://schemas.microsoft.com/office/drawing/2014/main" id="{32DBA6A3-17A7-494E-AB5C-494A0B720177}"/>
                </a:ext>
              </a:extLst>
            </p:cNvPr>
            <p:cNvSpPr/>
            <p:nvPr/>
          </p:nvSpPr>
          <p:spPr>
            <a:xfrm>
              <a:off x="4422020" y="2975962"/>
              <a:ext cx="85113" cy="81097"/>
            </a:xfrm>
            <a:custGeom>
              <a:avLst/>
              <a:gdLst/>
              <a:ahLst/>
              <a:cxnLst/>
              <a:rect l="l" t="t" r="r" b="b"/>
              <a:pathLst>
                <a:path w="851134" h="810973" extrusionOk="0">
                  <a:moveTo>
                    <a:pt x="0" y="319383"/>
                  </a:moveTo>
                  <a:lnTo>
                    <a:pt x="0" y="0"/>
                  </a:lnTo>
                  <a:lnTo>
                    <a:pt x="851135" y="491591"/>
                  </a:lnTo>
                  <a:lnTo>
                    <a:pt x="851135" y="810974"/>
                  </a:lnTo>
                  <a:lnTo>
                    <a:pt x="0" y="31938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70;p46">
              <a:extLst>
                <a:ext uri="{FF2B5EF4-FFF2-40B4-BE49-F238E27FC236}">
                  <a16:creationId xmlns:a16="http://schemas.microsoft.com/office/drawing/2014/main" id="{B229CB9B-9D82-4660-BF5A-923CE6A1B4F2}"/>
                </a:ext>
              </a:extLst>
            </p:cNvPr>
            <p:cNvSpPr/>
            <p:nvPr/>
          </p:nvSpPr>
          <p:spPr>
            <a:xfrm>
              <a:off x="4320381" y="2919224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0" y="0"/>
                  </a:moveTo>
                  <a:lnTo>
                    <a:pt x="494159" y="285245"/>
                  </a:lnTo>
                  <a:lnTo>
                    <a:pt x="494159" y="38841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71;p46">
              <a:extLst>
                <a:ext uri="{FF2B5EF4-FFF2-40B4-BE49-F238E27FC236}">
                  <a16:creationId xmlns:a16="http://schemas.microsoft.com/office/drawing/2014/main" id="{6F99B8E9-F408-4E99-AEAD-756B5C9E561B}"/>
                </a:ext>
              </a:extLst>
            </p:cNvPr>
            <p:cNvSpPr/>
            <p:nvPr/>
          </p:nvSpPr>
          <p:spPr>
            <a:xfrm>
              <a:off x="4320381" y="2939801"/>
              <a:ext cx="89206" cy="61828"/>
            </a:xfrm>
            <a:custGeom>
              <a:avLst/>
              <a:gdLst/>
              <a:ahLst/>
              <a:cxnLst/>
              <a:rect l="l" t="t" r="r" b="b"/>
              <a:pathLst>
                <a:path w="892062" h="618282" extrusionOk="0">
                  <a:moveTo>
                    <a:pt x="0" y="0"/>
                  </a:moveTo>
                  <a:lnTo>
                    <a:pt x="892062" y="515109"/>
                  </a:lnTo>
                  <a:lnTo>
                    <a:pt x="892062" y="61828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72;p46">
              <a:extLst>
                <a:ext uri="{FF2B5EF4-FFF2-40B4-BE49-F238E27FC236}">
                  <a16:creationId xmlns:a16="http://schemas.microsoft.com/office/drawing/2014/main" id="{22EC7191-966C-48BD-B2F9-E41187182F24}"/>
                </a:ext>
              </a:extLst>
            </p:cNvPr>
            <p:cNvSpPr/>
            <p:nvPr/>
          </p:nvSpPr>
          <p:spPr>
            <a:xfrm>
              <a:off x="4320381" y="2960454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0" y="0"/>
                  </a:moveTo>
                  <a:lnTo>
                    <a:pt x="1154300" y="666835"/>
                  </a:lnTo>
                  <a:lnTo>
                    <a:pt x="1154300" y="77000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73;p46">
              <a:extLst>
                <a:ext uri="{FF2B5EF4-FFF2-40B4-BE49-F238E27FC236}">
                  <a16:creationId xmlns:a16="http://schemas.microsoft.com/office/drawing/2014/main" id="{F9584FB5-E420-41A9-A40E-F62C6CA62C8A}"/>
                </a:ext>
              </a:extLst>
            </p:cNvPr>
            <p:cNvSpPr/>
            <p:nvPr/>
          </p:nvSpPr>
          <p:spPr>
            <a:xfrm>
              <a:off x="4282673" y="289654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256174" y="264643"/>
                  </a:moveTo>
                  <a:cubicBezTo>
                    <a:pt x="256174" y="361747"/>
                    <a:pt x="198573" y="407265"/>
                    <a:pt x="128087" y="366299"/>
                  </a:cubicBezTo>
                  <a:cubicBezTo>
                    <a:pt x="57601" y="325333"/>
                    <a:pt x="0" y="213815"/>
                    <a:pt x="0" y="116710"/>
                  </a:cubicBezTo>
                  <a:cubicBezTo>
                    <a:pt x="0" y="19606"/>
                    <a:pt x="57601" y="-25912"/>
                    <a:pt x="128087" y="15054"/>
                  </a:cubicBezTo>
                  <a:cubicBezTo>
                    <a:pt x="199331" y="56020"/>
                    <a:pt x="256174" y="167539"/>
                    <a:pt x="256174" y="264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74;p46">
              <a:extLst>
                <a:ext uri="{FF2B5EF4-FFF2-40B4-BE49-F238E27FC236}">
                  <a16:creationId xmlns:a16="http://schemas.microsoft.com/office/drawing/2014/main" id="{1F8AE81B-43F4-4CEF-BCBF-91F12A30E4AA}"/>
                </a:ext>
              </a:extLst>
            </p:cNvPr>
            <p:cNvSpPr/>
            <p:nvPr/>
          </p:nvSpPr>
          <p:spPr>
            <a:xfrm>
              <a:off x="4454363" y="2847355"/>
              <a:ext cx="66848" cy="99153"/>
            </a:xfrm>
            <a:custGeom>
              <a:avLst/>
              <a:gdLst/>
              <a:ahLst/>
              <a:cxnLst/>
              <a:rect l="l" t="t" r="r" b="b"/>
              <a:pathLst>
                <a:path w="668478" h="991527" extrusionOk="0">
                  <a:moveTo>
                    <a:pt x="592687" y="0"/>
                  </a:moveTo>
                  <a:lnTo>
                    <a:pt x="649531" y="125933"/>
                  </a:lnTo>
                  <a:lnTo>
                    <a:pt x="170530" y="237451"/>
                  </a:lnTo>
                  <a:lnTo>
                    <a:pt x="668478" y="931596"/>
                  </a:lnTo>
                  <a:lnTo>
                    <a:pt x="611635" y="991527"/>
                  </a:lnTo>
                  <a:lnTo>
                    <a:pt x="0" y="138070"/>
                  </a:lnTo>
                  <a:lnTo>
                    <a:pt x="592687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75;p46">
              <a:extLst>
                <a:ext uri="{FF2B5EF4-FFF2-40B4-BE49-F238E27FC236}">
                  <a16:creationId xmlns:a16="http://schemas.microsoft.com/office/drawing/2014/main" id="{5954BD50-D955-4D06-86AF-839B36B52A50}"/>
                </a:ext>
              </a:extLst>
            </p:cNvPr>
            <p:cNvSpPr/>
            <p:nvPr/>
          </p:nvSpPr>
          <p:spPr>
            <a:xfrm>
              <a:off x="4503709" y="2834865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8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5458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76;p46">
              <a:extLst>
                <a:ext uri="{FF2B5EF4-FFF2-40B4-BE49-F238E27FC236}">
                  <a16:creationId xmlns:a16="http://schemas.microsoft.com/office/drawing/2014/main" id="{002D62F3-7D7C-43E1-AB8B-68FE041D7AFC}"/>
                </a:ext>
              </a:extLst>
            </p:cNvPr>
            <p:cNvSpPr/>
            <p:nvPr/>
          </p:nvSpPr>
          <p:spPr>
            <a:xfrm>
              <a:off x="4503709" y="2921561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9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6217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77;p46">
              <a:extLst>
                <a:ext uri="{FF2B5EF4-FFF2-40B4-BE49-F238E27FC236}">
                  <a16:creationId xmlns:a16="http://schemas.microsoft.com/office/drawing/2014/main" id="{50FC0AD1-07E5-4C79-87D6-423174E35BF4}"/>
                </a:ext>
              </a:extLst>
            </p:cNvPr>
            <p:cNvSpPr/>
            <p:nvPr/>
          </p:nvSpPr>
          <p:spPr>
            <a:xfrm>
              <a:off x="4449224" y="2845607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4" y="266356"/>
                  </a:moveTo>
                  <a:cubicBezTo>
                    <a:pt x="256174" y="364220"/>
                    <a:pt x="198573" y="410496"/>
                    <a:pt x="128087" y="370289"/>
                  </a:cubicBezTo>
                  <a:cubicBezTo>
                    <a:pt x="57601" y="329323"/>
                    <a:pt x="0" y="217046"/>
                    <a:pt x="0" y="118424"/>
                  </a:cubicBezTo>
                  <a:cubicBezTo>
                    <a:pt x="0" y="20561"/>
                    <a:pt x="57601" y="-25715"/>
                    <a:pt x="128087" y="14492"/>
                  </a:cubicBezTo>
                  <a:cubicBezTo>
                    <a:pt x="198573" y="55458"/>
                    <a:pt x="256174" y="168494"/>
                    <a:pt x="256174" y="266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78;p46">
              <a:extLst>
                <a:ext uri="{FF2B5EF4-FFF2-40B4-BE49-F238E27FC236}">
                  <a16:creationId xmlns:a16="http://schemas.microsoft.com/office/drawing/2014/main" id="{73DAF23C-3F1E-4116-B94D-852B5A9A34FB}"/>
                </a:ext>
              </a:extLst>
            </p:cNvPr>
            <p:cNvSpPr/>
            <p:nvPr/>
          </p:nvSpPr>
          <p:spPr>
            <a:xfrm>
              <a:off x="4118464" y="2613062"/>
              <a:ext cx="127026" cy="308913"/>
            </a:xfrm>
            <a:custGeom>
              <a:avLst/>
              <a:gdLst/>
              <a:ahLst/>
              <a:cxnLst/>
              <a:rect l="l" t="t" r="r" b="b"/>
              <a:pathLst>
                <a:path w="1270260" h="3089134" extrusionOk="0">
                  <a:moveTo>
                    <a:pt x="0" y="0"/>
                  </a:moveTo>
                  <a:lnTo>
                    <a:pt x="1270260" y="733593"/>
                  </a:lnTo>
                  <a:lnTo>
                    <a:pt x="1270260" y="3089134"/>
                  </a:lnTo>
                  <a:lnTo>
                    <a:pt x="0" y="235554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79;p46">
              <a:extLst>
                <a:ext uri="{FF2B5EF4-FFF2-40B4-BE49-F238E27FC236}">
                  <a16:creationId xmlns:a16="http://schemas.microsoft.com/office/drawing/2014/main" id="{5084B393-1B2E-4034-82DD-61DBD56DF8BF}"/>
                </a:ext>
              </a:extLst>
            </p:cNvPr>
            <p:cNvSpPr/>
            <p:nvPr/>
          </p:nvSpPr>
          <p:spPr>
            <a:xfrm>
              <a:off x="4130932" y="2752488"/>
              <a:ext cx="102015" cy="69263"/>
            </a:xfrm>
            <a:custGeom>
              <a:avLst/>
              <a:gdLst/>
              <a:ahLst/>
              <a:cxnLst/>
              <a:rect l="l" t="t" r="r" b="b"/>
              <a:pathLst>
                <a:path w="1020149" h="692627" extrusionOk="0">
                  <a:moveTo>
                    <a:pt x="0" y="0"/>
                  </a:moveTo>
                  <a:lnTo>
                    <a:pt x="1020149" y="589454"/>
                  </a:lnTo>
                  <a:lnTo>
                    <a:pt x="1020149" y="69262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80;p46">
              <a:extLst>
                <a:ext uri="{FF2B5EF4-FFF2-40B4-BE49-F238E27FC236}">
                  <a16:creationId xmlns:a16="http://schemas.microsoft.com/office/drawing/2014/main" id="{AD909A60-6B01-4FE3-B03E-799681570B6D}"/>
                </a:ext>
              </a:extLst>
            </p:cNvPr>
            <p:cNvSpPr/>
            <p:nvPr/>
          </p:nvSpPr>
          <p:spPr>
            <a:xfrm>
              <a:off x="4138036" y="2776696"/>
              <a:ext cx="87690" cy="60994"/>
            </a:xfrm>
            <a:custGeom>
              <a:avLst/>
              <a:gdLst/>
              <a:ahLst/>
              <a:cxnLst/>
              <a:rect l="l" t="t" r="r" b="b"/>
              <a:pathLst>
                <a:path w="876904" h="609937" extrusionOk="0">
                  <a:moveTo>
                    <a:pt x="0" y="0"/>
                  </a:moveTo>
                  <a:lnTo>
                    <a:pt x="876904" y="506764"/>
                  </a:lnTo>
                  <a:lnTo>
                    <a:pt x="876904" y="609937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81;p46">
              <a:extLst>
                <a:ext uri="{FF2B5EF4-FFF2-40B4-BE49-F238E27FC236}">
                  <a16:creationId xmlns:a16="http://schemas.microsoft.com/office/drawing/2014/main" id="{3477C829-89A2-4442-95B6-7AC66D7CC6ED}"/>
                </a:ext>
              </a:extLst>
            </p:cNvPr>
            <p:cNvSpPr/>
            <p:nvPr/>
          </p:nvSpPr>
          <p:spPr>
            <a:xfrm>
              <a:off x="4086876" y="2767770"/>
              <a:ext cx="88372" cy="77380"/>
            </a:xfrm>
            <a:custGeom>
              <a:avLst/>
              <a:gdLst/>
              <a:ahLst/>
              <a:cxnLst/>
              <a:rect l="l" t="t" r="r" b="b"/>
              <a:pathLst>
                <a:path w="883725" h="773800" extrusionOk="0">
                  <a:moveTo>
                    <a:pt x="883725" y="510557"/>
                  </a:moveTo>
                  <a:lnTo>
                    <a:pt x="0" y="0"/>
                  </a:lnTo>
                  <a:lnTo>
                    <a:pt x="0" y="263244"/>
                  </a:lnTo>
                  <a:lnTo>
                    <a:pt x="883725" y="773801"/>
                  </a:lnTo>
                  <a:lnTo>
                    <a:pt x="883725" y="510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82;p46">
              <a:extLst>
                <a:ext uri="{FF2B5EF4-FFF2-40B4-BE49-F238E27FC236}">
                  <a16:creationId xmlns:a16="http://schemas.microsoft.com/office/drawing/2014/main" id="{41F19985-6BE6-4808-B813-890D0BE8AF31}"/>
                </a:ext>
              </a:extLst>
            </p:cNvPr>
            <p:cNvSpPr/>
            <p:nvPr/>
          </p:nvSpPr>
          <p:spPr>
            <a:xfrm>
              <a:off x="4166903" y="2674536"/>
              <a:ext cx="29407" cy="44746"/>
            </a:xfrm>
            <a:custGeom>
              <a:avLst/>
              <a:gdLst/>
              <a:ahLst/>
              <a:cxnLst/>
              <a:rect l="l" t="t" r="r" b="b"/>
              <a:pathLst>
                <a:path w="294069" h="447460" extrusionOk="0">
                  <a:moveTo>
                    <a:pt x="294070" y="309835"/>
                  </a:moveTo>
                  <a:cubicBezTo>
                    <a:pt x="294070" y="423629"/>
                    <a:pt x="228132" y="477491"/>
                    <a:pt x="147035" y="430457"/>
                  </a:cubicBezTo>
                  <a:cubicBezTo>
                    <a:pt x="65938" y="382663"/>
                    <a:pt x="0" y="252179"/>
                    <a:pt x="0" y="137626"/>
                  </a:cubicBezTo>
                  <a:cubicBezTo>
                    <a:pt x="0" y="23832"/>
                    <a:pt x="65938" y="-30031"/>
                    <a:pt x="147035" y="17004"/>
                  </a:cubicBezTo>
                  <a:cubicBezTo>
                    <a:pt x="228132" y="64798"/>
                    <a:pt x="294070" y="196040"/>
                    <a:pt x="294070" y="309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983;p46">
              <a:extLst>
                <a:ext uri="{FF2B5EF4-FFF2-40B4-BE49-F238E27FC236}">
                  <a16:creationId xmlns:a16="http://schemas.microsoft.com/office/drawing/2014/main" id="{FB240987-C694-40C4-8CFB-4568FDD0CD65}"/>
                </a:ext>
              </a:extLst>
            </p:cNvPr>
            <p:cNvSpPr/>
            <p:nvPr/>
          </p:nvSpPr>
          <p:spPr>
            <a:xfrm>
              <a:off x="4155690" y="2723559"/>
              <a:ext cx="51747" cy="52948"/>
            </a:xfrm>
            <a:custGeom>
              <a:avLst/>
              <a:gdLst/>
              <a:ahLst/>
              <a:cxnLst/>
              <a:rect l="l" t="t" r="r" b="b"/>
              <a:pathLst>
                <a:path w="517473" h="529476" extrusionOk="0">
                  <a:moveTo>
                    <a:pt x="258737" y="30651"/>
                  </a:moveTo>
                  <a:cubicBezTo>
                    <a:pt x="127618" y="-45971"/>
                    <a:pt x="19237" y="26099"/>
                    <a:pt x="289" y="190721"/>
                  </a:cubicBezTo>
                  <a:cubicBezTo>
                    <a:pt x="-2743" y="219549"/>
                    <a:pt x="18479" y="257480"/>
                    <a:pt x="45006" y="272653"/>
                  </a:cubicBezTo>
                  <a:lnTo>
                    <a:pt x="472468" y="523000"/>
                  </a:lnTo>
                  <a:cubicBezTo>
                    <a:pt x="498995" y="538173"/>
                    <a:pt x="520217" y="526035"/>
                    <a:pt x="517185" y="493414"/>
                  </a:cubicBezTo>
                  <a:cubicBezTo>
                    <a:pt x="498995" y="305274"/>
                    <a:pt x="389856" y="107272"/>
                    <a:pt x="258737" y="3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984;p46">
              <a:extLst>
                <a:ext uri="{FF2B5EF4-FFF2-40B4-BE49-F238E27FC236}">
                  <a16:creationId xmlns:a16="http://schemas.microsoft.com/office/drawing/2014/main" id="{56BA139F-8E16-4DA3-8097-14001C73A6D7}"/>
                </a:ext>
              </a:extLst>
            </p:cNvPr>
            <p:cNvSpPr/>
            <p:nvPr/>
          </p:nvSpPr>
          <p:spPr>
            <a:xfrm>
              <a:off x="4281087" y="3028157"/>
              <a:ext cx="46988" cy="62439"/>
            </a:xfrm>
            <a:custGeom>
              <a:avLst/>
              <a:gdLst/>
              <a:ahLst/>
              <a:cxnLst/>
              <a:rect l="l" t="t" r="r" b="b"/>
              <a:pathLst>
                <a:path w="469875" h="624394" extrusionOk="0">
                  <a:moveTo>
                    <a:pt x="234938" y="624395"/>
                  </a:moveTo>
                  <a:cubicBezTo>
                    <a:pt x="-223599" y="34182"/>
                    <a:pt x="108366" y="-179751"/>
                    <a:pt x="234938" y="166183"/>
                  </a:cubicBezTo>
                  <a:cubicBezTo>
                    <a:pt x="361509" y="-32577"/>
                    <a:pt x="693474" y="563704"/>
                    <a:pt x="234938" y="6243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OverView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project aims to create a user controlled Snake that collects the fruits and gets bigger without hitting the boundaries or itself. I have created the project with the help of </a:t>
            </a:r>
            <a:r>
              <a:rPr lang="en-US" dirty="0">
                <a:solidFill>
                  <a:schemeClr val="accent1"/>
                </a:solidFill>
              </a:rPr>
              <a:t>C#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as the language is more comfortable. </a:t>
            </a:r>
            <a:r>
              <a:rPr lang="en" dirty="0"/>
              <a:t> 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83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Goals: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40614" y="159221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000" dirty="0"/>
              <a:t>To Create a snake that eats the fruits and gets longer.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000" dirty="0"/>
              <a:t>To end the game when the snake hits the boundaries of itself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000" dirty="0"/>
              <a:t>To control the snake with the keyboard controls.</a:t>
            </a:r>
            <a:endParaRPr sz="20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36618" y="237539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How I Did?</a:t>
            </a:r>
            <a:endParaRPr sz="48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885344" y="1642184"/>
            <a:ext cx="3702235" cy="23183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/>
              <a:t>Applied the Basic Concepts of C# and Windows forms which I learnt recently. Googled a Lot for the Bugs I got.</a:t>
            </a:r>
            <a:endParaRPr sz="2000" dirty="0"/>
          </a:p>
        </p:txBody>
      </p:sp>
      <p:grpSp>
        <p:nvGrpSpPr>
          <p:cNvPr id="33" name="Grupo 11">
            <a:extLst>
              <a:ext uri="{FF2B5EF4-FFF2-40B4-BE49-F238E27FC236}">
                <a16:creationId xmlns:a16="http://schemas.microsoft.com/office/drawing/2014/main" id="{0EF20CE9-BB24-4D46-9EAF-57F13E924CB1}"/>
              </a:ext>
            </a:extLst>
          </p:cNvPr>
          <p:cNvGrpSpPr/>
          <p:nvPr/>
        </p:nvGrpSpPr>
        <p:grpSpPr>
          <a:xfrm>
            <a:off x="5300870" y="737493"/>
            <a:ext cx="3352297" cy="3907393"/>
            <a:chOff x="1012950" y="3298188"/>
            <a:chExt cx="452332" cy="676635"/>
          </a:xfrm>
        </p:grpSpPr>
        <p:sp>
          <p:nvSpPr>
            <p:cNvPr id="34" name="Google Shape;1134;p46">
              <a:extLst>
                <a:ext uri="{FF2B5EF4-FFF2-40B4-BE49-F238E27FC236}">
                  <a16:creationId xmlns:a16="http://schemas.microsoft.com/office/drawing/2014/main" id="{43C35C82-80F4-41B6-B50D-EFD8A490AFA5}"/>
                </a:ext>
              </a:extLst>
            </p:cNvPr>
            <p:cNvSpPr/>
            <p:nvPr/>
          </p:nvSpPr>
          <p:spPr>
            <a:xfrm>
              <a:off x="1210074" y="3312647"/>
              <a:ext cx="60004" cy="257813"/>
            </a:xfrm>
            <a:custGeom>
              <a:avLst/>
              <a:gdLst/>
              <a:ahLst/>
              <a:cxnLst/>
              <a:rect l="l" t="t" r="r" b="b"/>
              <a:pathLst>
                <a:path w="600042" h="2578130" extrusionOk="0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135;p46">
              <a:extLst>
                <a:ext uri="{FF2B5EF4-FFF2-40B4-BE49-F238E27FC236}">
                  <a16:creationId xmlns:a16="http://schemas.microsoft.com/office/drawing/2014/main" id="{B8612ADC-22A2-4A66-AE5A-354C317A7CE3}"/>
                </a:ext>
              </a:extLst>
            </p:cNvPr>
            <p:cNvSpPr/>
            <p:nvPr/>
          </p:nvSpPr>
          <p:spPr>
            <a:xfrm>
              <a:off x="1131957" y="3310727"/>
              <a:ext cx="60004" cy="257967"/>
            </a:xfrm>
            <a:custGeom>
              <a:avLst/>
              <a:gdLst/>
              <a:ahLst/>
              <a:cxnLst/>
              <a:rect l="l" t="t" r="r" b="b"/>
              <a:pathLst>
                <a:path w="600042" h="2579665" extrusionOk="0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136;p46">
              <a:extLst>
                <a:ext uri="{FF2B5EF4-FFF2-40B4-BE49-F238E27FC236}">
                  <a16:creationId xmlns:a16="http://schemas.microsoft.com/office/drawing/2014/main" id="{848BD252-C916-411F-A7EC-F3126483A3A3}"/>
                </a:ext>
              </a:extLst>
            </p:cNvPr>
            <p:cNvSpPr/>
            <p:nvPr/>
          </p:nvSpPr>
          <p:spPr>
            <a:xfrm>
              <a:off x="1288586" y="3298188"/>
              <a:ext cx="137899" cy="410174"/>
            </a:xfrm>
            <a:custGeom>
              <a:avLst/>
              <a:gdLst/>
              <a:ahLst/>
              <a:cxnLst/>
              <a:rect l="l" t="t" r="r" b="b"/>
              <a:pathLst>
                <a:path w="1378987" h="4101736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37;p46">
              <a:extLst>
                <a:ext uri="{FF2B5EF4-FFF2-40B4-BE49-F238E27FC236}">
                  <a16:creationId xmlns:a16="http://schemas.microsoft.com/office/drawing/2014/main" id="{83CD7A8D-5C4B-4988-BF09-A38F51EFE70D}"/>
                </a:ext>
              </a:extLst>
            </p:cNvPr>
            <p:cNvSpPr/>
            <p:nvPr/>
          </p:nvSpPr>
          <p:spPr>
            <a:xfrm>
              <a:off x="1262806" y="3341370"/>
              <a:ext cx="109692" cy="93661"/>
            </a:xfrm>
            <a:custGeom>
              <a:avLst/>
              <a:gdLst/>
              <a:ahLst/>
              <a:cxnLst/>
              <a:rect l="l" t="t" r="r" b="b"/>
              <a:pathLst>
                <a:path w="1096922" h="936606" extrusionOk="0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138;p46">
              <a:extLst>
                <a:ext uri="{FF2B5EF4-FFF2-40B4-BE49-F238E27FC236}">
                  <a16:creationId xmlns:a16="http://schemas.microsoft.com/office/drawing/2014/main" id="{166204D4-DFD5-4457-906A-D5BD355D8B0B}"/>
                </a:ext>
              </a:extLst>
            </p:cNvPr>
            <p:cNvSpPr/>
            <p:nvPr/>
          </p:nvSpPr>
          <p:spPr>
            <a:xfrm>
              <a:off x="1306554" y="3481600"/>
              <a:ext cx="103946" cy="151921"/>
            </a:xfrm>
            <a:custGeom>
              <a:avLst/>
              <a:gdLst/>
              <a:ahLst/>
              <a:cxnLst/>
              <a:rect l="l" t="t" r="r" b="b"/>
              <a:pathLst>
                <a:path w="1039464" h="1519210" extrusionOk="0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39;p46">
              <a:extLst>
                <a:ext uri="{FF2B5EF4-FFF2-40B4-BE49-F238E27FC236}">
                  <a16:creationId xmlns:a16="http://schemas.microsoft.com/office/drawing/2014/main" id="{21421050-C8C1-44B2-9C66-BC6B8799740D}"/>
                </a:ext>
              </a:extLst>
            </p:cNvPr>
            <p:cNvSpPr/>
            <p:nvPr/>
          </p:nvSpPr>
          <p:spPr>
            <a:xfrm>
              <a:off x="1305512" y="3411322"/>
              <a:ext cx="105513" cy="71323"/>
            </a:xfrm>
            <a:custGeom>
              <a:avLst/>
              <a:gdLst/>
              <a:ahLst/>
              <a:cxnLst/>
              <a:rect l="l" t="t" r="r" b="b"/>
              <a:pathLst>
                <a:path w="1055134" h="713231" extrusionOk="0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40;p46">
              <a:extLst>
                <a:ext uri="{FF2B5EF4-FFF2-40B4-BE49-F238E27FC236}">
                  <a16:creationId xmlns:a16="http://schemas.microsoft.com/office/drawing/2014/main" id="{D2B1FC13-7B8B-46FC-B284-55C2F3A8BF5E}"/>
                </a:ext>
              </a:extLst>
            </p:cNvPr>
            <p:cNvSpPr/>
            <p:nvPr/>
          </p:nvSpPr>
          <p:spPr>
            <a:xfrm>
              <a:off x="1305512" y="3432165"/>
              <a:ext cx="91214" cy="63028"/>
            </a:xfrm>
            <a:custGeom>
              <a:avLst/>
              <a:gdLst/>
              <a:ahLst/>
              <a:cxnLst/>
              <a:rect l="l" t="t" r="r" b="b"/>
              <a:pathLst>
                <a:path w="912143" h="630282" extrusionOk="0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41;p46">
              <a:extLst>
                <a:ext uri="{FF2B5EF4-FFF2-40B4-BE49-F238E27FC236}">
                  <a16:creationId xmlns:a16="http://schemas.microsoft.com/office/drawing/2014/main" id="{F95BDD33-5227-40D7-9C18-9E3B640C0474}"/>
                </a:ext>
              </a:extLst>
            </p:cNvPr>
            <p:cNvSpPr/>
            <p:nvPr/>
          </p:nvSpPr>
          <p:spPr>
            <a:xfrm>
              <a:off x="1305512" y="3452746"/>
              <a:ext cx="77437" cy="55060"/>
            </a:xfrm>
            <a:custGeom>
              <a:avLst/>
              <a:gdLst/>
              <a:ahLst/>
              <a:cxnLst/>
              <a:rect l="l" t="t" r="r" b="b"/>
              <a:pathLst>
                <a:path w="774374" h="550599" extrusionOk="0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42;p46">
              <a:extLst>
                <a:ext uri="{FF2B5EF4-FFF2-40B4-BE49-F238E27FC236}">
                  <a16:creationId xmlns:a16="http://schemas.microsoft.com/office/drawing/2014/main" id="{E43E0A39-B580-4A73-B8FC-12E2843BB59A}"/>
                </a:ext>
              </a:extLst>
            </p:cNvPr>
            <p:cNvSpPr/>
            <p:nvPr/>
          </p:nvSpPr>
          <p:spPr>
            <a:xfrm>
              <a:off x="1288586" y="3298188"/>
              <a:ext cx="137899" cy="123901"/>
            </a:xfrm>
            <a:custGeom>
              <a:avLst/>
              <a:gdLst/>
              <a:ahLst/>
              <a:cxnLst/>
              <a:rect l="l" t="t" r="r" b="b"/>
              <a:pathLst>
                <a:path w="1378987" h="1239012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43;p46">
              <a:extLst>
                <a:ext uri="{FF2B5EF4-FFF2-40B4-BE49-F238E27FC236}">
                  <a16:creationId xmlns:a16="http://schemas.microsoft.com/office/drawing/2014/main" id="{3CA3E8C1-CD64-4686-A9CA-E77EDF1D488B}"/>
                </a:ext>
              </a:extLst>
            </p:cNvPr>
            <p:cNvSpPr/>
            <p:nvPr/>
          </p:nvSpPr>
          <p:spPr>
            <a:xfrm>
              <a:off x="1305512" y="3322238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144;p46">
              <a:extLst>
                <a:ext uri="{FF2B5EF4-FFF2-40B4-BE49-F238E27FC236}">
                  <a16:creationId xmlns:a16="http://schemas.microsoft.com/office/drawing/2014/main" id="{D8B7E48A-039A-4FBA-9178-A4106FC67F0C}"/>
                </a:ext>
              </a:extLst>
            </p:cNvPr>
            <p:cNvSpPr/>
            <p:nvPr/>
          </p:nvSpPr>
          <p:spPr>
            <a:xfrm>
              <a:off x="1040943" y="3399143"/>
              <a:ext cx="424339" cy="575680"/>
            </a:xfrm>
            <a:custGeom>
              <a:avLst/>
              <a:gdLst/>
              <a:ahLst/>
              <a:cxnLst/>
              <a:rect l="l" t="t" r="r" b="b"/>
              <a:pathLst>
                <a:path w="4243391" h="5756801" extrusionOk="0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145;p46">
              <a:extLst>
                <a:ext uri="{FF2B5EF4-FFF2-40B4-BE49-F238E27FC236}">
                  <a16:creationId xmlns:a16="http://schemas.microsoft.com/office/drawing/2014/main" id="{46245045-5644-4BAB-A515-95877BA3FC13}"/>
                </a:ext>
              </a:extLst>
            </p:cNvPr>
            <p:cNvSpPr/>
            <p:nvPr/>
          </p:nvSpPr>
          <p:spPr>
            <a:xfrm>
              <a:off x="1012950" y="3480428"/>
              <a:ext cx="109627" cy="93661"/>
            </a:xfrm>
            <a:custGeom>
              <a:avLst/>
              <a:gdLst/>
              <a:ahLst/>
              <a:cxnLst/>
              <a:rect l="l" t="t" r="r" b="b"/>
              <a:pathLst>
                <a:path w="1096269" h="936606" extrusionOk="0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146;p46">
              <a:extLst>
                <a:ext uri="{FF2B5EF4-FFF2-40B4-BE49-F238E27FC236}">
                  <a16:creationId xmlns:a16="http://schemas.microsoft.com/office/drawing/2014/main" id="{044576EB-4621-4544-B9DE-FE343277A1EF}"/>
                </a:ext>
              </a:extLst>
            </p:cNvPr>
            <p:cNvSpPr/>
            <p:nvPr/>
          </p:nvSpPr>
          <p:spPr>
            <a:xfrm>
              <a:off x="1069522" y="3563667"/>
              <a:ext cx="243412" cy="150941"/>
            </a:xfrm>
            <a:custGeom>
              <a:avLst/>
              <a:gdLst/>
              <a:ahLst/>
              <a:cxnLst/>
              <a:rect l="l" t="t" r="r" b="b"/>
              <a:pathLst>
                <a:path w="2434122" h="1509412" extrusionOk="0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147;p46">
              <a:extLst>
                <a:ext uri="{FF2B5EF4-FFF2-40B4-BE49-F238E27FC236}">
                  <a16:creationId xmlns:a16="http://schemas.microsoft.com/office/drawing/2014/main" id="{E4EEAA01-ED56-4701-AF1F-464926296113}"/>
                </a:ext>
              </a:extLst>
            </p:cNvPr>
            <p:cNvSpPr/>
            <p:nvPr/>
          </p:nvSpPr>
          <p:spPr>
            <a:xfrm>
              <a:off x="1069522" y="3584509"/>
              <a:ext cx="209982" cy="131608"/>
            </a:xfrm>
            <a:custGeom>
              <a:avLst/>
              <a:gdLst/>
              <a:ahLst/>
              <a:cxnLst/>
              <a:rect l="l" t="t" r="r" b="b"/>
              <a:pathLst>
                <a:path w="2099822" h="1316082" extrusionOk="0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148;p46">
              <a:extLst>
                <a:ext uri="{FF2B5EF4-FFF2-40B4-BE49-F238E27FC236}">
                  <a16:creationId xmlns:a16="http://schemas.microsoft.com/office/drawing/2014/main" id="{3D4550C3-943A-4DB9-98FA-9F8A47702ADA}"/>
                </a:ext>
              </a:extLst>
            </p:cNvPr>
            <p:cNvSpPr/>
            <p:nvPr/>
          </p:nvSpPr>
          <p:spPr>
            <a:xfrm>
              <a:off x="1069522" y="3605156"/>
              <a:ext cx="178707" cy="113582"/>
            </a:xfrm>
            <a:custGeom>
              <a:avLst/>
              <a:gdLst/>
              <a:ahLst/>
              <a:cxnLst/>
              <a:rect l="l" t="t" r="r" b="b"/>
              <a:pathLst>
                <a:path w="1787069" h="1135815" extrusionOk="0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149;p46">
              <a:extLst>
                <a:ext uri="{FF2B5EF4-FFF2-40B4-BE49-F238E27FC236}">
                  <a16:creationId xmlns:a16="http://schemas.microsoft.com/office/drawing/2014/main" id="{A2390FC9-5B2C-4AE0-934E-12470626543A}"/>
                </a:ext>
              </a:extLst>
            </p:cNvPr>
            <p:cNvSpPr/>
            <p:nvPr/>
          </p:nvSpPr>
          <p:spPr>
            <a:xfrm>
              <a:off x="1233315" y="3736463"/>
              <a:ext cx="214030" cy="215472"/>
            </a:xfrm>
            <a:custGeom>
              <a:avLst/>
              <a:gdLst/>
              <a:ahLst/>
              <a:cxnLst/>
              <a:rect l="l" t="t" r="r" b="b"/>
              <a:pathLst>
                <a:path w="2140304" h="2154718" extrusionOk="0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150;p46">
              <a:extLst>
                <a:ext uri="{FF2B5EF4-FFF2-40B4-BE49-F238E27FC236}">
                  <a16:creationId xmlns:a16="http://schemas.microsoft.com/office/drawing/2014/main" id="{71421F72-E779-4DBC-952E-CCCA796F899F}"/>
                </a:ext>
              </a:extLst>
            </p:cNvPr>
            <p:cNvSpPr/>
            <p:nvPr/>
          </p:nvSpPr>
          <p:spPr>
            <a:xfrm>
              <a:off x="1249395" y="37638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151;p46">
              <a:extLst>
                <a:ext uri="{FF2B5EF4-FFF2-40B4-BE49-F238E27FC236}">
                  <a16:creationId xmlns:a16="http://schemas.microsoft.com/office/drawing/2014/main" id="{C94A6719-E783-48FC-AF1E-C9F4CC1D6777}"/>
                </a:ext>
              </a:extLst>
            </p:cNvPr>
            <p:cNvSpPr/>
            <p:nvPr/>
          </p:nvSpPr>
          <p:spPr>
            <a:xfrm>
              <a:off x="1288781" y="378811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152;p46">
              <a:extLst>
                <a:ext uri="{FF2B5EF4-FFF2-40B4-BE49-F238E27FC236}">
                  <a16:creationId xmlns:a16="http://schemas.microsoft.com/office/drawing/2014/main" id="{3C9E6932-E2A3-46C6-809B-5AF0BB80D926}"/>
                </a:ext>
              </a:extLst>
            </p:cNvPr>
            <p:cNvSpPr/>
            <p:nvPr/>
          </p:nvSpPr>
          <p:spPr>
            <a:xfrm>
              <a:off x="1328362" y="38105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153;p46">
              <a:extLst>
                <a:ext uri="{FF2B5EF4-FFF2-40B4-BE49-F238E27FC236}">
                  <a16:creationId xmlns:a16="http://schemas.microsoft.com/office/drawing/2014/main" id="{E41144A1-C70E-4F61-A0A4-ADCBFAC3F1D5}"/>
                </a:ext>
              </a:extLst>
            </p:cNvPr>
            <p:cNvSpPr/>
            <p:nvPr/>
          </p:nvSpPr>
          <p:spPr>
            <a:xfrm>
              <a:off x="1367943" y="3834487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154;p46">
              <a:extLst>
                <a:ext uri="{FF2B5EF4-FFF2-40B4-BE49-F238E27FC236}">
                  <a16:creationId xmlns:a16="http://schemas.microsoft.com/office/drawing/2014/main" id="{4F0E9C24-FE5E-492F-ADBE-C63AE038FA92}"/>
                </a:ext>
              </a:extLst>
            </p:cNvPr>
            <p:cNvSpPr/>
            <p:nvPr/>
          </p:nvSpPr>
          <p:spPr>
            <a:xfrm>
              <a:off x="1029811" y="3615447"/>
              <a:ext cx="178184" cy="194767"/>
            </a:xfrm>
            <a:custGeom>
              <a:avLst/>
              <a:gdLst/>
              <a:ahLst/>
              <a:cxnLst/>
              <a:rect l="l" t="t" r="r" b="b"/>
              <a:pathLst>
                <a:path w="1781845" h="1947672" extrusionOk="0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55;p46">
              <a:extLst>
                <a:ext uri="{FF2B5EF4-FFF2-40B4-BE49-F238E27FC236}">
                  <a16:creationId xmlns:a16="http://schemas.microsoft.com/office/drawing/2014/main" id="{0F19C137-273C-4CCD-8EA4-709C2CAFF17C}"/>
                </a:ext>
              </a:extLst>
            </p:cNvPr>
            <p:cNvSpPr/>
            <p:nvPr/>
          </p:nvSpPr>
          <p:spPr>
            <a:xfrm>
              <a:off x="1047713" y="3649251"/>
              <a:ext cx="141555" cy="92093"/>
            </a:xfrm>
            <a:custGeom>
              <a:avLst/>
              <a:gdLst/>
              <a:ahLst/>
              <a:cxnLst/>
              <a:rect l="l" t="t" r="r" b="b"/>
              <a:pathLst>
                <a:path w="1415552" h="920931" extrusionOk="0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56;p46">
              <a:extLst>
                <a:ext uri="{FF2B5EF4-FFF2-40B4-BE49-F238E27FC236}">
                  <a16:creationId xmlns:a16="http://schemas.microsoft.com/office/drawing/2014/main" id="{4D475791-8800-4837-A84C-EAD6638CF0FB}"/>
                </a:ext>
              </a:extLst>
            </p:cNvPr>
            <p:cNvSpPr/>
            <p:nvPr/>
          </p:nvSpPr>
          <p:spPr>
            <a:xfrm>
              <a:off x="1047713" y="3670093"/>
              <a:ext cx="113349" cy="75830"/>
            </a:xfrm>
            <a:custGeom>
              <a:avLst/>
              <a:gdLst/>
              <a:ahLst/>
              <a:cxnLst/>
              <a:rect l="l" t="t" r="r" b="b"/>
              <a:pathLst>
                <a:path w="1133486" h="758299" extrusionOk="0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57;p46">
              <a:extLst>
                <a:ext uri="{FF2B5EF4-FFF2-40B4-BE49-F238E27FC236}">
                  <a16:creationId xmlns:a16="http://schemas.microsoft.com/office/drawing/2014/main" id="{FDBBE94B-8DFC-482C-A52C-34B47FA94AA5}"/>
                </a:ext>
              </a:extLst>
            </p:cNvPr>
            <p:cNvSpPr/>
            <p:nvPr/>
          </p:nvSpPr>
          <p:spPr>
            <a:xfrm>
              <a:off x="1041008" y="3399143"/>
              <a:ext cx="423686" cy="289473"/>
            </a:xfrm>
            <a:custGeom>
              <a:avLst/>
              <a:gdLst/>
              <a:ahLst/>
              <a:cxnLst/>
              <a:rect l="l" t="t" r="r" b="b"/>
              <a:pathLst>
                <a:path w="4236862" h="2894729" extrusionOk="0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58;p46">
              <a:extLst>
                <a:ext uri="{FF2B5EF4-FFF2-40B4-BE49-F238E27FC236}">
                  <a16:creationId xmlns:a16="http://schemas.microsoft.com/office/drawing/2014/main" id="{0BD8B8A6-736E-4C50-9AEC-385846C49EEC}"/>
                </a:ext>
              </a:extLst>
            </p:cNvPr>
            <p:cNvSpPr/>
            <p:nvPr/>
          </p:nvSpPr>
          <p:spPr>
            <a:xfrm>
              <a:off x="1069587" y="3429901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50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36618" y="237539"/>
            <a:ext cx="411756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What I Learnt?</a:t>
            </a:r>
            <a:endParaRPr sz="48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885344" y="1642184"/>
            <a:ext cx="3702235" cy="23183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/>
              <a:t>From this Project I learnt A lot of new Topics which were used in this project. I learnt to solve the errors and find the bugs in the program. It Enhanced my Skills a lot.</a:t>
            </a:r>
            <a:endParaRPr sz="20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42045" y="197675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Enhancements Received: 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A0C7-6561-483A-BA95-E409EFA85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31" name="Grupo 3">
            <a:extLst>
              <a:ext uri="{FF2B5EF4-FFF2-40B4-BE49-F238E27FC236}">
                <a16:creationId xmlns:a16="http://schemas.microsoft.com/office/drawing/2014/main" id="{FCA9E848-FF39-46C4-9BCD-8F086E25B7CB}"/>
              </a:ext>
            </a:extLst>
          </p:cNvPr>
          <p:cNvGrpSpPr/>
          <p:nvPr/>
        </p:nvGrpSpPr>
        <p:grpSpPr>
          <a:xfrm>
            <a:off x="5486400" y="815010"/>
            <a:ext cx="3067878" cy="3551582"/>
            <a:chOff x="3901448" y="1603620"/>
            <a:chExt cx="642025" cy="684521"/>
          </a:xfrm>
        </p:grpSpPr>
        <p:sp>
          <p:nvSpPr>
            <p:cNvPr id="32" name="Google Shape;878;p46">
              <a:extLst>
                <a:ext uri="{FF2B5EF4-FFF2-40B4-BE49-F238E27FC236}">
                  <a16:creationId xmlns:a16="http://schemas.microsoft.com/office/drawing/2014/main" id="{4AB8D500-5A81-4228-B0B9-F61843384534}"/>
                </a:ext>
              </a:extLst>
            </p:cNvPr>
            <p:cNvSpPr/>
            <p:nvPr/>
          </p:nvSpPr>
          <p:spPr>
            <a:xfrm>
              <a:off x="4417115" y="1603620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8" h="1885134" extrusionOk="0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1" y="1812384"/>
                  </a:cubicBezTo>
                  <a:cubicBezTo>
                    <a:pt x="280702" y="1612210"/>
                    <a:pt x="0" y="1061056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79;p46">
              <a:extLst>
                <a:ext uri="{FF2B5EF4-FFF2-40B4-BE49-F238E27FC236}">
                  <a16:creationId xmlns:a16="http://schemas.microsoft.com/office/drawing/2014/main" id="{BC5C1B87-4047-44E4-8E79-7DAA00CEA63A}"/>
                </a:ext>
              </a:extLst>
            </p:cNvPr>
            <p:cNvSpPr/>
            <p:nvPr/>
          </p:nvSpPr>
          <p:spPr>
            <a:xfrm>
              <a:off x="4187314" y="1682392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7" h="1885134" extrusionOk="0">
                  <a:moveTo>
                    <a:pt x="1254638" y="1305215"/>
                  </a:moveTo>
                  <a:cubicBezTo>
                    <a:pt x="1254638" y="1785455"/>
                    <a:pt x="973936" y="2012559"/>
                    <a:pt x="626870" y="1812384"/>
                  </a:cubicBezTo>
                  <a:cubicBezTo>
                    <a:pt x="280702" y="1612210"/>
                    <a:pt x="0" y="1060159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80;p46">
              <a:extLst>
                <a:ext uri="{FF2B5EF4-FFF2-40B4-BE49-F238E27FC236}">
                  <a16:creationId xmlns:a16="http://schemas.microsoft.com/office/drawing/2014/main" id="{628A891D-E6DD-40A6-B1AB-AEB620789B24}"/>
                </a:ext>
              </a:extLst>
            </p:cNvPr>
            <p:cNvSpPr/>
            <p:nvPr/>
          </p:nvSpPr>
          <p:spPr>
            <a:xfrm>
              <a:off x="4418009" y="2002853"/>
              <a:ext cx="125464" cy="188513"/>
            </a:xfrm>
            <a:custGeom>
              <a:avLst/>
              <a:gdLst/>
              <a:ahLst/>
              <a:cxnLst/>
              <a:rect l="l" t="t" r="r" b="b"/>
              <a:pathLst>
                <a:path w="1254638" h="1885134" extrusionOk="0">
                  <a:moveTo>
                    <a:pt x="1254638" y="1305216"/>
                  </a:moveTo>
                  <a:cubicBezTo>
                    <a:pt x="1254638" y="1785455"/>
                    <a:pt x="973936" y="2012559"/>
                    <a:pt x="626871" y="1812385"/>
                  </a:cubicBezTo>
                  <a:cubicBezTo>
                    <a:pt x="280702" y="1612210"/>
                    <a:pt x="0" y="1060158"/>
                    <a:pt x="0" y="579919"/>
                  </a:cubicBezTo>
                  <a:cubicBezTo>
                    <a:pt x="0" y="99680"/>
                    <a:pt x="280702" y="-127424"/>
                    <a:pt x="627767" y="72750"/>
                  </a:cubicBezTo>
                  <a:cubicBezTo>
                    <a:pt x="973936" y="272925"/>
                    <a:pt x="1254638" y="824976"/>
                    <a:pt x="1254638" y="130521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81;p46">
              <a:extLst>
                <a:ext uri="{FF2B5EF4-FFF2-40B4-BE49-F238E27FC236}">
                  <a16:creationId xmlns:a16="http://schemas.microsoft.com/office/drawing/2014/main" id="{C23142DD-7866-4115-B632-429FF486E6FE}"/>
                </a:ext>
              </a:extLst>
            </p:cNvPr>
            <p:cNvSpPr/>
            <p:nvPr/>
          </p:nvSpPr>
          <p:spPr>
            <a:xfrm>
              <a:off x="4151994" y="1630832"/>
              <a:ext cx="355854" cy="588504"/>
            </a:xfrm>
            <a:custGeom>
              <a:avLst/>
              <a:gdLst/>
              <a:ahLst/>
              <a:cxnLst/>
              <a:rect l="l" t="t" r="r" b="b"/>
              <a:pathLst>
                <a:path w="3558543" h="5885036" extrusionOk="0">
                  <a:moveTo>
                    <a:pt x="2930777" y="1812384"/>
                  </a:moveTo>
                  <a:cubicBezTo>
                    <a:pt x="3276946" y="2012559"/>
                    <a:pt x="3557647" y="1785455"/>
                    <a:pt x="3558544" y="1305215"/>
                  </a:cubicBezTo>
                  <a:cubicBezTo>
                    <a:pt x="3558544" y="824976"/>
                    <a:pt x="3277842" y="272925"/>
                    <a:pt x="2931674" y="72750"/>
                  </a:cubicBezTo>
                  <a:cubicBezTo>
                    <a:pt x="2585505" y="-127424"/>
                    <a:pt x="2304803" y="99680"/>
                    <a:pt x="2303906" y="579919"/>
                  </a:cubicBezTo>
                  <a:cubicBezTo>
                    <a:pt x="2303906" y="685841"/>
                    <a:pt x="2317359" y="794456"/>
                    <a:pt x="2342469" y="902173"/>
                  </a:cubicBezTo>
                  <a:lnTo>
                    <a:pt x="1066308" y="1378822"/>
                  </a:lnTo>
                  <a:cubicBezTo>
                    <a:pt x="953309" y="1160695"/>
                    <a:pt x="798161" y="976678"/>
                    <a:pt x="627767" y="877937"/>
                  </a:cubicBezTo>
                  <a:cubicBezTo>
                    <a:pt x="281598" y="677762"/>
                    <a:pt x="897" y="904866"/>
                    <a:pt x="0" y="1385106"/>
                  </a:cubicBezTo>
                  <a:cubicBezTo>
                    <a:pt x="0" y="1865345"/>
                    <a:pt x="280702" y="2417397"/>
                    <a:pt x="626870" y="2617571"/>
                  </a:cubicBezTo>
                  <a:cubicBezTo>
                    <a:pt x="790987" y="2712721"/>
                    <a:pt x="940754" y="2710926"/>
                    <a:pt x="1052855" y="2632831"/>
                  </a:cubicBezTo>
                  <a:lnTo>
                    <a:pt x="2303906" y="4545710"/>
                  </a:lnTo>
                  <a:cubicBezTo>
                    <a:pt x="2303906" y="4557380"/>
                    <a:pt x="2303009" y="4568151"/>
                    <a:pt x="2303009" y="4579821"/>
                  </a:cubicBezTo>
                  <a:cubicBezTo>
                    <a:pt x="2303009" y="5060060"/>
                    <a:pt x="2583711" y="5612111"/>
                    <a:pt x="2929880" y="5812286"/>
                  </a:cubicBezTo>
                  <a:cubicBezTo>
                    <a:pt x="3276049" y="6012461"/>
                    <a:pt x="3556750" y="5785357"/>
                    <a:pt x="3557647" y="5305117"/>
                  </a:cubicBezTo>
                  <a:cubicBezTo>
                    <a:pt x="3557647" y="4824878"/>
                    <a:pt x="3276946" y="4272827"/>
                    <a:pt x="2930777" y="4072652"/>
                  </a:cubicBezTo>
                  <a:cubicBezTo>
                    <a:pt x="2702987" y="3941596"/>
                    <a:pt x="2503895" y="3994557"/>
                    <a:pt x="2393587" y="4182164"/>
                  </a:cubicBezTo>
                  <a:lnTo>
                    <a:pt x="1217869" y="2384184"/>
                  </a:lnTo>
                  <a:cubicBezTo>
                    <a:pt x="1242083" y="2306088"/>
                    <a:pt x="1254638" y="2214529"/>
                    <a:pt x="1254638" y="2110402"/>
                  </a:cubicBezTo>
                  <a:cubicBezTo>
                    <a:pt x="1254638" y="2015252"/>
                    <a:pt x="1243876" y="1918306"/>
                    <a:pt x="1223249" y="1821361"/>
                  </a:cubicBezTo>
                  <a:lnTo>
                    <a:pt x="2508379" y="1341121"/>
                  </a:lnTo>
                  <a:cubicBezTo>
                    <a:pt x="2619583" y="1546682"/>
                    <a:pt x="2768454" y="1718132"/>
                    <a:pt x="2930777" y="1812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82;p46">
              <a:extLst>
                <a:ext uri="{FF2B5EF4-FFF2-40B4-BE49-F238E27FC236}">
                  <a16:creationId xmlns:a16="http://schemas.microsoft.com/office/drawing/2014/main" id="{F79CAD61-CF14-4AB7-8F39-0127698A28B3}"/>
                </a:ext>
              </a:extLst>
            </p:cNvPr>
            <p:cNvSpPr/>
            <p:nvPr/>
          </p:nvSpPr>
          <p:spPr>
            <a:xfrm>
              <a:off x="4013845" y="1984954"/>
              <a:ext cx="178196" cy="261663"/>
            </a:xfrm>
            <a:custGeom>
              <a:avLst/>
              <a:gdLst/>
              <a:ahLst/>
              <a:cxnLst/>
              <a:rect l="l" t="t" r="r" b="b"/>
              <a:pathLst>
                <a:path w="1781962" h="2616632" extrusionOk="0">
                  <a:moveTo>
                    <a:pt x="0" y="0"/>
                  </a:moveTo>
                  <a:lnTo>
                    <a:pt x="1781066" y="1029598"/>
                  </a:lnTo>
                  <a:lnTo>
                    <a:pt x="1781963" y="2616632"/>
                  </a:lnTo>
                  <a:lnTo>
                    <a:pt x="897" y="158703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83;p46">
              <a:extLst>
                <a:ext uri="{FF2B5EF4-FFF2-40B4-BE49-F238E27FC236}">
                  <a16:creationId xmlns:a16="http://schemas.microsoft.com/office/drawing/2014/main" id="{93E79C79-E428-4772-925F-95048A526085}"/>
                </a:ext>
              </a:extLst>
            </p:cNvPr>
            <p:cNvSpPr/>
            <p:nvPr/>
          </p:nvSpPr>
          <p:spPr>
            <a:xfrm>
              <a:off x="4013845" y="1984954"/>
              <a:ext cx="178196" cy="146675"/>
            </a:xfrm>
            <a:custGeom>
              <a:avLst/>
              <a:gdLst/>
              <a:ahLst/>
              <a:cxnLst/>
              <a:rect l="l" t="t" r="r" b="b"/>
              <a:pathLst>
                <a:path w="1781962" h="1466750" extrusionOk="0">
                  <a:moveTo>
                    <a:pt x="0" y="0"/>
                  </a:moveTo>
                  <a:lnTo>
                    <a:pt x="891430" y="1466751"/>
                  </a:lnTo>
                  <a:lnTo>
                    <a:pt x="1781963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84;p46">
              <a:extLst>
                <a:ext uri="{FF2B5EF4-FFF2-40B4-BE49-F238E27FC236}">
                  <a16:creationId xmlns:a16="http://schemas.microsoft.com/office/drawing/2014/main" id="{30AF1538-E1B6-482C-B893-0F1EC348AAA5}"/>
                </a:ext>
              </a:extLst>
            </p:cNvPr>
            <p:cNvSpPr/>
            <p:nvPr/>
          </p:nvSpPr>
          <p:spPr>
            <a:xfrm>
              <a:off x="4087793" y="2103886"/>
              <a:ext cx="30312" cy="44141"/>
            </a:xfrm>
            <a:custGeom>
              <a:avLst/>
              <a:gdLst/>
              <a:ahLst/>
              <a:cxnLst/>
              <a:rect l="l" t="t" r="r" b="b"/>
              <a:pathLst>
                <a:path w="303121" h="441407" extrusionOk="0">
                  <a:moveTo>
                    <a:pt x="303122" y="308224"/>
                  </a:moveTo>
                  <a:cubicBezTo>
                    <a:pt x="303122" y="420429"/>
                    <a:pt x="235861" y="471595"/>
                    <a:pt x="151561" y="423122"/>
                  </a:cubicBezTo>
                  <a:cubicBezTo>
                    <a:pt x="68158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5861" y="66758"/>
                    <a:pt x="303122" y="196916"/>
                    <a:pt x="303122" y="308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85;p46">
              <a:extLst>
                <a:ext uri="{FF2B5EF4-FFF2-40B4-BE49-F238E27FC236}">
                  <a16:creationId xmlns:a16="http://schemas.microsoft.com/office/drawing/2014/main" id="{B0D5E520-3905-4D64-B3B8-5CD23F5EE9B7}"/>
                </a:ext>
              </a:extLst>
            </p:cNvPr>
            <p:cNvSpPr/>
            <p:nvPr/>
          </p:nvSpPr>
          <p:spPr>
            <a:xfrm>
              <a:off x="3929793" y="1754097"/>
              <a:ext cx="266980" cy="310674"/>
            </a:xfrm>
            <a:custGeom>
              <a:avLst/>
              <a:gdLst/>
              <a:ahLst/>
              <a:cxnLst/>
              <a:rect l="l" t="t" r="r" b="b"/>
              <a:pathLst>
                <a:path w="2669804" h="3106745" extrusionOk="0">
                  <a:moveTo>
                    <a:pt x="2668011" y="1540357"/>
                  </a:moveTo>
                  <a:lnTo>
                    <a:pt x="0" y="0"/>
                  </a:lnTo>
                  <a:lnTo>
                    <a:pt x="897" y="1358135"/>
                  </a:lnTo>
                  <a:lnTo>
                    <a:pt x="2433944" y="2762948"/>
                  </a:lnTo>
                  <a:lnTo>
                    <a:pt x="2669805" y="3106746"/>
                  </a:lnTo>
                  <a:lnTo>
                    <a:pt x="2668011" y="154035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86;p46">
              <a:extLst>
                <a:ext uri="{FF2B5EF4-FFF2-40B4-BE49-F238E27FC236}">
                  <a16:creationId xmlns:a16="http://schemas.microsoft.com/office/drawing/2014/main" id="{F97E2630-D4B9-4850-BCC6-300F702A93ED}"/>
                </a:ext>
              </a:extLst>
            </p:cNvPr>
            <p:cNvSpPr/>
            <p:nvPr/>
          </p:nvSpPr>
          <p:spPr>
            <a:xfrm>
              <a:off x="3901448" y="1769762"/>
              <a:ext cx="100712" cy="95060"/>
            </a:xfrm>
            <a:custGeom>
              <a:avLst/>
              <a:gdLst/>
              <a:ahLst/>
              <a:cxnLst/>
              <a:rect l="l" t="t" r="r" b="b"/>
              <a:pathLst>
                <a:path w="1007118" h="950604" extrusionOk="0">
                  <a:moveTo>
                    <a:pt x="0" y="368932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87;p46">
              <a:extLst>
                <a:ext uri="{FF2B5EF4-FFF2-40B4-BE49-F238E27FC236}">
                  <a16:creationId xmlns:a16="http://schemas.microsoft.com/office/drawing/2014/main" id="{0299A2A9-7D17-4F17-BFA4-F82B4C755A17}"/>
                </a:ext>
              </a:extLst>
            </p:cNvPr>
            <p:cNvSpPr/>
            <p:nvPr/>
          </p:nvSpPr>
          <p:spPr>
            <a:xfrm>
              <a:off x="4069105" y="1867512"/>
              <a:ext cx="58472" cy="45690"/>
            </a:xfrm>
            <a:custGeom>
              <a:avLst/>
              <a:gdLst/>
              <a:ahLst/>
              <a:cxnLst/>
              <a:rect l="l" t="t" r="r" b="b"/>
              <a:pathLst>
                <a:path w="584720" h="456901" extrusionOk="0">
                  <a:moveTo>
                    <a:pt x="584720" y="337514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584720" y="456901"/>
                  </a:lnTo>
                  <a:lnTo>
                    <a:pt x="584720" y="33751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88;p46">
              <a:extLst>
                <a:ext uri="{FF2B5EF4-FFF2-40B4-BE49-F238E27FC236}">
                  <a16:creationId xmlns:a16="http://schemas.microsoft.com/office/drawing/2014/main" id="{048EA558-49EC-4668-A86D-3B611770584B}"/>
                </a:ext>
              </a:extLst>
            </p:cNvPr>
            <p:cNvSpPr/>
            <p:nvPr/>
          </p:nvSpPr>
          <p:spPr>
            <a:xfrm>
              <a:off x="4015097" y="1860082"/>
              <a:ext cx="112729" cy="77018"/>
            </a:xfrm>
            <a:custGeom>
              <a:avLst/>
              <a:gdLst/>
              <a:ahLst/>
              <a:cxnLst/>
              <a:rect l="l" t="t" r="r" b="b"/>
              <a:pathLst>
                <a:path w="1127290" h="770178" extrusionOk="0">
                  <a:moveTo>
                    <a:pt x="1127291" y="65079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127291" y="770178"/>
                  </a:lnTo>
                  <a:lnTo>
                    <a:pt x="1127291" y="65079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89;p46">
              <a:extLst>
                <a:ext uri="{FF2B5EF4-FFF2-40B4-BE49-F238E27FC236}">
                  <a16:creationId xmlns:a16="http://schemas.microsoft.com/office/drawing/2014/main" id="{8991A8D9-60CB-405A-A47E-C8553AEC4A6E}"/>
                </a:ext>
              </a:extLst>
            </p:cNvPr>
            <p:cNvSpPr/>
            <p:nvPr/>
          </p:nvSpPr>
          <p:spPr>
            <a:xfrm>
              <a:off x="3991312" y="1870197"/>
              <a:ext cx="136584" cy="90752"/>
            </a:xfrm>
            <a:custGeom>
              <a:avLst/>
              <a:gdLst/>
              <a:ahLst/>
              <a:cxnLst/>
              <a:rect l="l" t="t" r="r" b="b"/>
              <a:pathLst>
                <a:path w="1365842" h="907518" extrusionOk="0">
                  <a:moveTo>
                    <a:pt x="1365842" y="788132"/>
                  </a:moveTo>
                  <a:lnTo>
                    <a:pt x="0" y="0"/>
                  </a:lnTo>
                  <a:lnTo>
                    <a:pt x="0" y="119387"/>
                  </a:lnTo>
                  <a:lnTo>
                    <a:pt x="1365842" y="907518"/>
                  </a:lnTo>
                  <a:lnTo>
                    <a:pt x="1365842" y="78813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90;p46">
              <a:extLst>
                <a:ext uri="{FF2B5EF4-FFF2-40B4-BE49-F238E27FC236}">
                  <a16:creationId xmlns:a16="http://schemas.microsoft.com/office/drawing/2014/main" id="{8D43448D-7586-4A73-BBFC-FC3F5DC06ECD}"/>
                </a:ext>
              </a:extLst>
            </p:cNvPr>
            <p:cNvSpPr/>
            <p:nvPr/>
          </p:nvSpPr>
          <p:spPr>
            <a:xfrm>
              <a:off x="4141801" y="1908579"/>
              <a:ext cx="30312" cy="44115"/>
            </a:xfrm>
            <a:custGeom>
              <a:avLst/>
              <a:gdLst/>
              <a:ahLst/>
              <a:cxnLst/>
              <a:rect l="l" t="t" r="r" b="b"/>
              <a:pathLst>
                <a:path w="303121" h="441146" extrusionOk="0">
                  <a:moveTo>
                    <a:pt x="0" y="133053"/>
                  </a:moveTo>
                  <a:cubicBezTo>
                    <a:pt x="0" y="245258"/>
                    <a:pt x="68158" y="374519"/>
                    <a:pt x="151561" y="422992"/>
                  </a:cubicBezTo>
                  <a:cubicBezTo>
                    <a:pt x="234964" y="471465"/>
                    <a:pt x="303122" y="419401"/>
                    <a:pt x="303122" y="308093"/>
                  </a:cubicBezTo>
                  <a:cubicBezTo>
                    <a:pt x="303122" y="195888"/>
                    <a:pt x="234964" y="66627"/>
                    <a:pt x="151561" y="18154"/>
                  </a:cubicBezTo>
                  <a:cubicBezTo>
                    <a:pt x="67261" y="-30319"/>
                    <a:pt x="0" y="21745"/>
                    <a:pt x="0" y="1330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91;p46">
              <a:extLst>
                <a:ext uri="{FF2B5EF4-FFF2-40B4-BE49-F238E27FC236}">
                  <a16:creationId xmlns:a16="http://schemas.microsoft.com/office/drawing/2014/main" id="{4CBA2593-6F6C-45F5-87C8-47CEAD8C6B86}"/>
                </a:ext>
              </a:extLst>
            </p:cNvPr>
            <p:cNvSpPr/>
            <p:nvPr/>
          </p:nvSpPr>
          <p:spPr>
            <a:xfrm>
              <a:off x="4219951" y="1998292"/>
              <a:ext cx="266891" cy="289849"/>
            </a:xfrm>
            <a:custGeom>
              <a:avLst/>
              <a:gdLst/>
              <a:ahLst/>
              <a:cxnLst/>
              <a:rect l="l" t="t" r="r" b="b"/>
              <a:pathLst>
                <a:path w="2668907" h="2898492" extrusionOk="0">
                  <a:moveTo>
                    <a:pt x="0" y="0"/>
                  </a:moveTo>
                  <a:lnTo>
                    <a:pt x="2668011" y="1540357"/>
                  </a:lnTo>
                  <a:lnTo>
                    <a:pt x="2668908" y="2898492"/>
                  </a:lnTo>
                  <a:lnTo>
                    <a:pt x="235861" y="1493680"/>
                  </a:lnTo>
                  <a:lnTo>
                    <a:pt x="897" y="15654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892;p46">
              <a:extLst>
                <a:ext uri="{FF2B5EF4-FFF2-40B4-BE49-F238E27FC236}">
                  <a16:creationId xmlns:a16="http://schemas.microsoft.com/office/drawing/2014/main" id="{82E14130-5100-4998-87C8-99CA846265AB}"/>
                </a:ext>
              </a:extLst>
            </p:cNvPr>
            <p:cNvSpPr/>
            <p:nvPr/>
          </p:nvSpPr>
          <p:spPr>
            <a:xfrm>
              <a:off x="4408621" y="2137934"/>
              <a:ext cx="100712" cy="95060"/>
            </a:xfrm>
            <a:custGeom>
              <a:avLst/>
              <a:gdLst/>
              <a:ahLst/>
              <a:cxnLst/>
              <a:rect l="l" t="t" r="r" b="b"/>
              <a:pathLst>
                <a:path w="1007118" h="950604" extrusionOk="0">
                  <a:moveTo>
                    <a:pt x="0" y="368931"/>
                  </a:moveTo>
                  <a:lnTo>
                    <a:pt x="0" y="0"/>
                  </a:lnTo>
                  <a:lnTo>
                    <a:pt x="1007118" y="581673"/>
                  </a:lnTo>
                  <a:lnTo>
                    <a:pt x="1007118" y="950605"/>
                  </a:lnTo>
                  <a:lnTo>
                    <a:pt x="0" y="3689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893;p46">
              <a:extLst>
                <a:ext uri="{FF2B5EF4-FFF2-40B4-BE49-F238E27FC236}">
                  <a16:creationId xmlns:a16="http://schemas.microsoft.com/office/drawing/2014/main" id="{07C29B0E-9BA6-4F27-BEAD-BF6D88A3AC72}"/>
                </a:ext>
              </a:extLst>
            </p:cNvPr>
            <p:cNvSpPr/>
            <p:nvPr/>
          </p:nvSpPr>
          <p:spPr>
            <a:xfrm>
              <a:off x="4288355" y="2070709"/>
              <a:ext cx="58472" cy="45690"/>
            </a:xfrm>
            <a:custGeom>
              <a:avLst/>
              <a:gdLst/>
              <a:ahLst/>
              <a:cxnLst/>
              <a:rect l="l" t="t" r="r" b="b"/>
              <a:pathLst>
                <a:path w="584720" h="456901" extrusionOk="0">
                  <a:moveTo>
                    <a:pt x="0" y="0"/>
                  </a:moveTo>
                  <a:lnTo>
                    <a:pt x="584721" y="337514"/>
                  </a:lnTo>
                  <a:lnTo>
                    <a:pt x="584721" y="456901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894;p46">
              <a:extLst>
                <a:ext uri="{FF2B5EF4-FFF2-40B4-BE49-F238E27FC236}">
                  <a16:creationId xmlns:a16="http://schemas.microsoft.com/office/drawing/2014/main" id="{02843061-57AA-4CF6-9B4E-F2E1D4FCF68A}"/>
                </a:ext>
              </a:extLst>
            </p:cNvPr>
            <p:cNvSpPr/>
            <p:nvPr/>
          </p:nvSpPr>
          <p:spPr>
            <a:xfrm>
              <a:off x="4288355" y="2094520"/>
              <a:ext cx="105555" cy="72889"/>
            </a:xfrm>
            <a:custGeom>
              <a:avLst/>
              <a:gdLst/>
              <a:ahLst/>
              <a:cxnLst/>
              <a:rect l="l" t="t" r="r" b="b"/>
              <a:pathLst>
                <a:path w="1055546" h="728886" extrusionOk="0">
                  <a:moveTo>
                    <a:pt x="0" y="0"/>
                  </a:moveTo>
                  <a:lnTo>
                    <a:pt x="1055546" y="609500"/>
                  </a:lnTo>
                  <a:lnTo>
                    <a:pt x="1055546" y="728887"/>
                  </a:lnTo>
                  <a:lnTo>
                    <a:pt x="0" y="120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95;p46">
              <a:extLst>
                <a:ext uri="{FF2B5EF4-FFF2-40B4-BE49-F238E27FC236}">
                  <a16:creationId xmlns:a16="http://schemas.microsoft.com/office/drawing/2014/main" id="{C3E821EB-0D55-48BF-AB41-CCE4F114C5E3}"/>
                </a:ext>
              </a:extLst>
            </p:cNvPr>
            <p:cNvSpPr/>
            <p:nvPr/>
          </p:nvSpPr>
          <p:spPr>
            <a:xfrm>
              <a:off x="4288355" y="2118420"/>
              <a:ext cx="136584" cy="90752"/>
            </a:xfrm>
            <a:custGeom>
              <a:avLst/>
              <a:gdLst/>
              <a:ahLst/>
              <a:cxnLst/>
              <a:rect l="l" t="t" r="r" b="b"/>
              <a:pathLst>
                <a:path w="1365842" h="907518" extrusionOk="0">
                  <a:moveTo>
                    <a:pt x="0" y="0"/>
                  </a:moveTo>
                  <a:lnTo>
                    <a:pt x="1365842" y="788132"/>
                  </a:lnTo>
                  <a:lnTo>
                    <a:pt x="1365842" y="907518"/>
                  </a:lnTo>
                  <a:lnTo>
                    <a:pt x="0" y="119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96;p46">
              <a:extLst>
                <a:ext uri="{FF2B5EF4-FFF2-40B4-BE49-F238E27FC236}">
                  <a16:creationId xmlns:a16="http://schemas.microsoft.com/office/drawing/2014/main" id="{4DF06F43-B0C4-4836-8468-B7FEDDEBC1C7}"/>
                </a:ext>
              </a:extLst>
            </p:cNvPr>
            <p:cNvSpPr/>
            <p:nvPr/>
          </p:nvSpPr>
          <p:spPr>
            <a:xfrm>
              <a:off x="4243825" y="2044090"/>
              <a:ext cx="30312" cy="44141"/>
            </a:xfrm>
            <a:custGeom>
              <a:avLst/>
              <a:gdLst/>
              <a:ahLst/>
              <a:cxnLst/>
              <a:rect l="l" t="t" r="r" b="b"/>
              <a:pathLst>
                <a:path w="303121" h="441407" extrusionOk="0">
                  <a:moveTo>
                    <a:pt x="303122" y="308224"/>
                  </a:moveTo>
                  <a:cubicBezTo>
                    <a:pt x="303122" y="420430"/>
                    <a:pt x="235861" y="471595"/>
                    <a:pt x="151561" y="423122"/>
                  </a:cubicBezTo>
                  <a:cubicBezTo>
                    <a:pt x="68157" y="374649"/>
                    <a:pt x="0" y="244491"/>
                    <a:pt x="0" y="133183"/>
                  </a:cubicBezTo>
                  <a:cubicBezTo>
                    <a:pt x="0" y="20978"/>
                    <a:pt x="67261" y="-30188"/>
                    <a:pt x="151561" y="18285"/>
                  </a:cubicBezTo>
                  <a:cubicBezTo>
                    <a:pt x="234964" y="66758"/>
                    <a:pt x="302225" y="196916"/>
                    <a:pt x="303122" y="308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97;p46">
              <a:extLst>
                <a:ext uri="{FF2B5EF4-FFF2-40B4-BE49-F238E27FC236}">
                  <a16:creationId xmlns:a16="http://schemas.microsoft.com/office/drawing/2014/main" id="{DCD46681-5389-44DE-B381-0EA309A38A95}"/>
                </a:ext>
              </a:extLst>
            </p:cNvPr>
            <p:cNvSpPr/>
            <p:nvPr/>
          </p:nvSpPr>
          <p:spPr>
            <a:xfrm>
              <a:off x="4037451" y="1690900"/>
              <a:ext cx="70758" cy="120553"/>
            </a:xfrm>
            <a:custGeom>
              <a:avLst/>
              <a:gdLst/>
              <a:ahLst/>
              <a:cxnLst/>
              <a:rect l="l" t="t" r="r" b="b"/>
              <a:pathLst>
                <a:path w="707583" h="1205535" extrusionOk="0">
                  <a:moveTo>
                    <a:pt x="383835" y="350979"/>
                  </a:moveTo>
                  <a:lnTo>
                    <a:pt x="0" y="129261"/>
                  </a:lnTo>
                  <a:lnTo>
                    <a:pt x="0" y="0"/>
                  </a:lnTo>
                  <a:lnTo>
                    <a:pt x="383835" y="221718"/>
                  </a:lnTo>
                  <a:cubicBezTo>
                    <a:pt x="415223" y="239671"/>
                    <a:pt x="460961" y="276474"/>
                    <a:pt x="499524" y="333026"/>
                  </a:cubicBezTo>
                  <a:cubicBezTo>
                    <a:pt x="541674" y="393168"/>
                    <a:pt x="571268" y="469468"/>
                    <a:pt x="571268" y="552051"/>
                  </a:cubicBezTo>
                  <a:cubicBezTo>
                    <a:pt x="571268" y="643611"/>
                    <a:pt x="547951" y="695674"/>
                    <a:pt x="504008" y="710036"/>
                  </a:cubicBezTo>
                  <a:cubicBezTo>
                    <a:pt x="462754" y="723501"/>
                    <a:pt x="413430" y="700162"/>
                    <a:pt x="383835" y="683107"/>
                  </a:cubicBezTo>
                  <a:lnTo>
                    <a:pt x="225996" y="591547"/>
                  </a:lnTo>
                  <a:lnTo>
                    <a:pt x="225099" y="590650"/>
                  </a:lnTo>
                  <a:cubicBezTo>
                    <a:pt x="211647" y="582571"/>
                    <a:pt x="190124" y="574492"/>
                    <a:pt x="173084" y="579878"/>
                  </a:cubicBezTo>
                  <a:cubicBezTo>
                    <a:pt x="158736" y="584366"/>
                    <a:pt x="143490" y="597831"/>
                    <a:pt x="143490" y="648997"/>
                  </a:cubicBezTo>
                  <a:cubicBezTo>
                    <a:pt x="143490" y="700162"/>
                    <a:pt x="159632" y="730682"/>
                    <a:pt x="172188" y="749533"/>
                  </a:cubicBezTo>
                  <a:cubicBezTo>
                    <a:pt x="188330" y="772872"/>
                    <a:pt x="209854" y="789029"/>
                    <a:pt x="223306" y="796210"/>
                  </a:cubicBezTo>
                  <a:lnTo>
                    <a:pt x="225099" y="797108"/>
                  </a:lnTo>
                  <a:lnTo>
                    <a:pt x="707584" y="1076275"/>
                  </a:lnTo>
                  <a:lnTo>
                    <a:pt x="707584" y="1205536"/>
                  </a:lnTo>
                  <a:lnTo>
                    <a:pt x="227790" y="928164"/>
                  </a:lnTo>
                  <a:cubicBezTo>
                    <a:pt x="194608" y="911109"/>
                    <a:pt x="147077" y="874305"/>
                    <a:pt x="105824" y="816856"/>
                  </a:cubicBezTo>
                  <a:cubicBezTo>
                    <a:pt x="60983" y="753123"/>
                    <a:pt x="30492" y="673233"/>
                    <a:pt x="30492" y="584366"/>
                  </a:cubicBezTo>
                  <a:cubicBezTo>
                    <a:pt x="30492" y="495499"/>
                    <a:pt x="60983" y="450617"/>
                    <a:pt x="104927" y="438050"/>
                  </a:cubicBezTo>
                  <a:cubicBezTo>
                    <a:pt x="146180" y="426381"/>
                    <a:pt x="193711" y="443436"/>
                    <a:pt x="226893" y="463184"/>
                  </a:cubicBezTo>
                  <a:lnTo>
                    <a:pt x="382938" y="553846"/>
                  </a:lnTo>
                  <a:cubicBezTo>
                    <a:pt x="405358" y="567311"/>
                    <a:pt x="422398" y="572697"/>
                    <a:pt x="434056" y="569106"/>
                  </a:cubicBezTo>
                  <a:cubicBezTo>
                    <a:pt x="443024" y="566413"/>
                    <a:pt x="459167" y="553846"/>
                    <a:pt x="459167" y="488318"/>
                  </a:cubicBezTo>
                  <a:cubicBezTo>
                    <a:pt x="459167" y="445231"/>
                    <a:pt x="445715" y="417404"/>
                    <a:pt x="432263" y="399452"/>
                  </a:cubicBezTo>
                  <a:cubicBezTo>
                    <a:pt x="417017" y="375215"/>
                    <a:pt x="397287" y="358160"/>
                    <a:pt x="383835" y="35097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98;p46">
              <a:extLst>
                <a:ext uri="{FF2B5EF4-FFF2-40B4-BE49-F238E27FC236}">
                  <a16:creationId xmlns:a16="http://schemas.microsoft.com/office/drawing/2014/main" id="{79334FB3-3A09-4471-989B-44789CA78196}"/>
                </a:ext>
              </a:extLst>
            </p:cNvPr>
            <p:cNvSpPr/>
            <p:nvPr/>
          </p:nvSpPr>
          <p:spPr>
            <a:xfrm>
              <a:off x="4014292" y="1669586"/>
              <a:ext cx="30312" cy="45529"/>
            </a:xfrm>
            <a:custGeom>
              <a:avLst/>
              <a:gdLst/>
              <a:ahLst/>
              <a:cxnLst/>
              <a:rect l="l" t="t" r="r" b="b"/>
              <a:pathLst>
                <a:path w="303121" h="455290" extrusionOk="0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99;p46">
              <a:extLst>
                <a:ext uri="{FF2B5EF4-FFF2-40B4-BE49-F238E27FC236}">
                  <a16:creationId xmlns:a16="http://schemas.microsoft.com/office/drawing/2014/main" id="{B7FF487C-ADB5-4976-9A50-18161EBF2F12}"/>
                </a:ext>
              </a:extLst>
            </p:cNvPr>
            <p:cNvSpPr/>
            <p:nvPr/>
          </p:nvSpPr>
          <p:spPr>
            <a:xfrm>
              <a:off x="4097450" y="1784165"/>
              <a:ext cx="30312" cy="45529"/>
            </a:xfrm>
            <a:custGeom>
              <a:avLst/>
              <a:gdLst/>
              <a:ahLst/>
              <a:cxnLst/>
              <a:rect l="l" t="t" r="r" b="b"/>
              <a:pathLst>
                <a:path w="303121" h="455290" extrusionOk="0">
                  <a:moveTo>
                    <a:pt x="303122" y="315166"/>
                  </a:moveTo>
                  <a:cubicBezTo>
                    <a:pt x="303122" y="430962"/>
                    <a:pt x="234964" y="485718"/>
                    <a:pt x="151561" y="438143"/>
                  </a:cubicBezTo>
                  <a:cubicBezTo>
                    <a:pt x="68158" y="389670"/>
                    <a:pt x="0" y="256819"/>
                    <a:pt x="0" y="140125"/>
                  </a:cubicBezTo>
                  <a:cubicBezTo>
                    <a:pt x="0" y="24329"/>
                    <a:pt x="68158" y="-30427"/>
                    <a:pt x="151561" y="17148"/>
                  </a:cubicBezTo>
                  <a:cubicBezTo>
                    <a:pt x="234964" y="65620"/>
                    <a:pt x="303122" y="199369"/>
                    <a:pt x="303122" y="3151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00;p46">
              <a:extLst>
                <a:ext uri="{FF2B5EF4-FFF2-40B4-BE49-F238E27FC236}">
                  <a16:creationId xmlns:a16="http://schemas.microsoft.com/office/drawing/2014/main" id="{4EE90E7E-83C8-43A7-A013-6AB861B67F27}"/>
                </a:ext>
              </a:extLst>
            </p:cNvPr>
            <p:cNvSpPr/>
            <p:nvPr/>
          </p:nvSpPr>
          <p:spPr>
            <a:xfrm>
              <a:off x="4179263" y="2187131"/>
              <a:ext cx="48613" cy="64577"/>
            </a:xfrm>
            <a:custGeom>
              <a:avLst/>
              <a:gdLst/>
              <a:ahLst/>
              <a:cxnLst/>
              <a:rect l="l" t="t" r="r" b="b"/>
              <a:pathLst>
                <a:path w="486133" h="645773" extrusionOk="0">
                  <a:moveTo>
                    <a:pt x="243067" y="645774"/>
                  </a:moveTo>
                  <a:cubicBezTo>
                    <a:pt x="-231346" y="34479"/>
                    <a:pt x="112132" y="-185444"/>
                    <a:pt x="243067" y="171818"/>
                  </a:cubicBezTo>
                  <a:cubicBezTo>
                    <a:pt x="374001" y="-34640"/>
                    <a:pt x="717479" y="582939"/>
                    <a:pt x="243067" y="64577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39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Enhancements: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40614" y="159221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000" dirty="0"/>
              <a:t>Food Should not be Produced in the Body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000" dirty="0"/>
              <a:t>Speed of The Snake should be given by the user.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000" dirty="0"/>
              <a:t>Should have a Start Button.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000" dirty="0"/>
              <a:t>Scores should be scored in a file.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2000" dirty="0"/>
              <a:t>High Score should be Given.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892717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294</Words>
  <Application>Microsoft Office PowerPoint</Application>
  <PresentationFormat>On-screen Show (16:9)</PresentationFormat>
  <Paragraphs>47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Barlow</vt:lpstr>
      <vt:lpstr>Calibri</vt:lpstr>
      <vt:lpstr>Arial</vt:lpstr>
      <vt:lpstr>Barlow Light</vt:lpstr>
      <vt:lpstr>Minola template</vt:lpstr>
      <vt:lpstr>PowerPoint Presentation</vt:lpstr>
      <vt:lpstr>HELLO!</vt:lpstr>
      <vt:lpstr>Overview and Goals </vt:lpstr>
      <vt:lpstr>OverView:</vt:lpstr>
      <vt:lpstr>Goals:</vt:lpstr>
      <vt:lpstr>How I Did?</vt:lpstr>
      <vt:lpstr>What I Learnt?</vt:lpstr>
      <vt:lpstr>Enhancements Received: </vt:lpstr>
      <vt:lpstr>Enhancements:</vt:lpstr>
      <vt:lpstr>Lets Jump to the OUTPUT</vt:lpstr>
      <vt:lpstr>How they are Implemented?</vt:lpstr>
      <vt:lpstr>Food Should Not be Produced In the Body: </vt:lpstr>
      <vt:lpstr>PowerPoint Presentation</vt:lpstr>
      <vt:lpstr>Speed of The Snake should be given by the user</vt:lpstr>
      <vt:lpstr>PowerPoint Presentation</vt:lpstr>
      <vt:lpstr>Should have a Start Button</vt:lpstr>
      <vt:lpstr>PowerPoint Presentation</vt:lpstr>
      <vt:lpstr>Scores should be scored in a file.</vt:lpstr>
      <vt:lpstr>PowerPoint Presentation</vt:lpstr>
      <vt:lpstr>High Score should be Given.</vt:lpstr>
      <vt:lpstr>PowerPoint Presentation</vt:lpstr>
      <vt:lpstr>THANKS!</vt:lpstr>
      <vt:lpstr>Special thanks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SANJAY KRISHNA</dc:creator>
  <cp:lastModifiedBy>SANJAY KRISHNA</cp:lastModifiedBy>
  <cp:revision>26</cp:revision>
  <dcterms:modified xsi:type="dcterms:W3CDTF">2021-06-09T05:09:48Z</dcterms:modified>
</cp:coreProperties>
</file>