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4524374" y="2993145"/>
            <a:ext cx="8610600" cy="1869439"/>
          </a:xfrm>
          <a:prstGeom prst="rect"/>
          <a:noFill/>
        </p:spPr>
        <p:txBody>
          <a:bodyPr rtlCol="0" wrap="square">
            <a:spAutoFit/>
          </a:bodyPr>
          <a:p>
            <a:r>
              <a:rPr dirty="0" sz="2400" lang="en-US"/>
              <a:t>STUDENT NAME:</a:t>
            </a:r>
            <a:r>
              <a:rPr altLang="en-GB" dirty="0" sz="2400" lang="en-US"/>
              <a:t> </a:t>
            </a:r>
            <a:r>
              <a:rPr altLang="en-GB" dirty="0" sz="2400" lang="en-US"/>
              <a:t>.</a:t>
            </a:r>
            <a:r>
              <a:rPr altLang="en-IN" dirty="0" sz="2400" lang="en-US"/>
              <a:t>S</a:t>
            </a:r>
            <a:r>
              <a:rPr altLang="en-IN" dirty="0" sz="2400" lang="en-US"/>
              <a:t>.</a:t>
            </a:r>
            <a:r>
              <a:rPr altLang="en-IN" dirty="0" sz="2400" lang="en-US"/>
              <a:t>s</a:t>
            </a:r>
            <a:r>
              <a:rPr altLang="en-IN" dirty="0" sz="2400" lang="en-US"/>
              <a:t>a</a:t>
            </a:r>
            <a:r>
              <a:rPr altLang="en-IN" dirty="0" sz="2400" lang="en-US"/>
              <a:t>n</a:t>
            </a:r>
            <a:r>
              <a:rPr altLang="en-IN" dirty="0" sz="2400" lang="en-US"/>
              <a:t>j</a:t>
            </a:r>
            <a:r>
              <a:rPr altLang="en-IN" dirty="0" sz="2400" lang="en-US"/>
              <a:t>a</a:t>
            </a:r>
            <a:r>
              <a:rPr altLang="en-IN" dirty="0" sz="2400" lang="en-US"/>
              <a:t>y</a:t>
            </a:r>
            <a:r>
              <a:rPr altLang="en-IN" dirty="0" sz="2400" lang="en-US"/>
              <a:t> </a:t>
            </a:r>
            <a:r>
              <a:rPr altLang="en-IN" dirty="0" sz="2400" lang="en-US"/>
              <a:t>k</a:t>
            </a:r>
            <a:r>
              <a:rPr altLang="en-IN" dirty="0" sz="2400" lang="en-US"/>
              <a:t>u</a:t>
            </a:r>
            <a:r>
              <a:rPr altLang="en-IN" dirty="0" sz="2400" lang="en-US"/>
              <a:t>m</a:t>
            </a:r>
            <a:r>
              <a:rPr altLang="en-IN" dirty="0" sz="2400" lang="en-US"/>
              <a:t>a</a:t>
            </a:r>
            <a:r>
              <a:rPr altLang="en-IN" dirty="0" sz="2400" lang="en-US"/>
              <a:t>r</a:t>
            </a:r>
            <a:endParaRPr dirty="0" sz="2800" lang="en-US"/>
          </a:p>
          <a:p>
            <a:r>
              <a:rPr dirty="0" sz="2400" lang="en-US"/>
              <a:t>REGISTER NO:</a:t>
            </a:r>
            <a:r>
              <a:rPr altLang="en-IN" dirty="0" sz="2400" lang="en-US"/>
              <a:t>3</a:t>
            </a:r>
            <a:r>
              <a:rPr altLang="en-IN" dirty="0" sz="2400" lang="en-US"/>
              <a:t>1</a:t>
            </a:r>
            <a:r>
              <a:rPr altLang="en-IN" dirty="0" sz="2400" lang="en-US"/>
              <a:t>2</a:t>
            </a:r>
            <a:r>
              <a:rPr altLang="en-IN" dirty="0" sz="2400" lang="en-US"/>
              <a:t>2</a:t>
            </a:r>
            <a:r>
              <a:rPr altLang="en-IN" dirty="0" sz="2400" lang="en-US"/>
              <a:t>1</a:t>
            </a:r>
            <a:r>
              <a:rPr altLang="en-IN" dirty="0" sz="2400" lang="en-US"/>
              <a:t>2</a:t>
            </a:r>
            <a:r>
              <a:rPr altLang="en-IN" dirty="0" sz="2400" lang="en-US"/>
              <a:t>4</a:t>
            </a:r>
            <a:r>
              <a:rPr altLang="en-IN" dirty="0" sz="2400" lang="en-US"/>
              <a:t>4</a:t>
            </a:r>
            <a:r>
              <a:rPr altLang="en-IN" dirty="0" sz="2400" lang="en-US"/>
              <a:t>2</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2024-09-11T05:10:33Z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