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C0F06-0553-4C54-90CB-1D3B08F844C7}" type="datetimeFigureOut">
              <a:rPr lang="en-US"/>
              <a:pPr>
                <a:defRPr/>
              </a:pPr>
              <a:t>11/25/2013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ADFBC62-5BEE-4DD3-A78C-B91C13CF23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24540-1EC4-49F5-B7A4-C598BC7B6260}" type="datetimeFigureOut">
              <a:rPr lang="en-US"/>
              <a:pPr>
                <a:defRPr/>
              </a:pPr>
              <a:t>11/25/2013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020D-19B3-4D69-8B0F-C3868DC41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4C6B3-07E3-453B-BC6A-7D91C1621787}" type="datetimeFigureOut">
              <a:rPr lang="en-US"/>
              <a:pPr>
                <a:defRPr/>
              </a:pPr>
              <a:t>11/25/2013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8AAA7-03BA-4D94-AB18-75F75EFE4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F8389-725F-4521-B069-387EC6887BC2}" type="datetimeFigureOut">
              <a:rPr lang="en-US"/>
              <a:pPr>
                <a:defRPr/>
              </a:pPr>
              <a:t>11/25/2013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F400B-8919-4F05-BDCF-D80E18BB3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20F29-4363-490D-A200-5A8A2233B7B1}" type="datetimeFigureOut">
              <a:rPr lang="en-US"/>
              <a:pPr>
                <a:defRPr/>
              </a:pPr>
              <a:t>11/25/2013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BECFD-4107-4AE9-9738-1311FCFDB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0450E-79AC-45EB-A9D3-596C2702E690}" type="datetimeFigureOut">
              <a:rPr lang="en-US"/>
              <a:pPr>
                <a:defRPr/>
              </a:pPr>
              <a:t>11/25/2013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9B232-D22D-44C9-B277-DAAD8610C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63787-ABB8-40B7-9E6E-552A19FA21F7}" type="datetimeFigureOut">
              <a:rPr lang="en-US"/>
              <a:pPr>
                <a:defRPr/>
              </a:pPr>
              <a:t>11/25/2013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71911-15F9-42C8-9454-7A3ABEABE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535DB-C96A-4F83-A843-7D146462F455}" type="datetimeFigureOut">
              <a:rPr lang="en-US"/>
              <a:pPr>
                <a:defRPr/>
              </a:pPr>
              <a:t>11/25/2013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89B7B-312B-4226-BEF1-0E488EFBE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EA32F-A5F5-453D-B701-E1CCF75B983C}" type="datetimeFigureOut">
              <a:rPr lang="en-US"/>
              <a:pPr>
                <a:defRPr/>
              </a:pPr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297F-361E-43DA-AF89-4B7EB5CDA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2FDEB-7042-4040-9E6A-7A759A766B3B}" type="datetimeFigureOut">
              <a:rPr lang="en-US"/>
              <a:pPr>
                <a:defRPr/>
              </a:pPr>
              <a:t>11/25/2013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3CD08-FFD4-426C-9903-11175C598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60FB3-BD95-46DF-BFCF-42B54E70BE73}" type="datetimeFigureOut">
              <a:rPr lang="en-US"/>
              <a:pPr>
                <a:defRPr/>
              </a:pPr>
              <a:t>11/25/2013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33D4E-B98C-4CC5-A3D6-BAB8B0D7D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986220-F8F1-4501-8A6C-1B6897B487F3}" type="datetimeFigureOut">
              <a:rPr lang="en-US"/>
              <a:pPr>
                <a:defRPr/>
              </a:pPr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641880FB-E10A-4820-8807-AA87B0582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610600" cy="1470025"/>
          </a:xfr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/>
              <a:t>java.io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BufferedInputStream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- </a:t>
            </a: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BufferedOutputStream</a:t>
            </a:r>
            <a:endParaRPr lang="en-US" sz="2800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BufferedInputStream</a:t>
            </a:r>
            <a:r>
              <a:rPr lang="en-US" dirty="0" smtClean="0"/>
              <a:t> class allows you to “wrap” any InputStream into a buffered stream.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95400" y="2438400"/>
            <a:ext cx="6553200" cy="1524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File </a:t>
            </a:r>
            <a:r>
              <a:rPr lang="en-US" sz="2400" dirty="0" err="1"/>
              <a:t>file</a:t>
            </a:r>
            <a:r>
              <a:rPr lang="en-US" sz="2400" dirty="0"/>
              <a:t> = new File(String filePath);</a:t>
            </a:r>
          </a:p>
          <a:p>
            <a:pPr>
              <a:defRPr/>
            </a:pPr>
            <a:r>
              <a:rPr lang="en-US" sz="2400" dirty="0"/>
              <a:t>FileInputStream f = new FileInputStream(file);</a:t>
            </a:r>
          </a:p>
          <a:p>
            <a:pPr>
              <a:defRPr/>
            </a:pPr>
            <a:r>
              <a:rPr lang="en-US" sz="2400" dirty="0" err="1"/>
              <a:t>BufferecInputStream</a:t>
            </a:r>
            <a:r>
              <a:rPr lang="en-US" sz="2400" dirty="0"/>
              <a:t> b = new </a:t>
            </a:r>
            <a:r>
              <a:rPr lang="en-US" sz="2400" dirty="0" err="1"/>
              <a:t>BufferedInputStream</a:t>
            </a:r>
            <a:r>
              <a:rPr lang="en-US" sz="2400" dirty="0"/>
              <a:t>(in);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267200"/>
            <a:ext cx="7086600" cy="1524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File </a:t>
            </a:r>
            <a:r>
              <a:rPr lang="en-US" sz="2400" dirty="0" err="1"/>
              <a:t>file</a:t>
            </a:r>
            <a:r>
              <a:rPr lang="en-US" sz="2400" dirty="0"/>
              <a:t> = new File(String filePath);</a:t>
            </a:r>
          </a:p>
          <a:p>
            <a:pPr>
              <a:defRPr/>
            </a:pPr>
            <a:r>
              <a:rPr lang="en-US" sz="2400" dirty="0"/>
              <a:t>OutputStream out = new FileInputStream(file);</a:t>
            </a:r>
          </a:p>
          <a:p>
            <a:pPr>
              <a:defRPr/>
            </a:pPr>
            <a:r>
              <a:rPr lang="en-US" sz="2400" dirty="0" err="1"/>
              <a:t>BufferecOutputStream</a:t>
            </a:r>
            <a:r>
              <a:rPr lang="en-US" sz="2400" dirty="0"/>
              <a:t> b = new </a:t>
            </a:r>
            <a:r>
              <a:rPr lang="en-US" sz="2400" dirty="0" err="1"/>
              <a:t>BufferedOutputStream</a:t>
            </a:r>
            <a:r>
              <a:rPr lang="en-US" sz="2400" dirty="0"/>
              <a:t>(out);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Streams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programs doing I/O through streams.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IO streams are carriers of data from one place to another.</a:t>
            </a:r>
          </a:p>
          <a:p>
            <a:pPr eaLnBrk="1" hangingPunct="1"/>
            <a:r>
              <a:rPr lang="en-US" dirty="0" smtClean="0"/>
              <a:t>Java defines two types of streams. </a:t>
            </a:r>
          </a:p>
          <a:p>
            <a:pPr lvl="1" eaLnBrk="1" hangingPunct="1"/>
            <a:r>
              <a:rPr lang="en-US" dirty="0" smtClean="0"/>
              <a:t>Input Streams – read data from the source</a:t>
            </a:r>
          </a:p>
          <a:p>
            <a:pPr lvl="1" eaLnBrk="1" hangingPunct="1"/>
            <a:r>
              <a:rPr lang="en-US" dirty="0" smtClean="0"/>
              <a:t>Output Streams – writes </a:t>
            </a:r>
            <a:r>
              <a:rPr lang="en-US" dirty="0" smtClean="0"/>
              <a:t>data </a:t>
            </a:r>
            <a:r>
              <a:rPr lang="en-US" dirty="0" smtClean="0"/>
              <a:t>into the designation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010400" y="2101850"/>
            <a:ext cx="1828800" cy="1555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Programs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(Destination)</a:t>
            </a:r>
          </a:p>
        </p:txBody>
      </p:sp>
      <p:sp>
        <p:nvSpPr>
          <p:cNvPr id="7" name="Oval 6"/>
          <p:cNvSpPr/>
          <p:nvPr/>
        </p:nvSpPr>
        <p:spPr>
          <a:xfrm>
            <a:off x="3733800" y="2254250"/>
            <a:ext cx="2209800" cy="12176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streams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2178050"/>
            <a:ext cx="1676400" cy="1370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Devices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(source)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90800" y="2709863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590800" y="3016250"/>
            <a:ext cx="1143000" cy="2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43600" y="2709863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867400" y="304165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14600" y="2340952"/>
            <a:ext cx="124425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consumes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03500" y="3072982"/>
            <a:ext cx="120097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produces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08218" y="2343090"/>
            <a:ext cx="6735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read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6000" y="3028890"/>
            <a:ext cx="7732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write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Concept of I/O Streams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1752600"/>
            <a:ext cx="3048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Source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2743200"/>
            <a:ext cx="3048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Input 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3657600"/>
            <a:ext cx="3048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4600" y="4648200"/>
            <a:ext cx="3048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Output Stream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4600" y="5638800"/>
            <a:ext cx="3048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Destination File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38600" y="2209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38600" y="3200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38600" y="4114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38600" y="5105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62600" y="3886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324600" y="3429000"/>
            <a:ext cx="2438400" cy="9525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Buffer Memory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14800" y="2286000"/>
            <a:ext cx="165942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Reads from file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14800" y="3212068"/>
            <a:ext cx="196880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Places in the RAM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86729" y="4196834"/>
            <a:ext cx="226202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Draws from the RAM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86729" y="5193268"/>
            <a:ext cx="146046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Writes to file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Classification </a:t>
            </a: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of I/O Streams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9000" y="2133600"/>
            <a:ext cx="35814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Byte Stream</a:t>
            </a:r>
          </a:p>
        </p:txBody>
      </p:sp>
      <p:sp>
        <p:nvSpPr>
          <p:cNvPr id="5" name="Rectangle 4"/>
          <p:cNvSpPr/>
          <p:nvPr/>
        </p:nvSpPr>
        <p:spPr>
          <a:xfrm>
            <a:off x="876300" y="4000500"/>
            <a:ext cx="35814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Character Stream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70400" y="1905000"/>
            <a:ext cx="147320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70400" y="2476500"/>
            <a:ext cx="1473200" cy="647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57700" y="3790950"/>
            <a:ext cx="147320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57700" y="4362450"/>
            <a:ext cx="1473200" cy="647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3600" y="172033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Input Stream Classes (reads)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7400" y="2939534"/>
            <a:ext cx="323659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Output Stream Classes (Writes)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2376" y="3650734"/>
            <a:ext cx="235994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Reader Classes (reads)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1147" y="4825484"/>
            <a:ext cx="241085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Writer Classes (writes)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Byte </a:t>
            </a: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Streams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Byte stream is used to handling of input and output of bytes.</a:t>
            </a:r>
          </a:p>
          <a:p>
            <a:pPr eaLnBrk="1" hangingPunct="1"/>
            <a:r>
              <a:rPr lang="en-US" smtClean="0"/>
              <a:t>It can read the files only which containing the English letters. Otherwise, it is fail to do the job.</a:t>
            </a:r>
          </a:p>
          <a:p>
            <a:pPr eaLnBrk="1" hangingPunct="1"/>
            <a:r>
              <a:rPr lang="en-US" smtClean="0"/>
              <a:t>If the file contains other than English character, Java supports to read the those files using character stream.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319"/>
            <a:ext cx="7772400" cy="63976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defRPr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Input Stream Hierarchy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34100" y="2514600"/>
            <a:ext cx="27432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DataInputStream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590800" y="1066800"/>
            <a:ext cx="28956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FileInputStream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096000" y="3276600"/>
            <a:ext cx="29718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LineNumberInputStream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134100" y="4000500"/>
            <a:ext cx="26289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BufferedInputStream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590800" y="3352800"/>
            <a:ext cx="2895600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FilterInputStream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590800" y="1828800"/>
            <a:ext cx="28956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StringBufferInputStream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590800" y="2590800"/>
            <a:ext cx="28956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ByteArrayInputStream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590800" y="4191000"/>
            <a:ext cx="28956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ObjectInputStream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52400" y="3352800"/>
            <a:ext cx="1905000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InputStream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590800" y="4953000"/>
            <a:ext cx="28956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SequenceInputStream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590800" y="5715000"/>
            <a:ext cx="28956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PipedInputStream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134100" y="4800600"/>
            <a:ext cx="26289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PushBackInputStream</a:t>
            </a: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286000" y="1295400"/>
            <a:ext cx="0" cy="4648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0" idx="3"/>
            <a:endCxn id="0" idx="1"/>
          </p:cNvCxnSpPr>
          <p:nvPr/>
        </p:nvCxnSpPr>
        <p:spPr>
          <a:xfrm>
            <a:off x="2057400" y="3581400"/>
            <a:ext cx="53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0" idx="1"/>
          </p:cNvCxnSpPr>
          <p:nvPr/>
        </p:nvCxnSpPr>
        <p:spPr>
          <a:xfrm>
            <a:off x="2286000" y="1295400"/>
            <a:ext cx="304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0" idx="1"/>
          </p:cNvCxnSpPr>
          <p:nvPr/>
        </p:nvCxnSpPr>
        <p:spPr>
          <a:xfrm>
            <a:off x="2286000" y="2057400"/>
            <a:ext cx="304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0" idx="1"/>
          </p:cNvCxnSpPr>
          <p:nvPr/>
        </p:nvCxnSpPr>
        <p:spPr>
          <a:xfrm flipH="1">
            <a:off x="2286000" y="2819400"/>
            <a:ext cx="304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0" idx="1"/>
          </p:cNvCxnSpPr>
          <p:nvPr/>
        </p:nvCxnSpPr>
        <p:spPr>
          <a:xfrm>
            <a:off x="2286000" y="5943600"/>
            <a:ext cx="304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0" idx="1"/>
          </p:cNvCxnSpPr>
          <p:nvPr/>
        </p:nvCxnSpPr>
        <p:spPr>
          <a:xfrm flipH="1">
            <a:off x="2286000" y="4419600"/>
            <a:ext cx="304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0" idx="1"/>
          </p:cNvCxnSpPr>
          <p:nvPr/>
        </p:nvCxnSpPr>
        <p:spPr>
          <a:xfrm flipH="1">
            <a:off x="2286000" y="5181600"/>
            <a:ext cx="304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67400" y="2743200"/>
            <a:ext cx="0" cy="2286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0" idx="3"/>
          </p:cNvCxnSpPr>
          <p:nvPr/>
        </p:nvCxnSpPr>
        <p:spPr>
          <a:xfrm>
            <a:off x="5486400" y="3581400"/>
            <a:ext cx="38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0" idx="1"/>
          </p:cNvCxnSpPr>
          <p:nvPr/>
        </p:nvCxnSpPr>
        <p:spPr>
          <a:xfrm>
            <a:off x="5867400" y="2743200"/>
            <a:ext cx="266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0" idx="1"/>
          </p:cNvCxnSpPr>
          <p:nvPr/>
        </p:nvCxnSpPr>
        <p:spPr>
          <a:xfrm>
            <a:off x="5867400" y="5029200"/>
            <a:ext cx="266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0" idx="1"/>
          </p:cNvCxnSpPr>
          <p:nvPr/>
        </p:nvCxnSpPr>
        <p:spPr>
          <a:xfrm flipH="1">
            <a:off x="5867400" y="3505200"/>
            <a:ext cx="228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0" idx="1"/>
          </p:cNvCxnSpPr>
          <p:nvPr/>
        </p:nvCxnSpPr>
        <p:spPr>
          <a:xfrm flipH="1">
            <a:off x="5867400" y="4229100"/>
            <a:ext cx="266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2400" y="2362200"/>
            <a:ext cx="1905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Object</a:t>
            </a:r>
            <a:endParaRPr lang="en-US" sz="2400" dirty="0"/>
          </a:p>
        </p:txBody>
      </p:sp>
      <p:cxnSp>
        <p:nvCxnSpPr>
          <p:cNvPr id="49" name="Straight Connector 48"/>
          <p:cNvCxnSpPr>
            <a:stCxn id="0" idx="2"/>
            <a:endCxn id="0" idx="0"/>
          </p:cNvCxnSpPr>
          <p:nvPr/>
        </p:nvCxnSpPr>
        <p:spPr>
          <a:xfrm>
            <a:off x="1104900" y="2819400"/>
            <a:ext cx="0" cy="533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772400" cy="63976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defRPr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Output Stream Hierarchy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34100" y="2514600"/>
            <a:ext cx="27432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DataOutputStream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590800" y="1752600"/>
            <a:ext cx="28956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FileOutputStream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096000" y="3352800"/>
            <a:ext cx="27813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PrintStream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134100" y="4191000"/>
            <a:ext cx="27432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BufferedOuputStream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590800" y="3352800"/>
            <a:ext cx="2895600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FilterOutputStream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590800" y="2514600"/>
            <a:ext cx="28956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ByteArrayOutputStream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590800" y="4191000"/>
            <a:ext cx="28956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ObjectOutputStream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52400" y="3352800"/>
            <a:ext cx="1905000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OutputStream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590800" y="4953000"/>
            <a:ext cx="28956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PipedOutputStream</a:t>
            </a:r>
            <a:endParaRPr 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86000" y="1981200"/>
            <a:ext cx="0" cy="3200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0" idx="3"/>
            <a:endCxn id="0" idx="1"/>
          </p:cNvCxnSpPr>
          <p:nvPr/>
        </p:nvCxnSpPr>
        <p:spPr>
          <a:xfrm>
            <a:off x="2057400" y="3581400"/>
            <a:ext cx="53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0" idx="1"/>
          </p:cNvCxnSpPr>
          <p:nvPr/>
        </p:nvCxnSpPr>
        <p:spPr>
          <a:xfrm>
            <a:off x="2286000" y="1981200"/>
            <a:ext cx="304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86000" y="2743200"/>
            <a:ext cx="304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0" idx="1"/>
          </p:cNvCxnSpPr>
          <p:nvPr/>
        </p:nvCxnSpPr>
        <p:spPr>
          <a:xfrm>
            <a:off x="2286000" y="5181600"/>
            <a:ext cx="304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0" idx="1"/>
          </p:cNvCxnSpPr>
          <p:nvPr/>
        </p:nvCxnSpPr>
        <p:spPr>
          <a:xfrm flipH="1">
            <a:off x="2286000" y="4419600"/>
            <a:ext cx="304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67400" y="2743200"/>
            <a:ext cx="0" cy="1676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0" idx="3"/>
          </p:cNvCxnSpPr>
          <p:nvPr/>
        </p:nvCxnSpPr>
        <p:spPr>
          <a:xfrm>
            <a:off x="5486400" y="3581400"/>
            <a:ext cx="38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0" idx="1"/>
          </p:cNvCxnSpPr>
          <p:nvPr/>
        </p:nvCxnSpPr>
        <p:spPr>
          <a:xfrm>
            <a:off x="5867400" y="2743200"/>
            <a:ext cx="266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867400" y="3581400"/>
            <a:ext cx="228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0" idx="1"/>
          </p:cNvCxnSpPr>
          <p:nvPr/>
        </p:nvCxnSpPr>
        <p:spPr>
          <a:xfrm flipH="1">
            <a:off x="5867400" y="4419600"/>
            <a:ext cx="266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2400" y="2362200"/>
            <a:ext cx="1905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Object</a:t>
            </a:r>
            <a:endParaRPr lang="en-US" sz="2400" dirty="0"/>
          </a:p>
        </p:txBody>
      </p:sp>
      <p:cxnSp>
        <p:nvCxnSpPr>
          <p:cNvPr id="32" name="Straight Connector 31"/>
          <p:cNvCxnSpPr>
            <a:stCxn id="0" idx="2"/>
          </p:cNvCxnSpPr>
          <p:nvPr/>
        </p:nvCxnSpPr>
        <p:spPr>
          <a:xfrm>
            <a:off x="1104900" y="2819400"/>
            <a:ext cx="0" cy="533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FileInputStream - FileOutputStream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FileInputStream creates an InputStream that you can use to read bytes from a file.</a:t>
            </a:r>
          </a:p>
          <a:p>
            <a:pPr eaLnBrk="1" hangingPunct="1"/>
            <a:r>
              <a:rPr lang="en-US" dirty="0" smtClean="0"/>
              <a:t>FileOutputStream creates an OutputStream that you can use to write bytes to a file.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It can throw a FileNotFoundException.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11300" y="3352800"/>
            <a:ext cx="5943600" cy="1143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File file</a:t>
            </a:r>
            <a:r>
              <a:rPr lang="en-US" sz="2400" dirty="0"/>
              <a:t> = new File(String filePath);</a:t>
            </a:r>
          </a:p>
          <a:p>
            <a:pPr>
              <a:defRPr/>
            </a:pPr>
            <a:r>
              <a:rPr lang="en-US" sz="2400" dirty="0"/>
              <a:t>FileInputStream f = new FileInputStream(</a:t>
            </a:r>
            <a:r>
              <a:rPr lang="en-US" sz="2400" dirty="0" err="1"/>
              <a:t>filepath</a:t>
            </a:r>
            <a:r>
              <a:rPr lang="en-US" sz="2400" dirty="0"/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en-US" sz="32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ByteArrayInputStream-ByteArrayOutputStream</a:t>
            </a:r>
            <a:endParaRPr lang="en-US" sz="3200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ByteArrayInputStream is an implementation of an input stream that uses a byte array as the source.</a:t>
            </a:r>
          </a:p>
          <a:p>
            <a:pPr eaLnBrk="1" hangingPunct="1"/>
            <a:r>
              <a:rPr lang="en-US" smtClean="0"/>
              <a:t>ByteArrayOutputStream is an implementation of an output stream that uses a byte array as the destination.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352800"/>
            <a:ext cx="7772400" cy="1143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err="1"/>
              <a:t>ByteArrayInputStream</a:t>
            </a:r>
            <a:r>
              <a:rPr lang="en-US" sz="2400" dirty="0"/>
              <a:t> f = new </a:t>
            </a:r>
            <a:r>
              <a:rPr lang="en-US" sz="2400" dirty="0" err="1"/>
              <a:t>ByteArrayInputStream</a:t>
            </a:r>
            <a:r>
              <a:rPr lang="en-US" sz="2400" dirty="0"/>
              <a:t>(byte b[]);</a:t>
            </a:r>
          </a:p>
          <a:p>
            <a:pPr>
              <a:defRPr/>
            </a:pPr>
            <a:r>
              <a:rPr lang="en-US" sz="2400" dirty="0" err="1"/>
              <a:t>ByteArrayOutputStream</a:t>
            </a:r>
            <a:r>
              <a:rPr lang="en-US" sz="2400" dirty="0"/>
              <a:t> f = new </a:t>
            </a:r>
            <a:r>
              <a:rPr lang="en-US" sz="2400" dirty="0" err="1"/>
              <a:t>ByteArrayOutputStream</a:t>
            </a:r>
            <a:r>
              <a:rPr lang="en-US" sz="2400" dirty="0"/>
              <a:t>();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944</TotalTime>
  <Words>358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Perpetua</vt:lpstr>
      <vt:lpstr>Arial</vt:lpstr>
      <vt:lpstr>Franklin Gothic Book</vt:lpstr>
      <vt:lpstr>Wingdings 2</vt:lpstr>
      <vt:lpstr>Calibri</vt:lpstr>
      <vt:lpstr>Equity</vt:lpstr>
      <vt:lpstr>java.io</vt:lpstr>
      <vt:lpstr>Streams</vt:lpstr>
      <vt:lpstr>Concept of I/O Streams</vt:lpstr>
      <vt:lpstr>Classification of I/O Streams</vt:lpstr>
      <vt:lpstr>Byte Streams</vt:lpstr>
      <vt:lpstr>Input Stream Hierarchy</vt:lpstr>
      <vt:lpstr>Output Stream Hierarchy</vt:lpstr>
      <vt:lpstr>FileInputStream - FileOutputStream</vt:lpstr>
      <vt:lpstr>ByteArrayInputStream-ByteArrayOutputStream</vt:lpstr>
      <vt:lpstr>BufferedInputStream - BufferedOutputStream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java.io Package</dc:title>
  <dc:creator>ismail - [2010]</dc:creator>
  <cp:lastModifiedBy>Shiva</cp:lastModifiedBy>
  <cp:revision>30</cp:revision>
  <dcterms:created xsi:type="dcterms:W3CDTF">2013-07-25T01:04:13Z</dcterms:created>
  <dcterms:modified xsi:type="dcterms:W3CDTF">2013-11-25T03:35:49Z</dcterms:modified>
</cp:coreProperties>
</file>