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Resume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Sanjay Kumar S</a:t>
            </a:r>
          </a:p>
          <a:p>
            <a:r>
              <a:t>B.Sc Computer Science with Artificial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Email: sanjaysathya232006@gmail.com</a:t>
            </a:r>
          </a:p>
          <a:p>
            <a:r>
              <a:t>Phone: +91 9345874383</a:t>
            </a:r>
          </a:p>
          <a:p>
            <a:r>
              <a:t>Location: Guduvanchery, Tamil Nadu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get a job and start my career in the IT field.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B.Sc Computer Science with Artificial Intelligence</a:t>
            </a:r>
          </a:p>
          <a:p>
            <a:r>
              <a:t>SRM Arts and Science College</a:t>
            </a:r>
          </a:p>
          <a:p>
            <a:r>
              <a:t>Year of Passing: 2027</a:t>
            </a:r>
          </a:p>
          <a:p>
            <a:r>
              <a:t>Percentage: 80%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C++</a:t>
            </a:r>
          </a:p>
          <a:p>
            <a:r>
              <a:t>HTML</a:t>
            </a:r>
          </a:p>
          <a:p>
            <a:r>
              <a:t>Java</a:t>
            </a:r>
          </a:p>
          <a:p>
            <a:r>
              <a:t>Python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projects completed yet.</a:t>
            </a:r>
          </a:p>
          <a:p>
            <a:r>
              <a:t>Eager to work on real-time projects and gain experience.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None listed.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