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SANJAY KUMAR V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312214434/A829C2B838327A183664536C73063B22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597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59</cp:revision>
  <dcterms:created xsi:type="dcterms:W3CDTF">2024-03-29T15:07:22Z</dcterms:created>
  <dcterms:modified xsi:type="dcterms:W3CDTF">2024-08-30T11:32:07Z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