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4F9D-B059-6140-4660-9EF242E06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DIGITAL PORTFOLIO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5C631-8647-E592-2F16-8FAE5EB79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Name: Sanjay Kumar .Y
Register No And NMID; asumm1397222406253
Department: Computer Science with Al College: SRM Arts and Science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84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D10D-6E2E-157C-7728-CE536EFC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Screenshots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A92E-8ABF-61CF-0EC7-DD3924F9D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Successfully built a personal portfolio website
Showcases projects and skills
Provides an online presence
Example screenshots of the website layout and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2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45E4-CB29-E1C3-5934-949F439E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BF16-BA8C-47A9-D64F-0B00B935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personal website is a powerful tool to highlight your skills and achievements. It enhances your visibility and helps in career opportunities.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1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9D1C-4211-F882-D7FA-58787187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4806-BEB8-7855-262B-78F06A9DB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GitHub Repository: https://github.com/sanjaykumary-AI/Digital_PortFolio_nm.git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2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833A-2F5A-826B-72ED-4B019800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a Personal 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C668-F6DC-05F5-0731-AFD8685C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HTML, CSS, and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28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1DDF-D096-089C-5FB5-1A61EA59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06FE8-9D25-5DB2-50E8-AC96AD26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Problem Statement
Project Overview
End Users
Tools and Technologies
Portfolio Design and Layout
Features and Functionality
Results and Screenshots
Conclusion
GitHub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8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36DA-9B2B-7B24-6817-499B7D71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CFD2F-A53B-21BF-0C22-7108FDA4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students and professionals lack an online presence to showcase their skills, projects, and achievements effectively. A personal website helps in creating a digital identity and portfolio.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6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1A89-BDB2-B995-574F-3E5E079F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92D8-5B00-0CDA-BD5D-BA2DDD4BD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This project demonstrates how to build a personal portfolio website using:
ITML for structure
+CSS for styling
JavaScript for interactivity
It provides a platform to showcase projects, skills, and contact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1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80AC-52E7-4922-EC8E-9E7AB991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F966-1203-3EF8-187C-D158F01E8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Students
Job Seekers
Freelancers
Professionals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69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D60C-E9CC-9D41-082D-9BEF9C61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46A61-B960-D30E-F9EA-63B6B37D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HIML
DCSS3
JavaScript (ES6)
Code </a:t>
            </a:r>
            <a:r>
              <a:rPr lang="en-IN" dirty="0" err="1"/>
              <a:t>Editut</a:t>
            </a:r>
            <a:r>
              <a:rPr lang="en-IN" dirty="0"/>
              <a:t> (VS Code)
Git &amp; GitHub
Browser Developer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4E99-C708-297D-1BFE-1DD773BA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Design and 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1317-356B-CDDF-8139-383113C28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Responsive design for mobile and desktop
Simple and clean </a:t>
            </a:r>
            <a:r>
              <a:rPr lang="en-IN" dirty="0" err="1"/>
              <a:t>navigarion</a:t>
            </a:r>
            <a:r>
              <a:rPr lang="en-IN" dirty="0"/>
              <a:t>
Sections: Home, About, Projects, Contact
Consistent theme with CSS
Use of modern web design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7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B23E-0EF5-B92B-5652-59D0DA25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0C04-5149-2267-915E-3933FA4E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Interactive navigation menu
 About Me section with personal details
 Project showcase with images and descriptions
Contact form with validation
 Responsive layout
 Smooth scrolling and 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61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DIGITAL PORTFOLIO</vt:lpstr>
      <vt:lpstr>Building a Personal Website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sanjay kumar</dc:creator>
  <cp:lastModifiedBy>sanjay kumar</cp:lastModifiedBy>
  <cp:revision>3</cp:revision>
  <dcterms:created xsi:type="dcterms:W3CDTF">2025-09-03T07:19:12Z</dcterms:created>
  <dcterms:modified xsi:type="dcterms:W3CDTF">2025-09-03T08:01:57Z</dcterms:modified>
</cp:coreProperties>
</file>