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ab65aa7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ab65aa7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6ab65aa7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6ab65aa7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ab65aa79_0_3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ab65aa7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ab65aa79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6ab65aa7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6ab65aa7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6ab65aa7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6ab65aa7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6ab65aa7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2.jpg"/><Relationship Id="rId6" Type="http://schemas.openxmlformats.org/officeDocument/2006/relationships/image" Target="../media/image7.jpg"/><Relationship Id="rId7" Type="http://schemas.openxmlformats.org/officeDocument/2006/relationships/image" Target="../media/image11.jpg"/><Relationship Id="rId8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KbuYfCohQkQ9CEf96PdSQQdjN1GkfDd4/view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SvgSiRb6mQvDke4IsQ_pMVOvNYjJEngD/view" TargetMode="External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PQhkAIGKg_n1jpqIJPg5cPHrDLwegiN-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Sliding Door Operation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Sanjay Varyani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0250" y="-335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" y="910850"/>
            <a:ext cx="2721775" cy="242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025" y="910850"/>
            <a:ext cx="3422650" cy="169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50" y="3296550"/>
            <a:ext cx="2721776" cy="169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2025" y="2605400"/>
            <a:ext cx="3422650" cy="23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7">
            <a:alphaModFix/>
          </a:blip>
          <a:srcRect b="30243" l="25760" r="38090" t="32009"/>
          <a:stretch/>
        </p:blipFill>
        <p:spPr>
          <a:xfrm>
            <a:off x="6224675" y="910850"/>
            <a:ext cx="2451549" cy="169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8">
            <a:alphaModFix/>
          </a:blip>
          <a:srcRect b="0" l="28969" r="21911" t="0"/>
          <a:stretch/>
        </p:blipFill>
        <p:spPr>
          <a:xfrm>
            <a:off x="6224675" y="2586775"/>
            <a:ext cx="2451549" cy="24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1297503" y="1582125"/>
            <a:ext cx="632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Project Is Not Able To Sense Who Will Be In Front Of The Slab, i.e It Doesn’t Justify Whether Standby Object Is A Human Or Animal Or Something Else.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To Friction Door Cannot Opened Fully But In Actual Case There Is High Load Motor Placed.</a:t>
            </a:r>
            <a:endParaRPr sz="1600"/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Demerits In The Mentioned Project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Modern Life Time Is Very Crucial Thing In Human Life And To Save It We Needed Automation In A Regular Daily Life Things Such As Automatic Door Which Can Opened By Sensing A Human, When They Come Across The Door, From Either Di</a:t>
            </a:r>
            <a:r>
              <a:rPr lang="en"/>
              <a:t>rection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904675" y="1634250"/>
            <a:ext cx="7417200" cy="13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100"/>
              <a:t>Thanking You</a:t>
            </a:r>
            <a:endParaRPr b="1" i="1"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15850" y="1716700"/>
            <a:ext cx="29694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automatic door works ?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650" y="152400"/>
            <a:ext cx="5453952" cy="44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48050" y="535500"/>
            <a:ext cx="4953900" cy="26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 the door is closed and it’s open when someone comes in front of the slab and closed again if no-one will there after 5 seconds.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in Electronics shop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677375" y="532600"/>
            <a:ext cx="36768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Controller : -  Raspberry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Jumper Wires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Bread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Soldering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Flux And Wire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Pin  Connectors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Resistors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IR Sensors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3.3v- 5v DC Relays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BJT Transistor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DC Supply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DC  Motor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Worm  Gear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Electric Tape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Screw Driver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Some Switches (Additional)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43900" y="1523775"/>
            <a:ext cx="378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Motor Driver As Shown In Schematic Figure.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Place Such Components On General Purpose PCB So That Circuitry Will Reduce In Further Case.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Solder That PCB Using Mentioned Equipments. </a:t>
            </a:r>
            <a:endParaRPr sz="1600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28774"/>
          <a:stretch/>
        </p:blipFill>
        <p:spPr>
          <a:xfrm>
            <a:off x="4224200" y="393750"/>
            <a:ext cx="4919802" cy="389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107800" y="371850"/>
            <a:ext cx="2634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65725" y="1181900"/>
            <a:ext cx="40212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 Driver Module With Supply And Inputs Of Driving Motor.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Insert The Motor Into The Holder Of Worm Gear Assembly, Which Will Be Further Inserted Into The Saw Tooth Geared Assembly.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 The Slab On Gear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IR Sensors On Fruitful Position On Our Particular System For That It Could Take Feedback So that Driver Operate In A Proper Manner.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Output Of IR Sensor And Place That Signal In Our Controller.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Upon The Signal Operate Switching Of Motor Driver.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16506" r="33398" t="0"/>
          <a:stretch/>
        </p:blipFill>
        <p:spPr>
          <a:xfrm>
            <a:off x="4939325" y="226700"/>
            <a:ext cx="1860326" cy="19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</a:blip>
          <a:srcRect b="20114" l="0" r="0" t="21464"/>
          <a:stretch/>
        </p:blipFill>
        <p:spPr>
          <a:xfrm>
            <a:off x="6952050" y="226700"/>
            <a:ext cx="2039549" cy="19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325" y="2359375"/>
            <a:ext cx="4052275" cy="227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248050" y="75850"/>
            <a:ext cx="7588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Experiment </a:t>
            </a:r>
            <a:endParaRPr/>
          </a:p>
        </p:txBody>
      </p:sp>
      <p:pic>
        <p:nvPicPr>
          <p:cNvPr id="175" name="Google Shape;175;p19" title="VID2022030209460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75" y="1072475"/>
            <a:ext cx="3918624" cy="39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218850" y="119650"/>
            <a:ext cx="5588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Experiment</a:t>
            </a:r>
            <a:endParaRPr/>
          </a:p>
        </p:txBody>
      </p:sp>
      <p:pic>
        <p:nvPicPr>
          <p:cNvPr id="181" name="Google Shape;181;p20" title="VID2022030210311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0750"/>
            <a:ext cx="6347290" cy="35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42325" y="3603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Written In Python</a:t>
            </a:r>
            <a:endParaRPr/>
          </a:p>
        </p:txBody>
      </p:sp>
      <p:pic>
        <p:nvPicPr>
          <p:cNvPr id="187" name="Google Shape;187;p21" title="Screencast from 02-03-22 10:19:51 AM IST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61475"/>
            <a:ext cx="4439500" cy="332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