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06" autoAdjust="0"/>
  </p:normalViewPr>
  <p:slideViewPr>
    <p:cSldViewPr snapToGrid="0">
      <p:cViewPr varScale="1">
        <p:scale>
          <a:sx n="79" d="100"/>
          <a:sy n="79" d="100"/>
        </p:scale>
        <p:origin x="4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AC2F9-C14C-48D1-A804-3E6C930F0CC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B7316-4DD5-468B-9CAB-2649A3ABC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0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34715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10336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069724"/>
      </p:ext>
    </p:extLst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48764"/>
      </p:ext>
    </p:extLst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78636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90464"/>
      </p:ext>
    </p:extLst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38286"/>
      </p:ext>
    </p:extLst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05933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36441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82391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09731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63969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83575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65194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47219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592765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49AB-F8FC-4B94-B1BC-C4523B75DA5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69245D-09FE-423B-9694-AB2D8F7A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4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83E7-ED67-9191-04F0-0BD042BE89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5775" y="928688"/>
            <a:ext cx="11530013" cy="5543550"/>
          </a:xfrm>
        </p:spPr>
        <p:txBody>
          <a:bodyPr/>
          <a:lstStyle/>
          <a:p>
            <a:r>
              <a:rPr lang="en-IN" sz="6000" u="sng" dirty="0"/>
              <a:t>CORE </a:t>
            </a:r>
            <a:r>
              <a:rPr lang="en-IN" sz="6000" u="sng" dirty="0">
                <a:solidFill>
                  <a:srgbClr val="92D050"/>
                </a:solidFill>
              </a:rPr>
              <a:t>JAVA</a:t>
            </a:r>
            <a:r>
              <a:rPr lang="en-IN" sz="6000" u="sng" dirty="0"/>
              <a:t> PROJECT</a:t>
            </a:r>
            <a:br>
              <a:rPr lang="en-IN" sz="6000" dirty="0"/>
            </a:br>
            <a:br>
              <a:rPr lang="en-IN" sz="6000" dirty="0"/>
            </a:br>
            <a:r>
              <a:rPr lang="en-IN" sz="6000" dirty="0"/>
              <a:t>         </a:t>
            </a:r>
            <a:r>
              <a:rPr lang="en-IN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ATM INTERFACE</a:t>
            </a:r>
            <a:br>
              <a:rPr lang="en-IN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IN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      </a:t>
            </a:r>
            <a:r>
              <a:rPr lang="en-IN" sz="6000" dirty="0"/>
              <a:t> </a:t>
            </a:r>
            <a:r>
              <a:rPr lang="en-IN" sz="4000" dirty="0"/>
              <a:t>BY</a:t>
            </a:r>
            <a:br>
              <a:rPr lang="en-IN" sz="4000" dirty="0"/>
            </a:br>
            <a:r>
              <a:rPr lang="en-IN" sz="4000" dirty="0"/>
              <a:t>                                    </a:t>
            </a:r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SANJAY</a:t>
            </a:r>
            <a:br>
              <a:rPr lang="en-IN" sz="4000" dirty="0"/>
            </a:br>
            <a:r>
              <a:rPr lang="en-IN" sz="4000" dirty="0"/>
              <a:t>                                  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58946792"/>
      </p:ext>
    </p:extLst>
  </p:cSld>
  <p:clrMapOvr>
    <a:masterClrMapping/>
  </p:clrMapOvr>
  <p:transition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4F890E-5D0A-D703-A0A6-4C33E406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2339"/>
            <a:ext cx="8596668" cy="604174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CONTENTS</a:t>
            </a:r>
            <a:r>
              <a:rPr lang="en-IN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709BC1-7D65-6A20-66AF-5FE2B0EB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9780" y="1755111"/>
            <a:ext cx="8072439" cy="440055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IN" sz="44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KEY FEATURES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DEPOSIT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WITHDRAW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CHECK BALANCE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rgbClr val="00B0F0"/>
                </a:solidFill>
                <a:highlight>
                  <a:srgbClr val="FFFF00"/>
                </a:highlight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44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44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44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5259173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22815C7-D456-4858-4CD8-B3DF68B0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1356"/>
            <a:ext cx="8596668" cy="690563"/>
          </a:xfrm>
        </p:spPr>
        <p:txBody>
          <a:bodyPr>
            <a:normAutofit fontScale="90000"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IN" u="sng" dirty="0"/>
              <a:t>INTRODUCTION:</a:t>
            </a:r>
            <a:br>
              <a:rPr lang="en-IN" u="sng" dirty="0"/>
            </a:br>
            <a:br>
              <a:rPr lang="en-IN" u="sng" dirty="0"/>
            </a:br>
            <a:br>
              <a:rPr lang="en-IN" u="sng" dirty="0"/>
            </a:b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F8B79-C626-CFD6-9F87-0517C2A9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888"/>
            <a:ext cx="8596668" cy="50007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65656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Doing</a:t>
            </a:r>
            <a:r>
              <a:rPr lang="en-US" sz="3200" b="0" i="0" dirty="0">
                <a:solidFill>
                  <a:srgbClr val="65656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experiments and new projects while learning a programming language is really fun and exciting.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65656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We are going to make a simple ATM machine project using java programming. ATM stands for Automated Teller Machine.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65656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It's possible to make a complete functional ATM project and GUI in java. </a:t>
            </a:r>
            <a:endParaRPr lang="en-US" sz="3200" dirty="0">
              <a:solidFill>
                <a:srgbClr val="656565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38350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E70-4BAF-E015-32FB-04266F3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9919"/>
            <a:ext cx="8596668" cy="833438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u="sng" dirty="0"/>
              <a:t>KEY</a:t>
            </a:r>
            <a:r>
              <a:rPr lang="en-US" dirty="0"/>
              <a:t> </a:t>
            </a:r>
            <a:r>
              <a:rPr lang="en-US" u="sng" dirty="0"/>
              <a:t>FEATURES: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41BE-D1D7-BB13-172B-3D2975CD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672013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The java Program can Display the ATM Transaction.</a:t>
            </a: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The user can deposit money from this ATM Machine project.</a:t>
            </a: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The user can withdraw cash from this ATM Machine project.</a:t>
            </a: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The user can check the bank account balance.</a:t>
            </a: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5182953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767F-5C76-071C-DC2D-1B5967DF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862013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u="sng" dirty="0"/>
              <a:t>DEPOSIT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B6F4-1FEA-28B2-A75A-320BC3DC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7005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400" b="0" i="0" dirty="0">
                <a:solidFill>
                  <a:srgbClr val="656565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ATM users can deposit money to the bank by choosing the deposit option.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400" b="0" i="0" dirty="0">
                <a:solidFill>
                  <a:srgbClr val="656565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The java program will simply get the deposit amount from the user and add the money to the user's account.</a:t>
            </a:r>
            <a:endParaRPr lang="en-US" sz="4400" dirty="0">
              <a:solidFill>
                <a:srgbClr val="656565"/>
              </a:solidFill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63456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975-C09F-75CE-A252-EFE21FF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: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3F6-227C-7C33-F0A0-C478D9C3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102"/>
            <a:ext cx="8596668" cy="455929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656565"/>
              </a:solidFill>
              <a:latin typeface="arial" panose="020B0604020202020204" pitchFamily="34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 After a successful transaction, the ATM machine will deduct the amount from the central bank account.</a:t>
            </a:r>
            <a:br>
              <a:rPr lang="en-US" sz="3600" b="0" i="0" u="none" strike="noStrike" dirty="0">
                <a:solidFill>
                  <a:srgbClr val="656565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</a:br>
            <a:endParaRPr lang="en-US" sz="3600" b="0" i="0" u="none" strike="noStrike" dirty="0">
              <a:solidFill>
                <a:srgbClr val="656565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656565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Users can withdraw money from their bank account through the program by selecting the withdrawal option.</a:t>
            </a:r>
          </a:p>
        </p:txBody>
      </p:sp>
    </p:spTree>
    <p:extLst>
      <p:ext uri="{BB962C8B-B14F-4D97-AF65-F5344CB8AC3E}">
        <p14:creationId xmlns:p14="http://schemas.microsoft.com/office/powerpoint/2010/main" val="1307768223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1869-0E6B-CA9E-00FD-210BB454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4900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4400" u="sng" dirty="0"/>
              <a:t>CHECK BALANCE 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62041A-6095-B4A7-CDD1-063904020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714501"/>
            <a:ext cx="8596668" cy="4326862"/>
          </a:xfrm>
        </p:spPr>
        <p:txBody>
          <a:bodyPr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v"/>
            </a:pPr>
            <a:r>
              <a:rPr lang="en-US" sz="3600" dirty="0">
                <a:highlight>
                  <a:srgbClr val="FFFF00"/>
                </a:highlight>
              </a:rPr>
              <a:t>The user can also check their existing bank account total balance using the checking account balance option.</a:t>
            </a:r>
            <a:endParaRPr lang="en-US" altLang="en-US" sz="36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5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highlight>
                  <a:srgbClr val="FFFF00"/>
                </a:highlight>
              </a:rPr>
              <a:t>Finally, the exit option will simply exit the users from the ATM machine program and return the user to the default main menu.</a:t>
            </a:r>
          </a:p>
          <a:p>
            <a:pPr marL="0" indent="0">
              <a:buNone/>
            </a:pPr>
            <a:br>
              <a:rPr lang="en-US" sz="3600" dirty="0"/>
            </a:b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7196942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39E4-2A1A-E045-CF9A-536D4095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u="sng" dirty="0"/>
              <a:t>CONCLUSION 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21F0-A0F4-93B7-EBF8-88EBF1AB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5925"/>
            <a:ext cx="8596668" cy="4355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the java code in “Eclipse” , Computerized ATM_INTERFACE application system process is performed.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 with a secured connection , the ATM code is executed successfully without any interruptions</a:t>
            </a:r>
            <a:r>
              <a:rPr lang="en-IN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05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289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CORE JAVA PROJECT           ATM INTERFACE                             BY                                     SANJAY                                    </vt:lpstr>
      <vt:lpstr>CONTENTS:</vt:lpstr>
      <vt:lpstr>INTRODUCTION:     </vt:lpstr>
      <vt:lpstr>KEY FEATURES:</vt:lpstr>
      <vt:lpstr>DEPOSIT :</vt:lpstr>
      <vt:lpstr>WITHDRAW :</vt:lpstr>
      <vt:lpstr>CHECK BALANCE : 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PROJECT           ATM INTERFACE                             BY                                     VASANTH S                                    </dc:title>
  <dc:creator>vasanth</dc:creator>
  <cp:lastModifiedBy>Unknown User</cp:lastModifiedBy>
  <cp:revision>3</cp:revision>
  <dcterms:created xsi:type="dcterms:W3CDTF">2022-11-15T18:49:06Z</dcterms:created>
  <dcterms:modified xsi:type="dcterms:W3CDTF">2023-01-24T07:55:40Z</dcterms:modified>
</cp:coreProperties>
</file>