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624" autoAdjust="0"/>
  </p:normalViewPr>
  <p:slideViewPr>
    <p:cSldViewPr>
      <p:cViewPr varScale="1">
        <p:scale>
          <a:sx n="65" d="100"/>
          <a:sy n="65" d="100"/>
        </p:scale>
        <p:origin x="-1452" y="-1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312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4769-100D-4444-9CCA-D2F0D6E2FBDA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746C-FCC1-45A3-9306-9CC41D57F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4769-100D-4444-9CCA-D2F0D6E2FBDA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746C-FCC1-45A3-9306-9CC41D57F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4769-100D-4444-9CCA-D2F0D6E2FBDA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746C-FCC1-45A3-9306-9CC41D57F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4769-100D-4444-9CCA-D2F0D6E2FBDA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746C-FCC1-45A3-9306-9CC41D57F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4769-100D-4444-9CCA-D2F0D6E2FBDA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746C-FCC1-45A3-9306-9CC41D57F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4769-100D-4444-9CCA-D2F0D6E2FBDA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746C-FCC1-45A3-9306-9CC41D57F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4769-100D-4444-9CCA-D2F0D6E2FBDA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746C-FCC1-45A3-9306-9CC41D57F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4769-100D-4444-9CCA-D2F0D6E2FBDA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746C-FCC1-45A3-9306-9CC41D57F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4769-100D-4444-9CCA-D2F0D6E2FBDA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746C-FCC1-45A3-9306-9CC41D57F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4769-100D-4444-9CCA-D2F0D6E2FBDA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746C-FCC1-45A3-9306-9CC41D57F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2D4769-100D-4444-9CCA-D2F0D6E2FBDA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ED746C-FCC1-45A3-9306-9CC41D57F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2D4769-100D-4444-9CCA-D2F0D6E2FBDA}" type="datetimeFigureOut">
              <a:rPr lang="en-US" smtClean="0"/>
              <a:pPr/>
              <a:t>7/24/2024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ED746C-FCC1-45A3-9306-9CC41D57FCB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POSTMAN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Postman is a popular API (Application Programming Interface) testing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tool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It allows developers to easily send, receive, and analyze API requests and responses. Here are some key features and uses of.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58" y="1071546"/>
            <a:ext cx="8229600" cy="4525963"/>
          </a:xfrm>
        </p:spPr>
        <p:txBody>
          <a:bodyPr>
            <a:noAutofit/>
          </a:bodyPr>
          <a:lstStyle/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Postman:</a:t>
            </a:r>
          </a:p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Features:</a:t>
            </a:r>
          </a:p>
          <a:p>
            <a:pPr marL="514350" indent="-514350" algn="just"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Request Builder: Construct and send API requests with ease</a:t>
            </a:r>
          </a:p>
          <a:p>
            <a:pPr marL="514350" indent="-514350" algn="just"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Response Viewer: Analyze API responses in a user-friendly format</a:t>
            </a:r>
          </a:p>
          <a:p>
            <a:pPr marL="514350" indent="-514350" algn="just"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Collections: Organize and store API requests for later use</a:t>
            </a:r>
          </a:p>
          <a:p>
            <a:pPr marL="514350" indent="-514350" algn="just"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Environments: Manage different environments (e.g., dev, prod) and variables</a:t>
            </a:r>
          </a:p>
          <a:p>
            <a:pPr marL="514350" indent="-514350" algn="just"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Tests: Write and run tests for API requests</a:t>
            </a:r>
          </a:p>
          <a:p>
            <a:pPr marL="514350" indent="-514350" algn="just"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Mock Servers: Create mock API servers for testing and development</a:t>
            </a:r>
          </a:p>
          <a:p>
            <a:pPr marL="514350" indent="-514350"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Uses:</a:t>
            </a:r>
          </a:p>
          <a:p>
            <a:pPr marL="514350" indent="-514350" algn="just"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API Testing: Test API endpoints, methods, and parameters</a:t>
            </a:r>
          </a:p>
          <a:p>
            <a:pPr marL="514350" indent="-514350" algn="just"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API Development: Develop and iterate on APIs using Postman</a:t>
            </a:r>
          </a:p>
          <a:p>
            <a:pPr marL="514350" indent="-514350" algn="just"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API Documentation: Generate documentation for APIs</a:t>
            </a:r>
          </a:p>
          <a:p>
            <a:pPr marL="514350" indent="-514350" algn="just"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Troubleshooting: Identify and debug API issues</a:t>
            </a:r>
          </a:p>
          <a:p>
            <a:pPr marL="514350" indent="-514350" algn="just"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Collaboration: Share API requests and collections with team members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Postman offers a range of benefits, including:</a:t>
            </a:r>
          </a:p>
          <a:p>
            <a:pPr marL="514350" indent="-514350" algn="just"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Streamlined API testing and development</a:t>
            </a:r>
          </a:p>
          <a:p>
            <a:pPr marL="514350" indent="-514350" algn="just"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Improved collaboration and knowledge sharing</a:t>
            </a:r>
          </a:p>
          <a:p>
            <a:pPr marL="514350" indent="-514350" algn="just"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Enhanced API documentation and discovery</a:t>
            </a:r>
          </a:p>
          <a:p>
            <a:pPr marL="514350" indent="-514350" algn="just"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Faster troubleshooting and debugging</a:t>
            </a:r>
          </a:p>
          <a:p>
            <a:pPr marL="514350" indent="-514350" algn="just">
              <a:buAutoNum type="arabicPeriod"/>
            </a:pP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Support for various API protocols (HTTP, HTTPS,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WebSocket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etc.)Postman is available as a web app, desktop app (Windows, </a:t>
            </a:r>
            <a:r>
              <a:rPr lang="en-US" sz="2000" dirty="0" err="1" smtClean="0">
                <a:latin typeface="Times New Roman" pitchFamily="18" charset="0"/>
                <a:cs typeface="Times New Roman" pitchFamily="18" charset="0"/>
              </a:rPr>
              <a:t>macOS</a:t>
            </a:r>
            <a:r>
              <a:rPr lang="en-US" sz="2000" dirty="0" smtClean="0">
                <a:latin typeface="Times New Roman" pitchFamily="18" charset="0"/>
                <a:cs typeface="Times New Roman" pitchFamily="18" charset="0"/>
              </a:rPr>
              <a:t>, Linux), and Chrome extension. It offers a free version, as well as paid plans (Postman Pro, Postman Enterprise) with additional features and support</a:t>
            </a:r>
          </a:p>
          <a:p>
            <a:pPr algn="just">
              <a:buNone/>
            </a:pPr>
            <a:endParaRPr lang="en-US" sz="20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240</Words>
  <Application>Microsoft Office PowerPoint</Application>
  <PresentationFormat>On-screen Show (4:3)</PresentationFormat>
  <Paragraphs>22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POSTMAN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POSTMAN</dc:title>
  <dc:creator>HP</dc:creator>
  <cp:lastModifiedBy>HP</cp:lastModifiedBy>
  <cp:revision>2</cp:revision>
  <dcterms:created xsi:type="dcterms:W3CDTF">2024-07-24T06:20:23Z</dcterms:created>
  <dcterms:modified xsi:type="dcterms:W3CDTF">2024-07-24T07:27:26Z</dcterms:modified>
</cp:coreProperties>
</file>