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</p:sldIdLst>
  <p:sldSz cx="14630400" cy="8229600"/>
  <p:notesSz cx="8229600" cy="14630400"/>
  <p:embeddedFontLst>
    <p:embeddedFont>
      <p:font typeface="Martel Sans Light" panose="00000500000000000000" pitchFamily="34" charset="0"/>
      <p:regular r:id="rId12"/>
    </p:embeddedFont>
    <p:embeddedFont>
      <p:font typeface="Martel Sans Light" panose="00000500000000000000" pitchFamily="34" charset="-122"/>
      <p:regular r:id="rId13"/>
    </p:embeddedFont>
    <p:embeddedFont>
      <p:font typeface="Martel Sans Light" panose="00000500000000000000" pitchFamily="34" charset="-120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bit.ly/4kA6Q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reenshot 2025-08-07 1321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3845" y="0"/>
            <a:ext cx="15544800" cy="8230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036469" y="432197"/>
            <a:ext cx="8043863" cy="9320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endParaRPr lang="en-US" sz="29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469" y="1844278"/>
            <a:ext cx="8043863" cy="228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36469" y="2293977"/>
            <a:ext cx="8043863" cy="2667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📅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6036469" y="2654975"/>
            <a:ext cx="8043863" cy="2667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✅</a:t>
            </a:r>
            <a:r>
              <a:rPr lang="en-US" sz="1200" dirty="0">
                <a:solidFill>
                  <a:srgbClr val="D9E1FF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 Register via Superset (only if invited officially)</a:t>
            </a:r>
            <a:endParaRPr lang="en-US" sz="12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469" y="3409593"/>
            <a:ext cx="8043863" cy="2286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36469" y="3890724"/>
            <a:ext cx="8043863" cy="2667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📅</a:t>
            </a:r>
            <a:r>
              <a:rPr lang="en-US" sz="1200" dirty="0">
                <a:solidFill>
                  <a:srgbClr val="D9E1FF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 23 – 24 August | 20 MCQs + 5 bonus | 30 mins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036469" y="4251722"/>
            <a:ext cx="8043863" cy="2667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🎯</a:t>
            </a:r>
            <a:r>
              <a:rPr lang="en-US" sz="1200" dirty="0">
                <a:solidFill>
                  <a:srgbClr val="D9E1FF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 Top 500 from each college move to next round</a:t>
            </a:r>
            <a:endParaRPr lang="en-US" sz="12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469" y="4990148"/>
            <a:ext cx="8043863" cy="2286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036469" y="5487472"/>
            <a:ext cx="8043863" cy="2667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📅</a:t>
            </a:r>
            <a:r>
              <a:rPr lang="en-US" sz="1200" dirty="0">
                <a:solidFill>
                  <a:srgbClr val="D9E1FF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 30 – 31 August | Another MCQ quiz</a:t>
            </a:r>
            <a:endParaRPr lang="en-US" sz="1200" dirty="0"/>
          </a:p>
        </p:txBody>
      </p:sp>
      <p:sp>
        <p:nvSpPr>
          <p:cNvPr id="19" name="Text 12"/>
          <p:cNvSpPr/>
          <p:nvPr/>
        </p:nvSpPr>
        <p:spPr>
          <a:xfrm>
            <a:off x="6036469" y="5848469"/>
            <a:ext cx="8043863" cy="2667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📅</a:t>
            </a:r>
            <a:r>
              <a:rPr lang="en-US" sz="1200" dirty="0">
                <a:solidFill>
                  <a:srgbClr val="D9E1FF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 8 – 12 September | Jury Interview (Top 30 only)</a:t>
            </a:r>
            <a:endParaRPr lang="en-US" sz="1200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469" y="6571178"/>
            <a:ext cx="8043863" cy="2286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6036469" y="7084219"/>
            <a:ext cx="8043863" cy="2667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📍</a:t>
            </a:r>
            <a:r>
              <a:rPr lang="en-US" sz="1200" dirty="0">
                <a:solidFill>
                  <a:srgbClr val="D9E1FF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 Pune Capgemini Campus | Oct – Dec</a:t>
            </a:r>
            <a:endParaRPr lang="en-US" sz="1200" dirty="0"/>
          </a:p>
        </p:txBody>
      </p:sp>
      <p:sp>
        <p:nvSpPr>
          <p:cNvPr id="24" name="Text 16"/>
          <p:cNvSpPr/>
          <p:nvPr/>
        </p:nvSpPr>
        <p:spPr>
          <a:xfrm>
            <a:off x="6036469" y="7445216"/>
            <a:ext cx="8043863" cy="2667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👑</a:t>
            </a:r>
            <a:r>
              <a:rPr lang="en-US" sz="1200" dirty="0">
                <a:solidFill>
                  <a:srgbClr val="D9E1FF"/>
                </a:solidFill>
                <a:latin typeface="Martel Sans Light" panose="00000500000000000000" pitchFamily="34" charset="0"/>
                <a:ea typeface="Martel Sans Light" panose="00000500000000000000" pitchFamily="34" charset="-122"/>
                <a:cs typeface="Martel Sans Light" panose="00000500000000000000" pitchFamily="34" charset="-120"/>
              </a:rPr>
              <a:t> Top 10 finalists compete live!</a:t>
            </a:r>
            <a:endParaRPr lang="en-US" sz="1200" dirty="0"/>
          </a:p>
        </p:txBody>
      </p:sp>
      <p:pic>
        <p:nvPicPr>
          <p:cNvPr id="25" name="Picture 24" descr="Screenshot 2025-08-07 132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453995" cy="8230235"/>
          </a:xfrm>
          <a:prstGeom prst="rect">
            <a:avLst/>
          </a:prstGeom>
        </p:spPr>
      </p:pic>
      <p:pic>
        <p:nvPicPr>
          <p:cNvPr id="26" name="Picture 25" descr="Screenshot 2025-08-07 132210"/>
          <p:cNvPicPr>
            <a:picLocks noChangeAspect="1"/>
          </p:cNvPicPr>
          <p:nvPr/>
        </p:nvPicPr>
        <p:blipFill>
          <a:blip r:embed="rId2"/>
          <a:srcRect t="83790" r="62773" b="3830"/>
          <a:stretch>
            <a:fillRect/>
          </a:stretch>
        </p:blipFill>
        <p:spPr>
          <a:xfrm>
            <a:off x="-127000" y="7265670"/>
            <a:ext cx="5446395" cy="964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creenshot 2025-08-07 132216"/>
          <p:cNvPicPr>
            <a:picLocks noChangeAspect="1"/>
          </p:cNvPicPr>
          <p:nvPr/>
        </p:nvPicPr>
        <p:blipFill>
          <a:blip r:embed="rId1"/>
          <a:srcRect l="3434" r="3951" b="218"/>
          <a:stretch>
            <a:fillRect/>
          </a:stretch>
        </p:blipFill>
        <p:spPr>
          <a:xfrm>
            <a:off x="-613410" y="0"/>
            <a:ext cx="15791180" cy="9013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creenshot 2025-08-07 132225"/>
          <p:cNvPicPr>
            <a:picLocks noChangeAspect="1"/>
          </p:cNvPicPr>
          <p:nvPr/>
        </p:nvPicPr>
        <p:blipFill>
          <a:blip r:embed="rId1"/>
          <a:srcRect l="1735" r="3691" b="-8"/>
          <a:stretch>
            <a:fillRect/>
          </a:stretch>
        </p:blipFill>
        <p:spPr>
          <a:xfrm>
            <a:off x="-31115" y="635"/>
            <a:ext cx="14741525" cy="8228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eady-to-Take-the-Challenge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rcRect l="1167" r="1845" b="-8"/>
          <a:stretch>
            <a:fillRect/>
          </a:stretch>
        </p:blipFill>
        <p:spPr>
          <a:xfrm>
            <a:off x="0" y="149225"/>
            <a:ext cx="14456410" cy="8080375"/>
          </a:xfrm>
          <a:prstGeom prst="rect">
            <a:avLst/>
          </a:prstGeom>
        </p:spPr>
      </p:pic>
      <p:pic>
        <p:nvPicPr>
          <p:cNvPr id="6" name="Picture 5" descr="Screenshot 2025-08-07 133321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5854065"/>
            <a:ext cx="4724400" cy="666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Presentation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SimSun</vt:lpstr>
      <vt:lpstr>Wingdings</vt:lpstr>
      <vt:lpstr>Kanit</vt:lpstr>
      <vt:lpstr>Kanit</vt:lpstr>
      <vt:lpstr>Kanit</vt:lpstr>
      <vt:lpstr>Martel Sans Light</vt:lpstr>
      <vt:lpstr>Martel Sans Light</vt:lpstr>
      <vt:lpstr>Martel Sans Light</vt:lpstr>
      <vt:lpstr>Kanit Light</vt:lpstr>
      <vt:lpstr>Segoe Print</vt:lpstr>
      <vt:lpstr>Kanit Light</vt:lpstr>
      <vt:lpstr>Kanit Light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Kajal Kukreja</cp:lastModifiedBy>
  <cp:revision>3</cp:revision>
  <dcterms:created xsi:type="dcterms:W3CDTF">2025-08-06T15:17:00Z</dcterms:created>
  <dcterms:modified xsi:type="dcterms:W3CDTF">2025-08-07T08:04:47Z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6236FA2322FF4ABF84A35959C365191A_12</vt:lpwstr>
  </property>
  <property fmtid="{D5CDD505-2E9C-101B-9397-08002B2CF9AE}" pid="3" name="KSOProductBuildVer">
    <vt:lpwstr>1033-12.2.0.21931</vt:lpwstr>
  </property>
</Properties>
</file>