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73" r:id="rId3"/>
    <p:sldId id="272" r:id="rId4"/>
    <p:sldId id="274" r:id="rId5"/>
    <p:sldId id="275" r:id="rId6"/>
    <p:sldId id="276" r:id="rId7"/>
    <p:sldId id="277" r:id="rId8"/>
    <p:sldId id="280" r:id="rId9"/>
    <p:sldId id="282" r:id="rId10"/>
    <p:sldId id="283" r:id="rId11"/>
    <p:sldId id="286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3192"/>
    <a:srgbClr val="FFD966"/>
    <a:srgbClr val="FFC000"/>
    <a:srgbClr val="F9F9F9"/>
    <a:srgbClr val="002060"/>
    <a:srgbClr val="E7E6E6"/>
    <a:srgbClr val="392E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842" autoAdjust="0"/>
  </p:normalViewPr>
  <p:slideViewPr>
    <p:cSldViewPr snapToGrid="0">
      <p:cViewPr varScale="1">
        <p:scale>
          <a:sx n="76" d="100"/>
          <a:sy n="76" d="100"/>
        </p:scale>
        <p:origin x="94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jay M" userId="6d3c3b5514e884ec" providerId="LiveId" clId="{3D1DA37A-D390-4C10-A173-9146190939F2}"/>
    <pc:docChg chg="modSld">
      <pc:chgData name="Sanjay M" userId="6d3c3b5514e884ec" providerId="LiveId" clId="{3D1DA37A-D390-4C10-A173-9146190939F2}" dt="2024-07-29T06:36:16.624" v="157" actId="15"/>
      <pc:docMkLst>
        <pc:docMk/>
      </pc:docMkLst>
      <pc:sldChg chg="modSp mod">
        <pc:chgData name="Sanjay M" userId="6d3c3b5514e884ec" providerId="LiveId" clId="{3D1DA37A-D390-4C10-A173-9146190939F2}" dt="2024-07-29T06:31:46.565" v="133" actId="2711"/>
        <pc:sldMkLst>
          <pc:docMk/>
          <pc:sldMk cId="1630763590" sldId="257"/>
        </pc:sldMkLst>
        <pc:spChg chg="mod">
          <ac:chgData name="Sanjay M" userId="6d3c3b5514e884ec" providerId="LiveId" clId="{3D1DA37A-D390-4C10-A173-9146190939F2}" dt="2024-07-29T06:31:46.565" v="133" actId="2711"/>
          <ac:spMkLst>
            <pc:docMk/>
            <pc:sldMk cId="1630763590" sldId="257"/>
            <ac:spMk id="9" creationId="{46A92363-3EBD-0F66-CA72-F84AC1FE6327}"/>
          </ac:spMkLst>
        </pc:spChg>
        <pc:spChg chg="mod">
          <ac:chgData name="Sanjay M" userId="6d3c3b5514e884ec" providerId="LiveId" clId="{3D1DA37A-D390-4C10-A173-9146190939F2}" dt="2024-07-29T06:31:38.033" v="132" actId="2711"/>
          <ac:spMkLst>
            <pc:docMk/>
            <pc:sldMk cId="1630763590" sldId="257"/>
            <ac:spMk id="19" creationId="{368E064A-A0C9-F074-38CD-1A4B176B7AFA}"/>
          </ac:spMkLst>
        </pc:spChg>
      </pc:sldChg>
      <pc:sldChg chg="modSp mod">
        <pc:chgData name="Sanjay M" userId="6d3c3b5514e884ec" providerId="LiveId" clId="{3D1DA37A-D390-4C10-A173-9146190939F2}" dt="2024-07-29T06:30:23.681" v="128" actId="20577"/>
        <pc:sldMkLst>
          <pc:docMk/>
          <pc:sldMk cId="3123095017" sldId="272"/>
        </pc:sldMkLst>
        <pc:spChg chg="mod">
          <ac:chgData name="Sanjay M" userId="6d3c3b5514e884ec" providerId="LiveId" clId="{3D1DA37A-D390-4C10-A173-9146190939F2}" dt="2024-07-29T06:30:23.681" v="128" actId="20577"/>
          <ac:spMkLst>
            <pc:docMk/>
            <pc:sldMk cId="3123095017" sldId="272"/>
            <ac:spMk id="8" creationId="{62A57280-6391-21F1-0709-1BE0CE25F7D2}"/>
          </ac:spMkLst>
        </pc:spChg>
      </pc:sldChg>
      <pc:sldChg chg="modSp mod">
        <pc:chgData name="Sanjay M" userId="6d3c3b5514e884ec" providerId="LiveId" clId="{3D1DA37A-D390-4C10-A173-9146190939F2}" dt="2024-07-29T06:31:27.851" v="131" actId="2711"/>
        <pc:sldMkLst>
          <pc:docMk/>
          <pc:sldMk cId="1172289436" sldId="273"/>
        </pc:sldMkLst>
        <pc:spChg chg="mod">
          <ac:chgData name="Sanjay M" userId="6d3c3b5514e884ec" providerId="LiveId" clId="{3D1DA37A-D390-4C10-A173-9146190939F2}" dt="2024-07-29T06:31:27.851" v="131" actId="2711"/>
          <ac:spMkLst>
            <pc:docMk/>
            <pc:sldMk cId="1172289436" sldId="273"/>
            <ac:spMk id="19" creationId="{368E064A-A0C9-F074-38CD-1A4B176B7AFA}"/>
          </ac:spMkLst>
        </pc:spChg>
        <pc:spChg chg="mod">
          <ac:chgData name="Sanjay M" userId="6d3c3b5514e884ec" providerId="LiveId" clId="{3D1DA37A-D390-4C10-A173-9146190939F2}" dt="2024-07-27T04:53:19.309" v="33" actId="20577"/>
          <ac:spMkLst>
            <pc:docMk/>
            <pc:sldMk cId="1172289436" sldId="273"/>
            <ac:spMk id="23" creationId="{3D606C58-F416-0D99-F990-E24911DCAC5F}"/>
          </ac:spMkLst>
        </pc:spChg>
      </pc:sldChg>
      <pc:sldChg chg="modSp mod">
        <pc:chgData name="Sanjay M" userId="6d3c3b5514e884ec" providerId="LiveId" clId="{3D1DA37A-D390-4C10-A173-9146190939F2}" dt="2024-07-29T06:31:19.922" v="130" actId="2711"/>
        <pc:sldMkLst>
          <pc:docMk/>
          <pc:sldMk cId="3692968617" sldId="274"/>
        </pc:sldMkLst>
        <pc:spChg chg="mod">
          <ac:chgData name="Sanjay M" userId="6d3c3b5514e884ec" providerId="LiveId" clId="{3D1DA37A-D390-4C10-A173-9146190939F2}" dt="2024-07-29T06:31:19.922" v="130" actId="2711"/>
          <ac:spMkLst>
            <pc:docMk/>
            <pc:sldMk cId="3692968617" sldId="274"/>
            <ac:spMk id="19" creationId="{368E064A-A0C9-F074-38CD-1A4B176B7AFA}"/>
          </ac:spMkLst>
        </pc:spChg>
      </pc:sldChg>
      <pc:sldChg chg="modSp mod">
        <pc:chgData name="Sanjay M" userId="6d3c3b5514e884ec" providerId="LiveId" clId="{3D1DA37A-D390-4C10-A173-9146190939F2}" dt="2024-07-29T06:34:47.271" v="146" actId="15"/>
        <pc:sldMkLst>
          <pc:docMk/>
          <pc:sldMk cId="643041784" sldId="276"/>
        </pc:sldMkLst>
        <pc:spChg chg="mod">
          <ac:chgData name="Sanjay M" userId="6d3c3b5514e884ec" providerId="LiveId" clId="{3D1DA37A-D390-4C10-A173-9146190939F2}" dt="2024-07-29T06:34:47.271" v="146" actId="15"/>
          <ac:spMkLst>
            <pc:docMk/>
            <pc:sldMk cId="643041784" sldId="276"/>
            <ac:spMk id="6" creationId="{E45E35C7-3CFE-BD13-D07D-4835651499BD}"/>
          </ac:spMkLst>
        </pc:spChg>
        <pc:spChg chg="mod">
          <ac:chgData name="Sanjay M" userId="6d3c3b5514e884ec" providerId="LiveId" clId="{3D1DA37A-D390-4C10-A173-9146190939F2}" dt="2024-07-29T06:32:28.448" v="134" actId="2711"/>
          <ac:spMkLst>
            <pc:docMk/>
            <pc:sldMk cId="643041784" sldId="276"/>
            <ac:spMk id="19" creationId="{368E064A-A0C9-F074-38CD-1A4B176B7AFA}"/>
          </ac:spMkLst>
        </pc:spChg>
      </pc:sldChg>
      <pc:sldChg chg="modSp mod">
        <pc:chgData name="Sanjay M" userId="6d3c3b5514e884ec" providerId="LiveId" clId="{3D1DA37A-D390-4C10-A173-9146190939F2}" dt="2024-07-29T06:34:58.890" v="148" actId="15"/>
        <pc:sldMkLst>
          <pc:docMk/>
          <pc:sldMk cId="2739646769" sldId="277"/>
        </pc:sldMkLst>
        <pc:spChg chg="mod">
          <ac:chgData name="Sanjay M" userId="6d3c3b5514e884ec" providerId="LiveId" clId="{3D1DA37A-D390-4C10-A173-9146190939F2}" dt="2024-07-29T06:34:58.890" v="148" actId="15"/>
          <ac:spMkLst>
            <pc:docMk/>
            <pc:sldMk cId="2739646769" sldId="277"/>
            <ac:spMk id="6" creationId="{C0C8F997-6D71-58BD-AEB4-16DD5B9DFB93}"/>
          </ac:spMkLst>
        </pc:spChg>
      </pc:sldChg>
      <pc:sldChg chg="modSp mod">
        <pc:chgData name="Sanjay M" userId="6d3c3b5514e884ec" providerId="LiveId" clId="{3D1DA37A-D390-4C10-A173-9146190939F2}" dt="2024-07-29T06:35:10.582" v="150" actId="15"/>
        <pc:sldMkLst>
          <pc:docMk/>
          <pc:sldMk cId="2871125328" sldId="280"/>
        </pc:sldMkLst>
        <pc:spChg chg="mod">
          <ac:chgData name="Sanjay M" userId="6d3c3b5514e884ec" providerId="LiveId" clId="{3D1DA37A-D390-4C10-A173-9146190939F2}" dt="2024-07-29T06:35:10.582" v="150" actId="15"/>
          <ac:spMkLst>
            <pc:docMk/>
            <pc:sldMk cId="2871125328" sldId="280"/>
            <ac:spMk id="8" creationId="{15257BC8-3CD9-1C64-9504-8403FF8F25FC}"/>
          </ac:spMkLst>
        </pc:spChg>
      </pc:sldChg>
      <pc:sldChg chg="modSp mod">
        <pc:chgData name="Sanjay M" userId="6d3c3b5514e884ec" providerId="LiveId" clId="{3D1DA37A-D390-4C10-A173-9146190939F2}" dt="2024-07-29T06:35:49.279" v="154" actId="15"/>
        <pc:sldMkLst>
          <pc:docMk/>
          <pc:sldMk cId="109411462" sldId="283"/>
        </pc:sldMkLst>
        <pc:spChg chg="mod">
          <ac:chgData name="Sanjay M" userId="6d3c3b5514e884ec" providerId="LiveId" clId="{3D1DA37A-D390-4C10-A173-9146190939F2}" dt="2024-07-29T06:35:41.502" v="153" actId="1076"/>
          <ac:spMkLst>
            <pc:docMk/>
            <pc:sldMk cId="109411462" sldId="283"/>
            <ac:spMk id="6" creationId="{E637901A-E238-FA45-E675-EEA831117C09}"/>
          </ac:spMkLst>
        </pc:spChg>
        <pc:spChg chg="mod">
          <ac:chgData name="Sanjay M" userId="6d3c3b5514e884ec" providerId="LiveId" clId="{3D1DA37A-D390-4C10-A173-9146190939F2}" dt="2024-07-29T06:35:49.279" v="154" actId="15"/>
          <ac:spMkLst>
            <pc:docMk/>
            <pc:sldMk cId="109411462" sldId="283"/>
            <ac:spMk id="11" creationId="{05BB2F74-9EEF-1F86-405C-3BCE3EACC48B}"/>
          </ac:spMkLst>
        </pc:spChg>
      </pc:sldChg>
      <pc:sldChg chg="modSp mod">
        <pc:chgData name="Sanjay M" userId="6d3c3b5514e884ec" providerId="LiveId" clId="{3D1DA37A-D390-4C10-A173-9146190939F2}" dt="2024-07-29T06:36:16.624" v="157" actId="15"/>
        <pc:sldMkLst>
          <pc:docMk/>
          <pc:sldMk cId="2858527609" sldId="286"/>
        </pc:sldMkLst>
        <pc:spChg chg="mod">
          <ac:chgData name="Sanjay M" userId="6d3c3b5514e884ec" providerId="LiveId" clId="{3D1DA37A-D390-4C10-A173-9146190939F2}" dt="2024-07-29T06:36:16.624" v="157" actId="15"/>
          <ac:spMkLst>
            <pc:docMk/>
            <pc:sldMk cId="2858527609" sldId="286"/>
            <ac:spMk id="8" creationId="{AA0AFE40-FD7E-0140-8257-304CD2CBC70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0B3584-AF78-4424-AAA2-C67DF2D18B6D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6B995C-84DB-4B13-9271-CCEFAADE8B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1373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jvjhvj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6B995C-84DB-4B13-9271-CCEFAADE8BB6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297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25FA3-FB41-7A5B-C9F4-899144F695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D89321-26BE-75D7-88AA-5582958DF5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4D707-E596-FEC8-BCCA-8B41873C3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0821A-2D3D-4EC2-B0E7-F424B11BA970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C61352-6D61-92B5-A363-D2705358B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45D855-8F43-6166-59C0-E0A255327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D7D4E-3CD0-4F45-8628-9F9365A309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9447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FBB76-C1E1-657A-A6FF-8763707DB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9325C9-0EE0-481E-C465-905FD6C393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3718E2-986B-CADB-F447-09267748A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0821A-2D3D-4EC2-B0E7-F424B11BA970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1335BB-4142-AD9E-BC03-2A468BB20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6F9ED-388D-F8DC-E473-A3A921802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D7D4E-3CD0-4F45-8628-9F9365A309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6901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34C01A-510F-794B-1F77-BE32C063BC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935824-3B05-9C8D-CCA0-15E091B6BC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E71218-72F4-20FE-4219-8445B4463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0821A-2D3D-4EC2-B0E7-F424B11BA970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2C5733-8160-DD94-FEF5-005C22A35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C07CB5-704B-FBA8-C5CC-BA7DBBDFF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D7D4E-3CD0-4F45-8628-9F9365A309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2880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8618F-D940-20C7-B098-CD5C25CC4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56235-0561-F6C3-B666-0D47EDB785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236D29-1F5D-3E60-9135-14CA071FA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0821A-2D3D-4EC2-B0E7-F424B11BA970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55EC33-879A-0521-EF94-8B4DDE97E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30E50B-A6A7-4D90-669B-4F136976F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D7D4E-3CD0-4F45-8628-9F9365A309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622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CCD51-BBA8-E061-31D3-FFAA5899B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3C5FFA-B1CE-1674-EDCE-2F541010B1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3F7BC8-A0DB-89F1-FC31-D4367CADA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0821A-2D3D-4EC2-B0E7-F424B11BA970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A1E15-FE51-9034-DE20-6C2C28B22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E9FE2D-6EA6-F857-C82F-E740F2F1C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D7D4E-3CD0-4F45-8628-9F9365A309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2773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D8AE2-4D97-5DFF-0472-A5A5F90BF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E8BB1-4BDB-9CD8-0FD2-9C7FE6F54B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038942-AD37-0E88-D1FA-6C16207070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88606-181B-AB74-9B75-C3B0D9BD0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0821A-2D3D-4EC2-B0E7-F424B11BA970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DCEA23-1C05-8E82-DCE3-7E8E26CD0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4BCFD0-6CC4-1733-0E06-26FDD22BA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D7D4E-3CD0-4F45-8628-9F9365A309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5661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097A9-1937-196B-B4AF-8DC5DD390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12968E-CD00-CAFE-9BC0-D7423E78BC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A1F678-595A-7B70-2E3F-03422FAD36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627388-8BB8-5D6A-71E2-3085894FB0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4724CE-A056-8529-4448-72B754D379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C49032-6009-BDBF-F70F-68E972979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0821A-2D3D-4EC2-B0E7-F424B11BA970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CDDE21-63B4-F1A5-4127-5258C1E78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B4D7BC-9D7D-C3EF-AB5F-EA90FD3F4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D7D4E-3CD0-4F45-8628-9F9365A309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1052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F5553-9ECD-4235-AEAE-ED1CD61A6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9AA808-FE2A-AC48-6807-3FDE22E67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0821A-2D3D-4EC2-B0E7-F424B11BA970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690482-5C65-525F-EB5E-E3EDD4316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561F17-AA4E-B075-0C3E-61C55A909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D7D4E-3CD0-4F45-8628-9F9365A309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806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4F87CE-5D8C-B91D-77B6-2AD87AFAB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0821A-2D3D-4EC2-B0E7-F424B11BA970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036FBE-AB43-CCF1-0480-4809AC147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8FFFC6-16BF-95C2-4ACF-824F1A827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D7D4E-3CD0-4F45-8628-9F9365A309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3022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FDE4B-7C41-F61A-9C5E-7FB1D3BAB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F8DC4-2174-73B4-ED5D-2BE130CD0B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C7CDD7-715C-7202-A274-01E74BEC7E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EF6287-A0C4-8DF3-AABB-16DD1B8F6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0821A-2D3D-4EC2-B0E7-F424B11BA970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F167C6-A742-CCCD-E64E-AF0B040EE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4D087B-7B04-B7DC-DA29-A81F305B6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D7D4E-3CD0-4F45-8628-9F9365A309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9935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DC2CF-C0C1-6903-80C7-D26AD0013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5DE5CC-E959-B078-F3A8-26F79DE504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DA3CB7-1433-B098-189D-2540D07008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570048-970D-E784-4D5B-D78EC5546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0821A-2D3D-4EC2-B0E7-F424B11BA970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18061E-8BDA-C359-15A6-99579DE12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F7562B-DBA8-8286-F902-0AC72F26A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D7D4E-3CD0-4F45-8628-9F9365A309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4916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1B00B2-4F37-F0AE-4A5D-375F98429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09243A-86C5-9E5F-D0BA-4029B0EA7B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6680C4-2781-9ED1-8FF9-37FDB2EA2C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10821A-2D3D-4EC2-B0E7-F424B11BA970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4F37B2-9D24-102C-CA4B-F565255BEF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C5E851-5318-E329-4330-5BB0D6EAD7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BD7D4E-3CD0-4F45-8628-9F9365A309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8847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rapezium 1">
            <a:extLst>
              <a:ext uri="{FF2B5EF4-FFF2-40B4-BE49-F238E27FC236}">
                <a16:creationId xmlns:a16="http://schemas.microsoft.com/office/drawing/2014/main" id="{C80821FA-60C1-2DEB-5A4D-943D09F07DB6}"/>
              </a:ext>
            </a:extLst>
          </p:cNvPr>
          <p:cNvSpPr/>
          <p:nvPr/>
        </p:nvSpPr>
        <p:spPr>
          <a:xfrm>
            <a:off x="664901" y="5366175"/>
            <a:ext cx="4553145" cy="1585258"/>
          </a:xfrm>
          <a:custGeom>
            <a:avLst/>
            <a:gdLst>
              <a:gd name="connsiteX0" fmla="*/ 0 w 3695307"/>
              <a:gd name="connsiteY0" fmla="*/ 1330259 h 1330259"/>
              <a:gd name="connsiteX1" fmla="*/ 332565 w 3695307"/>
              <a:gd name="connsiteY1" fmla="*/ 0 h 1330259"/>
              <a:gd name="connsiteX2" fmla="*/ 3362742 w 3695307"/>
              <a:gd name="connsiteY2" fmla="*/ 0 h 1330259"/>
              <a:gd name="connsiteX3" fmla="*/ 3695307 w 3695307"/>
              <a:gd name="connsiteY3" fmla="*/ 1330259 h 1330259"/>
              <a:gd name="connsiteX4" fmla="*/ 0 w 3695307"/>
              <a:gd name="connsiteY4" fmla="*/ 1330259 h 1330259"/>
              <a:gd name="connsiteX0" fmla="*/ 6800 w 3702107"/>
              <a:gd name="connsiteY0" fmla="*/ 1330259 h 1330259"/>
              <a:gd name="connsiteX1" fmla="*/ 0 w 3702107"/>
              <a:gd name="connsiteY1" fmla="*/ 47134 h 1330259"/>
              <a:gd name="connsiteX2" fmla="*/ 3369542 w 3702107"/>
              <a:gd name="connsiteY2" fmla="*/ 0 h 1330259"/>
              <a:gd name="connsiteX3" fmla="*/ 3702107 w 3702107"/>
              <a:gd name="connsiteY3" fmla="*/ 1330259 h 1330259"/>
              <a:gd name="connsiteX4" fmla="*/ 6800 w 3702107"/>
              <a:gd name="connsiteY4" fmla="*/ 1330259 h 1330259"/>
              <a:gd name="connsiteX0" fmla="*/ 6800 w 3702107"/>
              <a:gd name="connsiteY0" fmla="*/ 1283125 h 1283125"/>
              <a:gd name="connsiteX1" fmla="*/ 0 w 3702107"/>
              <a:gd name="connsiteY1" fmla="*/ 0 h 1283125"/>
              <a:gd name="connsiteX2" fmla="*/ 3322408 w 3702107"/>
              <a:gd name="connsiteY2" fmla="*/ 28280 h 1283125"/>
              <a:gd name="connsiteX3" fmla="*/ 3702107 w 3702107"/>
              <a:gd name="connsiteY3" fmla="*/ 1283125 h 1283125"/>
              <a:gd name="connsiteX4" fmla="*/ 6800 w 3702107"/>
              <a:gd name="connsiteY4" fmla="*/ 1283125 h 1283125"/>
              <a:gd name="connsiteX0" fmla="*/ 6800 w 4305423"/>
              <a:gd name="connsiteY0" fmla="*/ 1283125 h 1283125"/>
              <a:gd name="connsiteX1" fmla="*/ 0 w 4305423"/>
              <a:gd name="connsiteY1" fmla="*/ 0 h 1283125"/>
              <a:gd name="connsiteX2" fmla="*/ 3322408 w 4305423"/>
              <a:gd name="connsiteY2" fmla="*/ 28280 h 1283125"/>
              <a:gd name="connsiteX3" fmla="*/ 4305423 w 4305423"/>
              <a:gd name="connsiteY3" fmla="*/ 1259607 h 1283125"/>
              <a:gd name="connsiteX4" fmla="*/ 6800 w 4305423"/>
              <a:gd name="connsiteY4" fmla="*/ 1283125 h 1283125"/>
              <a:gd name="connsiteX0" fmla="*/ 6800 w 4305423"/>
              <a:gd name="connsiteY0" fmla="*/ 1283125 h 1283125"/>
              <a:gd name="connsiteX1" fmla="*/ 0 w 4305423"/>
              <a:gd name="connsiteY1" fmla="*/ 0 h 1283125"/>
              <a:gd name="connsiteX2" fmla="*/ 3262105 w 4305423"/>
              <a:gd name="connsiteY2" fmla="*/ 4761 h 1283125"/>
              <a:gd name="connsiteX3" fmla="*/ 4305423 w 4305423"/>
              <a:gd name="connsiteY3" fmla="*/ 1259607 h 1283125"/>
              <a:gd name="connsiteX4" fmla="*/ 6800 w 4305423"/>
              <a:gd name="connsiteY4" fmla="*/ 1283125 h 1283125"/>
              <a:gd name="connsiteX0" fmla="*/ 6800 w 4305423"/>
              <a:gd name="connsiteY0" fmla="*/ 1283125 h 1283125"/>
              <a:gd name="connsiteX1" fmla="*/ 0 w 4305423"/>
              <a:gd name="connsiteY1" fmla="*/ 0 h 1283125"/>
              <a:gd name="connsiteX2" fmla="*/ 3262105 w 4305423"/>
              <a:gd name="connsiteY2" fmla="*/ 4761 h 1283125"/>
              <a:gd name="connsiteX3" fmla="*/ 4305423 w 4305423"/>
              <a:gd name="connsiteY3" fmla="*/ 1224329 h 1283125"/>
              <a:gd name="connsiteX4" fmla="*/ 6800 w 4305423"/>
              <a:gd name="connsiteY4" fmla="*/ 1283125 h 1283125"/>
              <a:gd name="connsiteX0" fmla="*/ 6800 w 4341604"/>
              <a:gd name="connsiteY0" fmla="*/ 1283125 h 1283125"/>
              <a:gd name="connsiteX1" fmla="*/ 0 w 4341604"/>
              <a:gd name="connsiteY1" fmla="*/ 0 h 1283125"/>
              <a:gd name="connsiteX2" fmla="*/ 3262105 w 4341604"/>
              <a:gd name="connsiteY2" fmla="*/ 4761 h 1283125"/>
              <a:gd name="connsiteX3" fmla="*/ 4341604 w 4341604"/>
              <a:gd name="connsiteY3" fmla="*/ 1259606 h 1283125"/>
              <a:gd name="connsiteX4" fmla="*/ 6800 w 4341604"/>
              <a:gd name="connsiteY4" fmla="*/ 1283125 h 1283125"/>
              <a:gd name="connsiteX0" fmla="*/ 6800 w 3895361"/>
              <a:gd name="connsiteY0" fmla="*/ 1283125 h 1283125"/>
              <a:gd name="connsiteX1" fmla="*/ 0 w 3895361"/>
              <a:gd name="connsiteY1" fmla="*/ 0 h 1283125"/>
              <a:gd name="connsiteX2" fmla="*/ 3262105 w 3895361"/>
              <a:gd name="connsiteY2" fmla="*/ 4761 h 1283125"/>
              <a:gd name="connsiteX3" fmla="*/ 3895361 w 3895361"/>
              <a:gd name="connsiteY3" fmla="*/ 1229726 h 1283125"/>
              <a:gd name="connsiteX4" fmla="*/ 6800 w 3895361"/>
              <a:gd name="connsiteY4" fmla="*/ 1283125 h 1283125"/>
              <a:gd name="connsiteX0" fmla="*/ 6800 w 3907422"/>
              <a:gd name="connsiteY0" fmla="*/ 1283125 h 1283125"/>
              <a:gd name="connsiteX1" fmla="*/ 0 w 3907422"/>
              <a:gd name="connsiteY1" fmla="*/ 0 h 1283125"/>
              <a:gd name="connsiteX2" fmla="*/ 3262105 w 3907422"/>
              <a:gd name="connsiteY2" fmla="*/ 4761 h 1283125"/>
              <a:gd name="connsiteX3" fmla="*/ 3907422 w 3907422"/>
              <a:gd name="connsiteY3" fmla="*/ 1259606 h 1283125"/>
              <a:gd name="connsiteX4" fmla="*/ 6800 w 3907422"/>
              <a:gd name="connsiteY4" fmla="*/ 1283125 h 1283125"/>
              <a:gd name="connsiteX0" fmla="*/ 6800 w 3907422"/>
              <a:gd name="connsiteY0" fmla="*/ 1301872 h 1301872"/>
              <a:gd name="connsiteX1" fmla="*/ 0 w 3907422"/>
              <a:gd name="connsiteY1" fmla="*/ 18747 h 1301872"/>
              <a:gd name="connsiteX2" fmla="*/ 2603550 w 3907422"/>
              <a:gd name="connsiteY2" fmla="*/ 0 h 1301872"/>
              <a:gd name="connsiteX3" fmla="*/ 3907422 w 3907422"/>
              <a:gd name="connsiteY3" fmla="*/ 1278353 h 1301872"/>
              <a:gd name="connsiteX4" fmla="*/ 6800 w 3907422"/>
              <a:gd name="connsiteY4" fmla="*/ 1301872 h 1301872"/>
              <a:gd name="connsiteX0" fmla="*/ 6800 w 3907422"/>
              <a:gd name="connsiteY0" fmla="*/ 1301872 h 1301872"/>
              <a:gd name="connsiteX1" fmla="*/ 0 w 3907422"/>
              <a:gd name="connsiteY1" fmla="*/ 18747 h 1301872"/>
              <a:gd name="connsiteX2" fmla="*/ 2537695 w 3907422"/>
              <a:gd name="connsiteY2" fmla="*/ 0 h 1301872"/>
              <a:gd name="connsiteX3" fmla="*/ 3907422 w 3907422"/>
              <a:gd name="connsiteY3" fmla="*/ 1278353 h 1301872"/>
              <a:gd name="connsiteX4" fmla="*/ 6800 w 3907422"/>
              <a:gd name="connsiteY4" fmla="*/ 1301872 h 1301872"/>
              <a:gd name="connsiteX0" fmla="*/ 6800 w 3907422"/>
              <a:gd name="connsiteY0" fmla="*/ 1307544 h 1307544"/>
              <a:gd name="connsiteX1" fmla="*/ 0 w 3907422"/>
              <a:gd name="connsiteY1" fmla="*/ 24419 h 1307544"/>
              <a:gd name="connsiteX2" fmla="*/ 2640136 w 3907422"/>
              <a:gd name="connsiteY2" fmla="*/ 0 h 1307544"/>
              <a:gd name="connsiteX3" fmla="*/ 3907422 w 3907422"/>
              <a:gd name="connsiteY3" fmla="*/ 1284025 h 1307544"/>
              <a:gd name="connsiteX4" fmla="*/ 6800 w 3907422"/>
              <a:gd name="connsiteY4" fmla="*/ 1307544 h 1307544"/>
              <a:gd name="connsiteX0" fmla="*/ 6800 w 3724490"/>
              <a:gd name="connsiteY0" fmla="*/ 1307544 h 1307544"/>
              <a:gd name="connsiteX1" fmla="*/ 0 w 3724490"/>
              <a:gd name="connsiteY1" fmla="*/ 24419 h 1307544"/>
              <a:gd name="connsiteX2" fmla="*/ 2640136 w 3724490"/>
              <a:gd name="connsiteY2" fmla="*/ 0 h 1307544"/>
              <a:gd name="connsiteX3" fmla="*/ 3724490 w 3724490"/>
              <a:gd name="connsiteY3" fmla="*/ 1272679 h 1307544"/>
              <a:gd name="connsiteX4" fmla="*/ 6800 w 3724490"/>
              <a:gd name="connsiteY4" fmla="*/ 1307544 h 1307544"/>
              <a:gd name="connsiteX0" fmla="*/ 6800 w 3724490"/>
              <a:gd name="connsiteY0" fmla="*/ 1335056 h 1335056"/>
              <a:gd name="connsiteX1" fmla="*/ 0 w 3724490"/>
              <a:gd name="connsiteY1" fmla="*/ 51931 h 1335056"/>
              <a:gd name="connsiteX2" fmla="*/ 2593322 w 3724490"/>
              <a:gd name="connsiteY2" fmla="*/ 0 h 1335056"/>
              <a:gd name="connsiteX3" fmla="*/ 3724490 w 3724490"/>
              <a:gd name="connsiteY3" fmla="*/ 1300191 h 1335056"/>
              <a:gd name="connsiteX4" fmla="*/ 6800 w 3724490"/>
              <a:gd name="connsiteY4" fmla="*/ 1335056 h 1335056"/>
              <a:gd name="connsiteX0" fmla="*/ 6800 w 3534241"/>
              <a:gd name="connsiteY0" fmla="*/ 1335056 h 1335056"/>
              <a:gd name="connsiteX1" fmla="*/ 0 w 3534241"/>
              <a:gd name="connsiteY1" fmla="*/ 51931 h 1335056"/>
              <a:gd name="connsiteX2" fmla="*/ 2593322 w 3534241"/>
              <a:gd name="connsiteY2" fmla="*/ 0 h 1335056"/>
              <a:gd name="connsiteX3" fmla="*/ 3534241 w 3534241"/>
              <a:gd name="connsiteY3" fmla="*/ 1286586 h 1335056"/>
              <a:gd name="connsiteX4" fmla="*/ 6800 w 3534241"/>
              <a:gd name="connsiteY4" fmla="*/ 1335056 h 1335056"/>
              <a:gd name="connsiteX0" fmla="*/ 6800 w 3534241"/>
              <a:gd name="connsiteY0" fmla="*/ 1323647 h 1323647"/>
              <a:gd name="connsiteX1" fmla="*/ 0 w 3534241"/>
              <a:gd name="connsiteY1" fmla="*/ 40522 h 1323647"/>
              <a:gd name="connsiteX2" fmla="*/ 2563748 w 3534241"/>
              <a:gd name="connsiteY2" fmla="*/ 0 h 1323647"/>
              <a:gd name="connsiteX3" fmla="*/ 3534241 w 3534241"/>
              <a:gd name="connsiteY3" fmla="*/ 1275177 h 1323647"/>
              <a:gd name="connsiteX4" fmla="*/ 6800 w 3534241"/>
              <a:gd name="connsiteY4" fmla="*/ 1323647 h 1323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34241" h="1323647">
                <a:moveTo>
                  <a:pt x="6800" y="1323647"/>
                </a:moveTo>
                <a:cubicBezTo>
                  <a:pt x="4533" y="895939"/>
                  <a:pt x="2267" y="468230"/>
                  <a:pt x="0" y="40522"/>
                </a:cubicBezTo>
                <a:lnTo>
                  <a:pt x="2563748" y="0"/>
                </a:lnTo>
                <a:lnTo>
                  <a:pt x="3534241" y="1275177"/>
                </a:lnTo>
                <a:lnTo>
                  <a:pt x="6800" y="1323647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68E064A-A0C9-F074-38CD-1A4B176B7AFA}"/>
              </a:ext>
            </a:extLst>
          </p:cNvPr>
          <p:cNvSpPr txBox="1"/>
          <p:nvPr/>
        </p:nvSpPr>
        <p:spPr>
          <a:xfrm>
            <a:off x="2549321" y="80550"/>
            <a:ext cx="92641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C000"/>
                </a:solidFill>
              </a:rPr>
              <a:t>NITTE MEENAKSHI INSTITUTE OF TECHNOLOGY</a:t>
            </a:r>
            <a:endParaRPr lang="en-IN" sz="2800" dirty="0">
              <a:solidFill>
                <a:srgbClr val="FFC000"/>
              </a:solidFill>
            </a:endParaRPr>
          </a:p>
        </p:txBody>
      </p:sp>
      <p:sp>
        <p:nvSpPr>
          <p:cNvPr id="2" name="Trapezium 1">
            <a:extLst>
              <a:ext uri="{FF2B5EF4-FFF2-40B4-BE49-F238E27FC236}">
                <a16:creationId xmlns:a16="http://schemas.microsoft.com/office/drawing/2014/main" id="{B6697138-B1EB-F246-6B2A-DD6A7A36BFBC}"/>
              </a:ext>
            </a:extLst>
          </p:cNvPr>
          <p:cNvSpPr/>
          <p:nvPr/>
        </p:nvSpPr>
        <p:spPr>
          <a:xfrm>
            <a:off x="-41208" y="1"/>
            <a:ext cx="3054112" cy="809626"/>
          </a:xfrm>
          <a:custGeom>
            <a:avLst/>
            <a:gdLst>
              <a:gd name="connsiteX0" fmla="*/ 0 w 3695307"/>
              <a:gd name="connsiteY0" fmla="*/ 1330259 h 1330259"/>
              <a:gd name="connsiteX1" fmla="*/ 332565 w 3695307"/>
              <a:gd name="connsiteY1" fmla="*/ 0 h 1330259"/>
              <a:gd name="connsiteX2" fmla="*/ 3362742 w 3695307"/>
              <a:gd name="connsiteY2" fmla="*/ 0 h 1330259"/>
              <a:gd name="connsiteX3" fmla="*/ 3695307 w 3695307"/>
              <a:gd name="connsiteY3" fmla="*/ 1330259 h 1330259"/>
              <a:gd name="connsiteX4" fmla="*/ 0 w 3695307"/>
              <a:gd name="connsiteY4" fmla="*/ 1330259 h 1330259"/>
              <a:gd name="connsiteX0" fmla="*/ 6800 w 3702107"/>
              <a:gd name="connsiteY0" fmla="*/ 1330259 h 1330259"/>
              <a:gd name="connsiteX1" fmla="*/ 0 w 3702107"/>
              <a:gd name="connsiteY1" fmla="*/ 47134 h 1330259"/>
              <a:gd name="connsiteX2" fmla="*/ 3369542 w 3702107"/>
              <a:gd name="connsiteY2" fmla="*/ 0 h 1330259"/>
              <a:gd name="connsiteX3" fmla="*/ 3702107 w 3702107"/>
              <a:gd name="connsiteY3" fmla="*/ 1330259 h 1330259"/>
              <a:gd name="connsiteX4" fmla="*/ 6800 w 3702107"/>
              <a:gd name="connsiteY4" fmla="*/ 1330259 h 1330259"/>
              <a:gd name="connsiteX0" fmla="*/ 6800 w 3702107"/>
              <a:gd name="connsiteY0" fmla="*/ 1283125 h 1283125"/>
              <a:gd name="connsiteX1" fmla="*/ 0 w 3702107"/>
              <a:gd name="connsiteY1" fmla="*/ 0 h 1283125"/>
              <a:gd name="connsiteX2" fmla="*/ 3322408 w 3702107"/>
              <a:gd name="connsiteY2" fmla="*/ 28280 h 1283125"/>
              <a:gd name="connsiteX3" fmla="*/ 3702107 w 3702107"/>
              <a:gd name="connsiteY3" fmla="*/ 1283125 h 1283125"/>
              <a:gd name="connsiteX4" fmla="*/ 6800 w 3702107"/>
              <a:gd name="connsiteY4" fmla="*/ 1283125 h 1283125"/>
              <a:gd name="connsiteX0" fmla="*/ 6800 w 4305423"/>
              <a:gd name="connsiteY0" fmla="*/ 1283125 h 1283125"/>
              <a:gd name="connsiteX1" fmla="*/ 0 w 4305423"/>
              <a:gd name="connsiteY1" fmla="*/ 0 h 1283125"/>
              <a:gd name="connsiteX2" fmla="*/ 3322408 w 4305423"/>
              <a:gd name="connsiteY2" fmla="*/ 28280 h 1283125"/>
              <a:gd name="connsiteX3" fmla="*/ 4305423 w 4305423"/>
              <a:gd name="connsiteY3" fmla="*/ 1259607 h 1283125"/>
              <a:gd name="connsiteX4" fmla="*/ 6800 w 4305423"/>
              <a:gd name="connsiteY4" fmla="*/ 1283125 h 1283125"/>
              <a:gd name="connsiteX0" fmla="*/ 6800 w 4305423"/>
              <a:gd name="connsiteY0" fmla="*/ 1283125 h 1283125"/>
              <a:gd name="connsiteX1" fmla="*/ 0 w 4305423"/>
              <a:gd name="connsiteY1" fmla="*/ 0 h 1283125"/>
              <a:gd name="connsiteX2" fmla="*/ 3262105 w 4305423"/>
              <a:gd name="connsiteY2" fmla="*/ 4761 h 1283125"/>
              <a:gd name="connsiteX3" fmla="*/ 4305423 w 4305423"/>
              <a:gd name="connsiteY3" fmla="*/ 1259607 h 1283125"/>
              <a:gd name="connsiteX4" fmla="*/ 6800 w 4305423"/>
              <a:gd name="connsiteY4" fmla="*/ 1283125 h 1283125"/>
              <a:gd name="connsiteX0" fmla="*/ 6800 w 4305423"/>
              <a:gd name="connsiteY0" fmla="*/ 1283125 h 1283125"/>
              <a:gd name="connsiteX1" fmla="*/ 0 w 4305423"/>
              <a:gd name="connsiteY1" fmla="*/ 0 h 1283125"/>
              <a:gd name="connsiteX2" fmla="*/ 3262105 w 4305423"/>
              <a:gd name="connsiteY2" fmla="*/ 4761 h 1283125"/>
              <a:gd name="connsiteX3" fmla="*/ 4305423 w 4305423"/>
              <a:gd name="connsiteY3" fmla="*/ 1224329 h 1283125"/>
              <a:gd name="connsiteX4" fmla="*/ 6800 w 4305423"/>
              <a:gd name="connsiteY4" fmla="*/ 1283125 h 1283125"/>
              <a:gd name="connsiteX0" fmla="*/ 6800 w 4341604"/>
              <a:gd name="connsiteY0" fmla="*/ 1283125 h 1283125"/>
              <a:gd name="connsiteX1" fmla="*/ 0 w 4341604"/>
              <a:gd name="connsiteY1" fmla="*/ 0 h 1283125"/>
              <a:gd name="connsiteX2" fmla="*/ 3262105 w 4341604"/>
              <a:gd name="connsiteY2" fmla="*/ 4761 h 1283125"/>
              <a:gd name="connsiteX3" fmla="*/ 4341604 w 4341604"/>
              <a:gd name="connsiteY3" fmla="*/ 1259606 h 1283125"/>
              <a:gd name="connsiteX4" fmla="*/ 6800 w 4341604"/>
              <a:gd name="connsiteY4" fmla="*/ 1283125 h 1283125"/>
              <a:gd name="connsiteX0" fmla="*/ 6800 w 3895361"/>
              <a:gd name="connsiteY0" fmla="*/ 1283125 h 1283125"/>
              <a:gd name="connsiteX1" fmla="*/ 0 w 3895361"/>
              <a:gd name="connsiteY1" fmla="*/ 0 h 1283125"/>
              <a:gd name="connsiteX2" fmla="*/ 3262105 w 3895361"/>
              <a:gd name="connsiteY2" fmla="*/ 4761 h 1283125"/>
              <a:gd name="connsiteX3" fmla="*/ 3895361 w 3895361"/>
              <a:gd name="connsiteY3" fmla="*/ 1229726 h 1283125"/>
              <a:gd name="connsiteX4" fmla="*/ 6800 w 3895361"/>
              <a:gd name="connsiteY4" fmla="*/ 1283125 h 1283125"/>
              <a:gd name="connsiteX0" fmla="*/ 6800 w 3907422"/>
              <a:gd name="connsiteY0" fmla="*/ 1283125 h 1283125"/>
              <a:gd name="connsiteX1" fmla="*/ 0 w 3907422"/>
              <a:gd name="connsiteY1" fmla="*/ 0 h 1283125"/>
              <a:gd name="connsiteX2" fmla="*/ 3262105 w 3907422"/>
              <a:gd name="connsiteY2" fmla="*/ 4761 h 1283125"/>
              <a:gd name="connsiteX3" fmla="*/ 3907422 w 3907422"/>
              <a:gd name="connsiteY3" fmla="*/ 1259606 h 1283125"/>
              <a:gd name="connsiteX4" fmla="*/ 6800 w 3907422"/>
              <a:gd name="connsiteY4" fmla="*/ 1283125 h 1283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07422" h="1283125">
                <a:moveTo>
                  <a:pt x="6800" y="1283125"/>
                </a:moveTo>
                <a:cubicBezTo>
                  <a:pt x="4533" y="855417"/>
                  <a:pt x="2267" y="427708"/>
                  <a:pt x="0" y="0"/>
                </a:cubicBezTo>
                <a:lnTo>
                  <a:pt x="3262105" y="4761"/>
                </a:lnTo>
                <a:lnTo>
                  <a:pt x="3907422" y="1259606"/>
                </a:lnTo>
                <a:lnTo>
                  <a:pt x="6800" y="1283125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E23F5182-EACD-E9BA-495E-E32B68FAA04F}"/>
              </a:ext>
            </a:extLst>
          </p:cNvPr>
          <p:cNvSpPr/>
          <p:nvPr/>
        </p:nvSpPr>
        <p:spPr>
          <a:xfrm flipV="1">
            <a:off x="-22729" y="0"/>
            <a:ext cx="801990" cy="2885302"/>
          </a:xfrm>
          <a:prstGeom prst="parallelogram">
            <a:avLst>
              <a:gd name="adj" fmla="val 56737"/>
            </a:avLst>
          </a:prstGeom>
          <a:solidFill>
            <a:srgbClr val="00206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Parallelogram 2">
            <a:extLst>
              <a:ext uri="{FF2B5EF4-FFF2-40B4-BE49-F238E27FC236}">
                <a16:creationId xmlns:a16="http://schemas.microsoft.com/office/drawing/2014/main" id="{0BB93D68-9CE6-B472-A788-461B3CDD5B9E}"/>
              </a:ext>
            </a:extLst>
          </p:cNvPr>
          <p:cNvSpPr/>
          <p:nvPr/>
        </p:nvSpPr>
        <p:spPr>
          <a:xfrm flipV="1">
            <a:off x="539158" y="800199"/>
            <a:ext cx="801990" cy="2885302"/>
          </a:xfrm>
          <a:prstGeom prst="parallelogram">
            <a:avLst>
              <a:gd name="adj" fmla="val 5673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rapezium 1">
            <a:extLst>
              <a:ext uri="{FF2B5EF4-FFF2-40B4-BE49-F238E27FC236}">
                <a16:creationId xmlns:a16="http://schemas.microsoft.com/office/drawing/2014/main" id="{C136A6E0-BCB6-1B30-D843-E2FFDDA37841}"/>
              </a:ext>
            </a:extLst>
          </p:cNvPr>
          <p:cNvSpPr/>
          <p:nvPr/>
        </p:nvSpPr>
        <p:spPr>
          <a:xfrm>
            <a:off x="-22729" y="5146694"/>
            <a:ext cx="4798243" cy="1791434"/>
          </a:xfrm>
          <a:custGeom>
            <a:avLst/>
            <a:gdLst>
              <a:gd name="connsiteX0" fmla="*/ 0 w 3695307"/>
              <a:gd name="connsiteY0" fmla="*/ 1330259 h 1330259"/>
              <a:gd name="connsiteX1" fmla="*/ 332565 w 3695307"/>
              <a:gd name="connsiteY1" fmla="*/ 0 h 1330259"/>
              <a:gd name="connsiteX2" fmla="*/ 3362742 w 3695307"/>
              <a:gd name="connsiteY2" fmla="*/ 0 h 1330259"/>
              <a:gd name="connsiteX3" fmla="*/ 3695307 w 3695307"/>
              <a:gd name="connsiteY3" fmla="*/ 1330259 h 1330259"/>
              <a:gd name="connsiteX4" fmla="*/ 0 w 3695307"/>
              <a:gd name="connsiteY4" fmla="*/ 1330259 h 1330259"/>
              <a:gd name="connsiteX0" fmla="*/ 6800 w 3702107"/>
              <a:gd name="connsiteY0" fmla="*/ 1330259 h 1330259"/>
              <a:gd name="connsiteX1" fmla="*/ 0 w 3702107"/>
              <a:gd name="connsiteY1" fmla="*/ 47134 h 1330259"/>
              <a:gd name="connsiteX2" fmla="*/ 3369542 w 3702107"/>
              <a:gd name="connsiteY2" fmla="*/ 0 h 1330259"/>
              <a:gd name="connsiteX3" fmla="*/ 3702107 w 3702107"/>
              <a:gd name="connsiteY3" fmla="*/ 1330259 h 1330259"/>
              <a:gd name="connsiteX4" fmla="*/ 6800 w 3702107"/>
              <a:gd name="connsiteY4" fmla="*/ 1330259 h 1330259"/>
              <a:gd name="connsiteX0" fmla="*/ 6800 w 3702107"/>
              <a:gd name="connsiteY0" fmla="*/ 1283125 h 1283125"/>
              <a:gd name="connsiteX1" fmla="*/ 0 w 3702107"/>
              <a:gd name="connsiteY1" fmla="*/ 0 h 1283125"/>
              <a:gd name="connsiteX2" fmla="*/ 3322408 w 3702107"/>
              <a:gd name="connsiteY2" fmla="*/ 28280 h 1283125"/>
              <a:gd name="connsiteX3" fmla="*/ 3702107 w 3702107"/>
              <a:gd name="connsiteY3" fmla="*/ 1283125 h 1283125"/>
              <a:gd name="connsiteX4" fmla="*/ 6800 w 3702107"/>
              <a:gd name="connsiteY4" fmla="*/ 1283125 h 1283125"/>
              <a:gd name="connsiteX0" fmla="*/ 6800 w 4305423"/>
              <a:gd name="connsiteY0" fmla="*/ 1283125 h 1283125"/>
              <a:gd name="connsiteX1" fmla="*/ 0 w 4305423"/>
              <a:gd name="connsiteY1" fmla="*/ 0 h 1283125"/>
              <a:gd name="connsiteX2" fmla="*/ 3322408 w 4305423"/>
              <a:gd name="connsiteY2" fmla="*/ 28280 h 1283125"/>
              <a:gd name="connsiteX3" fmla="*/ 4305423 w 4305423"/>
              <a:gd name="connsiteY3" fmla="*/ 1259607 h 1283125"/>
              <a:gd name="connsiteX4" fmla="*/ 6800 w 4305423"/>
              <a:gd name="connsiteY4" fmla="*/ 1283125 h 1283125"/>
              <a:gd name="connsiteX0" fmla="*/ 6800 w 4305423"/>
              <a:gd name="connsiteY0" fmla="*/ 1283125 h 1283125"/>
              <a:gd name="connsiteX1" fmla="*/ 0 w 4305423"/>
              <a:gd name="connsiteY1" fmla="*/ 0 h 1283125"/>
              <a:gd name="connsiteX2" fmla="*/ 3262105 w 4305423"/>
              <a:gd name="connsiteY2" fmla="*/ 4761 h 1283125"/>
              <a:gd name="connsiteX3" fmla="*/ 4305423 w 4305423"/>
              <a:gd name="connsiteY3" fmla="*/ 1259607 h 1283125"/>
              <a:gd name="connsiteX4" fmla="*/ 6800 w 4305423"/>
              <a:gd name="connsiteY4" fmla="*/ 1283125 h 1283125"/>
              <a:gd name="connsiteX0" fmla="*/ 6800 w 4305423"/>
              <a:gd name="connsiteY0" fmla="*/ 1283125 h 1283125"/>
              <a:gd name="connsiteX1" fmla="*/ 0 w 4305423"/>
              <a:gd name="connsiteY1" fmla="*/ 0 h 1283125"/>
              <a:gd name="connsiteX2" fmla="*/ 3262105 w 4305423"/>
              <a:gd name="connsiteY2" fmla="*/ 4761 h 1283125"/>
              <a:gd name="connsiteX3" fmla="*/ 4305423 w 4305423"/>
              <a:gd name="connsiteY3" fmla="*/ 1224329 h 1283125"/>
              <a:gd name="connsiteX4" fmla="*/ 6800 w 4305423"/>
              <a:gd name="connsiteY4" fmla="*/ 1283125 h 1283125"/>
              <a:gd name="connsiteX0" fmla="*/ 6800 w 4341604"/>
              <a:gd name="connsiteY0" fmla="*/ 1283125 h 1283125"/>
              <a:gd name="connsiteX1" fmla="*/ 0 w 4341604"/>
              <a:gd name="connsiteY1" fmla="*/ 0 h 1283125"/>
              <a:gd name="connsiteX2" fmla="*/ 3262105 w 4341604"/>
              <a:gd name="connsiteY2" fmla="*/ 4761 h 1283125"/>
              <a:gd name="connsiteX3" fmla="*/ 4341604 w 4341604"/>
              <a:gd name="connsiteY3" fmla="*/ 1259606 h 1283125"/>
              <a:gd name="connsiteX4" fmla="*/ 6800 w 4341604"/>
              <a:gd name="connsiteY4" fmla="*/ 1283125 h 1283125"/>
              <a:gd name="connsiteX0" fmla="*/ 6800 w 3895361"/>
              <a:gd name="connsiteY0" fmla="*/ 1283125 h 1283125"/>
              <a:gd name="connsiteX1" fmla="*/ 0 w 3895361"/>
              <a:gd name="connsiteY1" fmla="*/ 0 h 1283125"/>
              <a:gd name="connsiteX2" fmla="*/ 3262105 w 3895361"/>
              <a:gd name="connsiteY2" fmla="*/ 4761 h 1283125"/>
              <a:gd name="connsiteX3" fmla="*/ 3895361 w 3895361"/>
              <a:gd name="connsiteY3" fmla="*/ 1229726 h 1283125"/>
              <a:gd name="connsiteX4" fmla="*/ 6800 w 3895361"/>
              <a:gd name="connsiteY4" fmla="*/ 1283125 h 1283125"/>
              <a:gd name="connsiteX0" fmla="*/ 6800 w 3907422"/>
              <a:gd name="connsiteY0" fmla="*/ 1283125 h 1283125"/>
              <a:gd name="connsiteX1" fmla="*/ 0 w 3907422"/>
              <a:gd name="connsiteY1" fmla="*/ 0 h 1283125"/>
              <a:gd name="connsiteX2" fmla="*/ 3262105 w 3907422"/>
              <a:gd name="connsiteY2" fmla="*/ 4761 h 1283125"/>
              <a:gd name="connsiteX3" fmla="*/ 3907422 w 3907422"/>
              <a:gd name="connsiteY3" fmla="*/ 1259606 h 1283125"/>
              <a:gd name="connsiteX4" fmla="*/ 6800 w 3907422"/>
              <a:gd name="connsiteY4" fmla="*/ 1283125 h 1283125"/>
              <a:gd name="connsiteX0" fmla="*/ 6800 w 3907422"/>
              <a:gd name="connsiteY0" fmla="*/ 1301872 h 1301872"/>
              <a:gd name="connsiteX1" fmla="*/ 0 w 3907422"/>
              <a:gd name="connsiteY1" fmla="*/ 18747 h 1301872"/>
              <a:gd name="connsiteX2" fmla="*/ 2603550 w 3907422"/>
              <a:gd name="connsiteY2" fmla="*/ 0 h 1301872"/>
              <a:gd name="connsiteX3" fmla="*/ 3907422 w 3907422"/>
              <a:gd name="connsiteY3" fmla="*/ 1278353 h 1301872"/>
              <a:gd name="connsiteX4" fmla="*/ 6800 w 3907422"/>
              <a:gd name="connsiteY4" fmla="*/ 1301872 h 1301872"/>
              <a:gd name="connsiteX0" fmla="*/ 6800 w 3907422"/>
              <a:gd name="connsiteY0" fmla="*/ 1301872 h 1301872"/>
              <a:gd name="connsiteX1" fmla="*/ 0 w 3907422"/>
              <a:gd name="connsiteY1" fmla="*/ 18747 h 1301872"/>
              <a:gd name="connsiteX2" fmla="*/ 2537695 w 3907422"/>
              <a:gd name="connsiteY2" fmla="*/ 0 h 1301872"/>
              <a:gd name="connsiteX3" fmla="*/ 3907422 w 3907422"/>
              <a:gd name="connsiteY3" fmla="*/ 1278353 h 1301872"/>
              <a:gd name="connsiteX4" fmla="*/ 6800 w 3907422"/>
              <a:gd name="connsiteY4" fmla="*/ 1301872 h 1301872"/>
              <a:gd name="connsiteX0" fmla="*/ 6800 w 3907422"/>
              <a:gd name="connsiteY0" fmla="*/ 1307544 h 1307544"/>
              <a:gd name="connsiteX1" fmla="*/ 0 w 3907422"/>
              <a:gd name="connsiteY1" fmla="*/ 24419 h 1307544"/>
              <a:gd name="connsiteX2" fmla="*/ 2640136 w 3907422"/>
              <a:gd name="connsiteY2" fmla="*/ 0 h 1307544"/>
              <a:gd name="connsiteX3" fmla="*/ 3907422 w 3907422"/>
              <a:gd name="connsiteY3" fmla="*/ 1284025 h 1307544"/>
              <a:gd name="connsiteX4" fmla="*/ 6800 w 3907422"/>
              <a:gd name="connsiteY4" fmla="*/ 1307544 h 1307544"/>
              <a:gd name="connsiteX0" fmla="*/ 6800 w 3724490"/>
              <a:gd name="connsiteY0" fmla="*/ 1307544 h 1307544"/>
              <a:gd name="connsiteX1" fmla="*/ 0 w 3724490"/>
              <a:gd name="connsiteY1" fmla="*/ 24419 h 1307544"/>
              <a:gd name="connsiteX2" fmla="*/ 2640136 w 3724490"/>
              <a:gd name="connsiteY2" fmla="*/ 0 h 1307544"/>
              <a:gd name="connsiteX3" fmla="*/ 3724490 w 3724490"/>
              <a:gd name="connsiteY3" fmla="*/ 1272679 h 1307544"/>
              <a:gd name="connsiteX4" fmla="*/ 6800 w 3724490"/>
              <a:gd name="connsiteY4" fmla="*/ 1307544 h 1307544"/>
              <a:gd name="connsiteX0" fmla="*/ 6800 w 3724490"/>
              <a:gd name="connsiteY0" fmla="*/ 1335056 h 1335056"/>
              <a:gd name="connsiteX1" fmla="*/ 0 w 3724490"/>
              <a:gd name="connsiteY1" fmla="*/ 51931 h 1335056"/>
              <a:gd name="connsiteX2" fmla="*/ 2593322 w 3724490"/>
              <a:gd name="connsiteY2" fmla="*/ 0 h 1335056"/>
              <a:gd name="connsiteX3" fmla="*/ 3724490 w 3724490"/>
              <a:gd name="connsiteY3" fmla="*/ 1300191 h 1335056"/>
              <a:gd name="connsiteX4" fmla="*/ 6800 w 3724490"/>
              <a:gd name="connsiteY4" fmla="*/ 1335056 h 1335056"/>
              <a:gd name="connsiteX0" fmla="*/ 6800 w 3724490"/>
              <a:gd name="connsiteY0" fmla="*/ 1292241 h 1292241"/>
              <a:gd name="connsiteX1" fmla="*/ 0 w 3724490"/>
              <a:gd name="connsiteY1" fmla="*/ 9116 h 1292241"/>
              <a:gd name="connsiteX2" fmla="*/ 2605152 w 3724490"/>
              <a:gd name="connsiteY2" fmla="*/ 0 h 1292241"/>
              <a:gd name="connsiteX3" fmla="*/ 3724490 w 3724490"/>
              <a:gd name="connsiteY3" fmla="*/ 1257376 h 1292241"/>
              <a:gd name="connsiteX4" fmla="*/ 6800 w 3724490"/>
              <a:gd name="connsiteY4" fmla="*/ 1292241 h 1292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24490" h="1292241">
                <a:moveTo>
                  <a:pt x="6800" y="1292241"/>
                </a:moveTo>
                <a:cubicBezTo>
                  <a:pt x="4533" y="864533"/>
                  <a:pt x="2267" y="436824"/>
                  <a:pt x="0" y="9116"/>
                </a:cubicBezTo>
                <a:lnTo>
                  <a:pt x="2605152" y="0"/>
                </a:lnTo>
                <a:lnTo>
                  <a:pt x="3724490" y="1257376"/>
                </a:lnTo>
                <a:lnTo>
                  <a:pt x="6800" y="1292241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0CE8990-29C3-B483-E1C3-7A766988DA46}"/>
              </a:ext>
            </a:extLst>
          </p:cNvPr>
          <p:cNvCxnSpPr>
            <a:cxnSpLocks/>
          </p:cNvCxnSpPr>
          <p:nvPr/>
        </p:nvCxnSpPr>
        <p:spPr>
          <a:xfrm>
            <a:off x="3012904" y="1121790"/>
            <a:ext cx="8336966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C03F4C2-F324-F1F0-44E4-F5094BD8CE12}"/>
              </a:ext>
            </a:extLst>
          </p:cNvPr>
          <p:cNvCxnSpPr/>
          <p:nvPr/>
        </p:nvCxnSpPr>
        <p:spPr>
          <a:xfrm>
            <a:off x="11368723" y="1102936"/>
            <a:ext cx="0" cy="4920792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D606C58-F416-0D99-F990-E24911DCAC5F}"/>
              </a:ext>
            </a:extLst>
          </p:cNvPr>
          <p:cNvSpPr txBox="1"/>
          <p:nvPr/>
        </p:nvSpPr>
        <p:spPr>
          <a:xfrm>
            <a:off x="2549321" y="1219323"/>
            <a:ext cx="853523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2600" b="1" dirty="0">
                <a:solidFill>
                  <a:srgbClr val="2E3192"/>
                </a:solidFill>
              </a:rPr>
              <a:t>DEPARTMENT OF MASTER OF COMPUTER</a:t>
            </a:r>
          </a:p>
          <a:p>
            <a:pPr algn="ctr">
              <a:defRPr/>
            </a:pPr>
            <a:r>
              <a:rPr lang="en-US" sz="2600" b="1" dirty="0">
                <a:solidFill>
                  <a:srgbClr val="2E3192"/>
                </a:solidFill>
              </a:rPr>
              <a:t>APPLICATIONS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16225D-F8A6-21A7-4139-8AF9FF12EEBA}"/>
              </a:ext>
            </a:extLst>
          </p:cNvPr>
          <p:cNvSpPr txBox="1"/>
          <p:nvPr/>
        </p:nvSpPr>
        <p:spPr>
          <a:xfrm>
            <a:off x="3986527" y="6143363"/>
            <a:ext cx="66778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2200" b="1" dirty="0">
                <a:solidFill>
                  <a:srgbClr val="2E3192"/>
                </a:solidFill>
              </a:rPr>
              <a:t>Academic Year 2023-2024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A92363-3EBD-0F66-CA72-F84AC1FE6327}"/>
              </a:ext>
            </a:extLst>
          </p:cNvPr>
          <p:cNvSpPr txBox="1"/>
          <p:nvPr/>
        </p:nvSpPr>
        <p:spPr>
          <a:xfrm>
            <a:off x="2376392" y="2270820"/>
            <a:ext cx="85352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solidFill>
                  <a:srgbClr val="FFC000"/>
                </a:solidFill>
              </a:rPr>
              <a:t>INTERNSHIP ON AI &amp; ML </a:t>
            </a:r>
            <a:endParaRPr lang="en-IN" sz="3000" dirty="0">
              <a:solidFill>
                <a:srgbClr val="FFC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965562-40F8-BDA8-C332-04F9B50C92B1}"/>
              </a:ext>
            </a:extLst>
          </p:cNvPr>
          <p:cNvSpPr txBox="1"/>
          <p:nvPr/>
        </p:nvSpPr>
        <p:spPr>
          <a:xfrm>
            <a:off x="3986526" y="5653249"/>
            <a:ext cx="66778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2200" b="1" dirty="0">
                <a:solidFill>
                  <a:srgbClr val="2E3192"/>
                </a:solidFill>
              </a:rPr>
              <a:t>IV Semester</a:t>
            </a:r>
          </a:p>
        </p:txBody>
      </p:sp>
      <p:pic>
        <p:nvPicPr>
          <p:cNvPr id="17" name="Picture 16" descr="A blue and black logo&#10;&#10;Description automatically generated">
            <a:extLst>
              <a:ext uri="{FF2B5EF4-FFF2-40B4-BE49-F238E27FC236}">
                <a16:creationId xmlns:a16="http://schemas.microsoft.com/office/drawing/2014/main" id="{D24D58A4-C6D7-9EC2-BDE4-598011C5436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158" y="80550"/>
            <a:ext cx="1652612" cy="540933"/>
          </a:xfrm>
          <a:prstGeom prst="rect">
            <a:avLst/>
          </a:prstGeom>
        </p:spPr>
      </p:pic>
      <p:sp>
        <p:nvSpPr>
          <p:cNvPr id="18" name="TextBox 11">
            <a:extLst>
              <a:ext uri="{FF2B5EF4-FFF2-40B4-BE49-F238E27FC236}">
                <a16:creationId xmlns:a16="http://schemas.microsoft.com/office/drawing/2014/main" id="{3368720C-E5F3-2ECF-AB15-87DD8E57372B}"/>
              </a:ext>
            </a:extLst>
          </p:cNvPr>
          <p:cNvSpPr txBox="1"/>
          <p:nvPr/>
        </p:nvSpPr>
        <p:spPr>
          <a:xfrm>
            <a:off x="2867577" y="3191382"/>
            <a:ext cx="7898725" cy="1581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IN" sz="2000" b="1" kern="12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Presented By                                                            Under the Guidance                                                      </a:t>
            </a:r>
            <a:endParaRPr lang="en-IN" sz="20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Sanjay M</a:t>
            </a:r>
            <a:r>
              <a:rPr lang="en-IN" sz="2000" kern="12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		          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Dr. Dileep M R </a:t>
            </a:r>
            <a:r>
              <a:rPr lang="en-IN" sz="2000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1NT22MC091</a:t>
            </a:r>
            <a:r>
              <a:rPr lang="en-IN" sz="2000" kern="12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IN" sz="2000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	           Associate Professor</a:t>
            </a:r>
            <a:r>
              <a:rPr lang="en-IN" sz="2000" kern="12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       </a:t>
            </a:r>
            <a:endParaRPr lang="en-IN" sz="20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IN" sz="2000" kern="12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Dept of MCA                                                             Dept of MCA</a:t>
            </a:r>
            <a:endParaRPr lang="en-IN" sz="20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07635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rapezium 1">
            <a:extLst>
              <a:ext uri="{FF2B5EF4-FFF2-40B4-BE49-F238E27FC236}">
                <a16:creationId xmlns:a16="http://schemas.microsoft.com/office/drawing/2014/main" id="{C80821FA-60C1-2DEB-5A4D-943D09F07DB6}"/>
              </a:ext>
            </a:extLst>
          </p:cNvPr>
          <p:cNvSpPr/>
          <p:nvPr/>
        </p:nvSpPr>
        <p:spPr>
          <a:xfrm>
            <a:off x="664901" y="6172104"/>
            <a:ext cx="4496677" cy="779329"/>
          </a:xfrm>
          <a:custGeom>
            <a:avLst/>
            <a:gdLst>
              <a:gd name="connsiteX0" fmla="*/ 0 w 3695307"/>
              <a:gd name="connsiteY0" fmla="*/ 1330259 h 1330259"/>
              <a:gd name="connsiteX1" fmla="*/ 332565 w 3695307"/>
              <a:gd name="connsiteY1" fmla="*/ 0 h 1330259"/>
              <a:gd name="connsiteX2" fmla="*/ 3362742 w 3695307"/>
              <a:gd name="connsiteY2" fmla="*/ 0 h 1330259"/>
              <a:gd name="connsiteX3" fmla="*/ 3695307 w 3695307"/>
              <a:gd name="connsiteY3" fmla="*/ 1330259 h 1330259"/>
              <a:gd name="connsiteX4" fmla="*/ 0 w 3695307"/>
              <a:gd name="connsiteY4" fmla="*/ 1330259 h 1330259"/>
              <a:gd name="connsiteX0" fmla="*/ 6800 w 3702107"/>
              <a:gd name="connsiteY0" fmla="*/ 1330259 h 1330259"/>
              <a:gd name="connsiteX1" fmla="*/ 0 w 3702107"/>
              <a:gd name="connsiteY1" fmla="*/ 47134 h 1330259"/>
              <a:gd name="connsiteX2" fmla="*/ 3369542 w 3702107"/>
              <a:gd name="connsiteY2" fmla="*/ 0 h 1330259"/>
              <a:gd name="connsiteX3" fmla="*/ 3702107 w 3702107"/>
              <a:gd name="connsiteY3" fmla="*/ 1330259 h 1330259"/>
              <a:gd name="connsiteX4" fmla="*/ 6800 w 3702107"/>
              <a:gd name="connsiteY4" fmla="*/ 1330259 h 1330259"/>
              <a:gd name="connsiteX0" fmla="*/ 6800 w 3702107"/>
              <a:gd name="connsiteY0" fmla="*/ 1283125 h 1283125"/>
              <a:gd name="connsiteX1" fmla="*/ 0 w 3702107"/>
              <a:gd name="connsiteY1" fmla="*/ 0 h 1283125"/>
              <a:gd name="connsiteX2" fmla="*/ 3322408 w 3702107"/>
              <a:gd name="connsiteY2" fmla="*/ 28280 h 1283125"/>
              <a:gd name="connsiteX3" fmla="*/ 3702107 w 3702107"/>
              <a:gd name="connsiteY3" fmla="*/ 1283125 h 1283125"/>
              <a:gd name="connsiteX4" fmla="*/ 6800 w 3702107"/>
              <a:gd name="connsiteY4" fmla="*/ 1283125 h 1283125"/>
              <a:gd name="connsiteX0" fmla="*/ 6800 w 4305423"/>
              <a:gd name="connsiteY0" fmla="*/ 1283125 h 1283125"/>
              <a:gd name="connsiteX1" fmla="*/ 0 w 4305423"/>
              <a:gd name="connsiteY1" fmla="*/ 0 h 1283125"/>
              <a:gd name="connsiteX2" fmla="*/ 3322408 w 4305423"/>
              <a:gd name="connsiteY2" fmla="*/ 28280 h 1283125"/>
              <a:gd name="connsiteX3" fmla="*/ 4305423 w 4305423"/>
              <a:gd name="connsiteY3" fmla="*/ 1259607 h 1283125"/>
              <a:gd name="connsiteX4" fmla="*/ 6800 w 4305423"/>
              <a:gd name="connsiteY4" fmla="*/ 1283125 h 1283125"/>
              <a:gd name="connsiteX0" fmla="*/ 6800 w 4305423"/>
              <a:gd name="connsiteY0" fmla="*/ 1283125 h 1283125"/>
              <a:gd name="connsiteX1" fmla="*/ 0 w 4305423"/>
              <a:gd name="connsiteY1" fmla="*/ 0 h 1283125"/>
              <a:gd name="connsiteX2" fmla="*/ 3262105 w 4305423"/>
              <a:gd name="connsiteY2" fmla="*/ 4761 h 1283125"/>
              <a:gd name="connsiteX3" fmla="*/ 4305423 w 4305423"/>
              <a:gd name="connsiteY3" fmla="*/ 1259607 h 1283125"/>
              <a:gd name="connsiteX4" fmla="*/ 6800 w 4305423"/>
              <a:gd name="connsiteY4" fmla="*/ 1283125 h 1283125"/>
              <a:gd name="connsiteX0" fmla="*/ 6800 w 4305423"/>
              <a:gd name="connsiteY0" fmla="*/ 1283125 h 1283125"/>
              <a:gd name="connsiteX1" fmla="*/ 0 w 4305423"/>
              <a:gd name="connsiteY1" fmla="*/ 0 h 1283125"/>
              <a:gd name="connsiteX2" fmla="*/ 3262105 w 4305423"/>
              <a:gd name="connsiteY2" fmla="*/ 4761 h 1283125"/>
              <a:gd name="connsiteX3" fmla="*/ 4305423 w 4305423"/>
              <a:gd name="connsiteY3" fmla="*/ 1224329 h 1283125"/>
              <a:gd name="connsiteX4" fmla="*/ 6800 w 4305423"/>
              <a:gd name="connsiteY4" fmla="*/ 1283125 h 1283125"/>
              <a:gd name="connsiteX0" fmla="*/ 6800 w 4341604"/>
              <a:gd name="connsiteY0" fmla="*/ 1283125 h 1283125"/>
              <a:gd name="connsiteX1" fmla="*/ 0 w 4341604"/>
              <a:gd name="connsiteY1" fmla="*/ 0 h 1283125"/>
              <a:gd name="connsiteX2" fmla="*/ 3262105 w 4341604"/>
              <a:gd name="connsiteY2" fmla="*/ 4761 h 1283125"/>
              <a:gd name="connsiteX3" fmla="*/ 4341604 w 4341604"/>
              <a:gd name="connsiteY3" fmla="*/ 1259606 h 1283125"/>
              <a:gd name="connsiteX4" fmla="*/ 6800 w 4341604"/>
              <a:gd name="connsiteY4" fmla="*/ 1283125 h 1283125"/>
              <a:gd name="connsiteX0" fmla="*/ 6800 w 3895361"/>
              <a:gd name="connsiteY0" fmla="*/ 1283125 h 1283125"/>
              <a:gd name="connsiteX1" fmla="*/ 0 w 3895361"/>
              <a:gd name="connsiteY1" fmla="*/ 0 h 1283125"/>
              <a:gd name="connsiteX2" fmla="*/ 3262105 w 3895361"/>
              <a:gd name="connsiteY2" fmla="*/ 4761 h 1283125"/>
              <a:gd name="connsiteX3" fmla="*/ 3895361 w 3895361"/>
              <a:gd name="connsiteY3" fmla="*/ 1229726 h 1283125"/>
              <a:gd name="connsiteX4" fmla="*/ 6800 w 3895361"/>
              <a:gd name="connsiteY4" fmla="*/ 1283125 h 1283125"/>
              <a:gd name="connsiteX0" fmla="*/ 6800 w 3907422"/>
              <a:gd name="connsiteY0" fmla="*/ 1283125 h 1283125"/>
              <a:gd name="connsiteX1" fmla="*/ 0 w 3907422"/>
              <a:gd name="connsiteY1" fmla="*/ 0 h 1283125"/>
              <a:gd name="connsiteX2" fmla="*/ 3262105 w 3907422"/>
              <a:gd name="connsiteY2" fmla="*/ 4761 h 1283125"/>
              <a:gd name="connsiteX3" fmla="*/ 3907422 w 3907422"/>
              <a:gd name="connsiteY3" fmla="*/ 1259606 h 1283125"/>
              <a:gd name="connsiteX4" fmla="*/ 6800 w 3907422"/>
              <a:gd name="connsiteY4" fmla="*/ 1283125 h 1283125"/>
              <a:gd name="connsiteX0" fmla="*/ 6800 w 3907422"/>
              <a:gd name="connsiteY0" fmla="*/ 1301872 h 1301872"/>
              <a:gd name="connsiteX1" fmla="*/ 0 w 3907422"/>
              <a:gd name="connsiteY1" fmla="*/ 18747 h 1301872"/>
              <a:gd name="connsiteX2" fmla="*/ 2603550 w 3907422"/>
              <a:gd name="connsiteY2" fmla="*/ 0 h 1301872"/>
              <a:gd name="connsiteX3" fmla="*/ 3907422 w 3907422"/>
              <a:gd name="connsiteY3" fmla="*/ 1278353 h 1301872"/>
              <a:gd name="connsiteX4" fmla="*/ 6800 w 3907422"/>
              <a:gd name="connsiteY4" fmla="*/ 1301872 h 1301872"/>
              <a:gd name="connsiteX0" fmla="*/ 6800 w 3907422"/>
              <a:gd name="connsiteY0" fmla="*/ 1301872 h 1301872"/>
              <a:gd name="connsiteX1" fmla="*/ 0 w 3907422"/>
              <a:gd name="connsiteY1" fmla="*/ 18747 h 1301872"/>
              <a:gd name="connsiteX2" fmla="*/ 2537695 w 3907422"/>
              <a:gd name="connsiteY2" fmla="*/ 0 h 1301872"/>
              <a:gd name="connsiteX3" fmla="*/ 3907422 w 3907422"/>
              <a:gd name="connsiteY3" fmla="*/ 1278353 h 1301872"/>
              <a:gd name="connsiteX4" fmla="*/ 6800 w 3907422"/>
              <a:gd name="connsiteY4" fmla="*/ 1301872 h 1301872"/>
              <a:gd name="connsiteX0" fmla="*/ 6800 w 3907422"/>
              <a:gd name="connsiteY0" fmla="*/ 1307544 h 1307544"/>
              <a:gd name="connsiteX1" fmla="*/ 0 w 3907422"/>
              <a:gd name="connsiteY1" fmla="*/ 24419 h 1307544"/>
              <a:gd name="connsiteX2" fmla="*/ 2640136 w 3907422"/>
              <a:gd name="connsiteY2" fmla="*/ 0 h 1307544"/>
              <a:gd name="connsiteX3" fmla="*/ 3907422 w 3907422"/>
              <a:gd name="connsiteY3" fmla="*/ 1284025 h 1307544"/>
              <a:gd name="connsiteX4" fmla="*/ 6800 w 3907422"/>
              <a:gd name="connsiteY4" fmla="*/ 1307544 h 1307544"/>
              <a:gd name="connsiteX0" fmla="*/ 6800 w 3724490"/>
              <a:gd name="connsiteY0" fmla="*/ 1307544 h 1307544"/>
              <a:gd name="connsiteX1" fmla="*/ 0 w 3724490"/>
              <a:gd name="connsiteY1" fmla="*/ 24419 h 1307544"/>
              <a:gd name="connsiteX2" fmla="*/ 2640136 w 3724490"/>
              <a:gd name="connsiteY2" fmla="*/ 0 h 1307544"/>
              <a:gd name="connsiteX3" fmla="*/ 3724490 w 3724490"/>
              <a:gd name="connsiteY3" fmla="*/ 1272679 h 1307544"/>
              <a:gd name="connsiteX4" fmla="*/ 6800 w 3724490"/>
              <a:gd name="connsiteY4" fmla="*/ 1307544 h 1307544"/>
              <a:gd name="connsiteX0" fmla="*/ 6800 w 3724490"/>
              <a:gd name="connsiteY0" fmla="*/ 1335056 h 1335056"/>
              <a:gd name="connsiteX1" fmla="*/ 0 w 3724490"/>
              <a:gd name="connsiteY1" fmla="*/ 51931 h 1335056"/>
              <a:gd name="connsiteX2" fmla="*/ 2593322 w 3724490"/>
              <a:gd name="connsiteY2" fmla="*/ 0 h 1335056"/>
              <a:gd name="connsiteX3" fmla="*/ 3724490 w 3724490"/>
              <a:gd name="connsiteY3" fmla="*/ 1300191 h 1335056"/>
              <a:gd name="connsiteX4" fmla="*/ 6800 w 3724490"/>
              <a:gd name="connsiteY4" fmla="*/ 1335056 h 1335056"/>
              <a:gd name="connsiteX0" fmla="*/ 6800 w 3534241"/>
              <a:gd name="connsiteY0" fmla="*/ 1335056 h 1335056"/>
              <a:gd name="connsiteX1" fmla="*/ 0 w 3534241"/>
              <a:gd name="connsiteY1" fmla="*/ 51931 h 1335056"/>
              <a:gd name="connsiteX2" fmla="*/ 2593322 w 3534241"/>
              <a:gd name="connsiteY2" fmla="*/ 0 h 1335056"/>
              <a:gd name="connsiteX3" fmla="*/ 3534241 w 3534241"/>
              <a:gd name="connsiteY3" fmla="*/ 1286586 h 1335056"/>
              <a:gd name="connsiteX4" fmla="*/ 6800 w 3534241"/>
              <a:gd name="connsiteY4" fmla="*/ 1335056 h 1335056"/>
              <a:gd name="connsiteX0" fmla="*/ 6800 w 3534241"/>
              <a:gd name="connsiteY0" fmla="*/ 1323647 h 1323647"/>
              <a:gd name="connsiteX1" fmla="*/ 0 w 3534241"/>
              <a:gd name="connsiteY1" fmla="*/ 40522 h 1323647"/>
              <a:gd name="connsiteX2" fmla="*/ 2563748 w 3534241"/>
              <a:gd name="connsiteY2" fmla="*/ 0 h 1323647"/>
              <a:gd name="connsiteX3" fmla="*/ 3534241 w 3534241"/>
              <a:gd name="connsiteY3" fmla="*/ 1275177 h 1323647"/>
              <a:gd name="connsiteX4" fmla="*/ 6800 w 3534241"/>
              <a:gd name="connsiteY4" fmla="*/ 1323647 h 1323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34241" h="1323647">
                <a:moveTo>
                  <a:pt x="6800" y="1323647"/>
                </a:moveTo>
                <a:cubicBezTo>
                  <a:pt x="4533" y="895939"/>
                  <a:pt x="2267" y="468230"/>
                  <a:pt x="0" y="40522"/>
                </a:cubicBezTo>
                <a:lnTo>
                  <a:pt x="2563748" y="0"/>
                </a:lnTo>
                <a:lnTo>
                  <a:pt x="3534241" y="1275177"/>
                </a:lnTo>
                <a:lnTo>
                  <a:pt x="6800" y="1323647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68E064A-A0C9-F074-38CD-1A4B176B7AFA}"/>
              </a:ext>
            </a:extLst>
          </p:cNvPr>
          <p:cNvSpPr txBox="1"/>
          <p:nvPr/>
        </p:nvSpPr>
        <p:spPr>
          <a:xfrm>
            <a:off x="4307840" y="282859"/>
            <a:ext cx="60703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C000"/>
                </a:solidFill>
              </a:rPr>
              <a:t>Contributions Made</a:t>
            </a:r>
            <a:endParaRPr lang="en-IN" sz="4000" dirty="0">
              <a:solidFill>
                <a:srgbClr val="FFC000"/>
              </a:solidFill>
            </a:endParaRPr>
          </a:p>
        </p:txBody>
      </p:sp>
      <p:sp>
        <p:nvSpPr>
          <p:cNvPr id="2" name="Trapezium 1">
            <a:extLst>
              <a:ext uri="{FF2B5EF4-FFF2-40B4-BE49-F238E27FC236}">
                <a16:creationId xmlns:a16="http://schemas.microsoft.com/office/drawing/2014/main" id="{B6697138-B1EB-F246-6B2A-DD6A7A36BFBC}"/>
              </a:ext>
            </a:extLst>
          </p:cNvPr>
          <p:cNvSpPr/>
          <p:nvPr/>
        </p:nvSpPr>
        <p:spPr>
          <a:xfrm>
            <a:off x="-41208" y="1"/>
            <a:ext cx="3054112" cy="809626"/>
          </a:xfrm>
          <a:custGeom>
            <a:avLst/>
            <a:gdLst>
              <a:gd name="connsiteX0" fmla="*/ 0 w 3695307"/>
              <a:gd name="connsiteY0" fmla="*/ 1330259 h 1330259"/>
              <a:gd name="connsiteX1" fmla="*/ 332565 w 3695307"/>
              <a:gd name="connsiteY1" fmla="*/ 0 h 1330259"/>
              <a:gd name="connsiteX2" fmla="*/ 3362742 w 3695307"/>
              <a:gd name="connsiteY2" fmla="*/ 0 h 1330259"/>
              <a:gd name="connsiteX3" fmla="*/ 3695307 w 3695307"/>
              <a:gd name="connsiteY3" fmla="*/ 1330259 h 1330259"/>
              <a:gd name="connsiteX4" fmla="*/ 0 w 3695307"/>
              <a:gd name="connsiteY4" fmla="*/ 1330259 h 1330259"/>
              <a:gd name="connsiteX0" fmla="*/ 6800 w 3702107"/>
              <a:gd name="connsiteY0" fmla="*/ 1330259 h 1330259"/>
              <a:gd name="connsiteX1" fmla="*/ 0 w 3702107"/>
              <a:gd name="connsiteY1" fmla="*/ 47134 h 1330259"/>
              <a:gd name="connsiteX2" fmla="*/ 3369542 w 3702107"/>
              <a:gd name="connsiteY2" fmla="*/ 0 h 1330259"/>
              <a:gd name="connsiteX3" fmla="*/ 3702107 w 3702107"/>
              <a:gd name="connsiteY3" fmla="*/ 1330259 h 1330259"/>
              <a:gd name="connsiteX4" fmla="*/ 6800 w 3702107"/>
              <a:gd name="connsiteY4" fmla="*/ 1330259 h 1330259"/>
              <a:gd name="connsiteX0" fmla="*/ 6800 w 3702107"/>
              <a:gd name="connsiteY0" fmla="*/ 1283125 h 1283125"/>
              <a:gd name="connsiteX1" fmla="*/ 0 w 3702107"/>
              <a:gd name="connsiteY1" fmla="*/ 0 h 1283125"/>
              <a:gd name="connsiteX2" fmla="*/ 3322408 w 3702107"/>
              <a:gd name="connsiteY2" fmla="*/ 28280 h 1283125"/>
              <a:gd name="connsiteX3" fmla="*/ 3702107 w 3702107"/>
              <a:gd name="connsiteY3" fmla="*/ 1283125 h 1283125"/>
              <a:gd name="connsiteX4" fmla="*/ 6800 w 3702107"/>
              <a:gd name="connsiteY4" fmla="*/ 1283125 h 1283125"/>
              <a:gd name="connsiteX0" fmla="*/ 6800 w 4305423"/>
              <a:gd name="connsiteY0" fmla="*/ 1283125 h 1283125"/>
              <a:gd name="connsiteX1" fmla="*/ 0 w 4305423"/>
              <a:gd name="connsiteY1" fmla="*/ 0 h 1283125"/>
              <a:gd name="connsiteX2" fmla="*/ 3322408 w 4305423"/>
              <a:gd name="connsiteY2" fmla="*/ 28280 h 1283125"/>
              <a:gd name="connsiteX3" fmla="*/ 4305423 w 4305423"/>
              <a:gd name="connsiteY3" fmla="*/ 1259607 h 1283125"/>
              <a:gd name="connsiteX4" fmla="*/ 6800 w 4305423"/>
              <a:gd name="connsiteY4" fmla="*/ 1283125 h 1283125"/>
              <a:gd name="connsiteX0" fmla="*/ 6800 w 4305423"/>
              <a:gd name="connsiteY0" fmla="*/ 1283125 h 1283125"/>
              <a:gd name="connsiteX1" fmla="*/ 0 w 4305423"/>
              <a:gd name="connsiteY1" fmla="*/ 0 h 1283125"/>
              <a:gd name="connsiteX2" fmla="*/ 3262105 w 4305423"/>
              <a:gd name="connsiteY2" fmla="*/ 4761 h 1283125"/>
              <a:gd name="connsiteX3" fmla="*/ 4305423 w 4305423"/>
              <a:gd name="connsiteY3" fmla="*/ 1259607 h 1283125"/>
              <a:gd name="connsiteX4" fmla="*/ 6800 w 4305423"/>
              <a:gd name="connsiteY4" fmla="*/ 1283125 h 1283125"/>
              <a:gd name="connsiteX0" fmla="*/ 6800 w 4305423"/>
              <a:gd name="connsiteY0" fmla="*/ 1283125 h 1283125"/>
              <a:gd name="connsiteX1" fmla="*/ 0 w 4305423"/>
              <a:gd name="connsiteY1" fmla="*/ 0 h 1283125"/>
              <a:gd name="connsiteX2" fmla="*/ 3262105 w 4305423"/>
              <a:gd name="connsiteY2" fmla="*/ 4761 h 1283125"/>
              <a:gd name="connsiteX3" fmla="*/ 4305423 w 4305423"/>
              <a:gd name="connsiteY3" fmla="*/ 1224329 h 1283125"/>
              <a:gd name="connsiteX4" fmla="*/ 6800 w 4305423"/>
              <a:gd name="connsiteY4" fmla="*/ 1283125 h 1283125"/>
              <a:gd name="connsiteX0" fmla="*/ 6800 w 4341604"/>
              <a:gd name="connsiteY0" fmla="*/ 1283125 h 1283125"/>
              <a:gd name="connsiteX1" fmla="*/ 0 w 4341604"/>
              <a:gd name="connsiteY1" fmla="*/ 0 h 1283125"/>
              <a:gd name="connsiteX2" fmla="*/ 3262105 w 4341604"/>
              <a:gd name="connsiteY2" fmla="*/ 4761 h 1283125"/>
              <a:gd name="connsiteX3" fmla="*/ 4341604 w 4341604"/>
              <a:gd name="connsiteY3" fmla="*/ 1259606 h 1283125"/>
              <a:gd name="connsiteX4" fmla="*/ 6800 w 4341604"/>
              <a:gd name="connsiteY4" fmla="*/ 1283125 h 1283125"/>
              <a:gd name="connsiteX0" fmla="*/ 6800 w 3895361"/>
              <a:gd name="connsiteY0" fmla="*/ 1283125 h 1283125"/>
              <a:gd name="connsiteX1" fmla="*/ 0 w 3895361"/>
              <a:gd name="connsiteY1" fmla="*/ 0 h 1283125"/>
              <a:gd name="connsiteX2" fmla="*/ 3262105 w 3895361"/>
              <a:gd name="connsiteY2" fmla="*/ 4761 h 1283125"/>
              <a:gd name="connsiteX3" fmla="*/ 3895361 w 3895361"/>
              <a:gd name="connsiteY3" fmla="*/ 1229726 h 1283125"/>
              <a:gd name="connsiteX4" fmla="*/ 6800 w 3895361"/>
              <a:gd name="connsiteY4" fmla="*/ 1283125 h 1283125"/>
              <a:gd name="connsiteX0" fmla="*/ 6800 w 3907422"/>
              <a:gd name="connsiteY0" fmla="*/ 1283125 h 1283125"/>
              <a:gd name="connsiteX1" fmla="*/ 0 w 3907422"/>
              <a:gd name="connsiteY1" fmla="*/ 0 h 1283125"/>
              <a:gd name="connsiteX2" fmla="*/ 3262105 w 3907422"/>
              <a:gd name="connsiteY2" fmla="*/ 4761 h 1283125"/>
              <a:gd name="connsiteX3" fmla="*/ 3907422 w 3907422"/>
              <a:gd name="connsiteY3" fmla="*/ 1259606 h 1283125"/>
              <a:gd name="connsiteX4" fmla="*/ 6800 w 3907422"/>
              <a:gd name="connsiteY4" fmla="*/ 1283125 h 1283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07422" h="1283125">
                <a:moveTo>
                  <a:pt x="6800" y="1283125"/>
                </a:moveTo>
                <a:cubicBezTo>
                  <a:pt x="4533" y="855417"/>
                  <a:pt x="2267" y="427708"/>
                  <a:pt x="0" y="0"/>
                </a:cubicBezTo>
                <a:lnTo>
                  <a:pt x="3262105" y="4761"/>
                </a:lnTo>
                <a:lnTo>
                  <a:pt x="3907422" y="1259606"/>
                </a:lnTo>
                <a:lnTo>
                  <a:pt x="6800" y="1283125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E23F5182-EACD-E9BA-495E-E32B68FAA04F}"/>
              </a:ext>
            </a:extLst>
          </p:cNvPr>
          <p:cNvSpPr/>
          <p:nvPr/>
        </p:nvSpPr>
        <p:spPr>
          <a:xfrm flipV="1">
            <a:off x="-22729" y="0"/>
            <a:ext cx="801990" cy="2885302"/>
          </a:xfrm>
          <a:prstGeom prst="parallelogram">
            <a:avLst>
              <a:gd name="adj" fmla="val 56737"/>
            </a:avLst>
          </a:prstGeom>
          <a:solidFill>
            <a:srgbClr val="00206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Parallelogram 2">
            <a:extLst>
              <a:ext uri="{FF2B5EF4-FFF2-40B4-BE49-F238E27FC236}">
                <a16:creationId xmlns:a16="http://schemas.microsoft.com/office/drawing/2014/main" id="{0BB93D68-9CE6-B472-A788-461B3CDD5B9E}"/>
              </a:ext>
            </a:extLst>
          </p:cNvPr>
          <p:cNvSpPr/>
          <p:nvPr/>
        </p:nvSpPr>
        <p:spPr>
          <a:xfrm flipV="1">
            <a:off x="539158" y="800199"/>
            <a:ext cx="801990" cy="2885302"/>
          </a:xfrm>
          <a:prstGeom prst="parallelogram">
            <a:avLst>
              <a:gd name="adj" fmla="val 5673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rapezium 1">
            <a:extLst>
              <a:ext uri="{FF2B5EF4-FFF2-40B4-BE49-F238E27FC236}">
                <a16:creationId xmlns:a16="http://schemas.microsoft.com/office/drawing/2014/main" id="{C136A6E0-BCB6-1B30-D843-E2FFDDA37841}"/>
              </a:ext>
            </a:extLst>
          </p:cNvPr>
          <p:cNvSpPr/>
          <p:nvPr/>
        </p:nvSpPr>
        <p:spPr>
          <a:xfrm>
            <a:off x="-22729" y="5983961"/>
            <a:ext cx="4798243" cy="954166"/>
          </a:xfrm>
          <a:custGeom>
            <a:avLst/>
            <a:gdLst>
              <a:gd name="connsiteX0" fmla="*/ 0 w 3695307"/>
              <a:gd name="connsiteY0" fmla="*/ 1330259 h 1330259"/>
              <a:gd name="connsiteX1" fmla="*/ 332565 w 3695307"/>
              <a:gd name="connsiteY1" fmla="*/ 0 h 1330259"/>
              <a:gd name="connsiteX2" fmla="*/ 3362742 w 3695307"/>
              <a:gd name="connsiteY2" fmla="*/ 0 h 1330259"/>
              <a:gd name="connsiteX3" fmla="*/ 3695307 w 3695307"/>
              <a:gd name="connsiteY3" fmla="*/ 1330259 h 1330259"/>
              <a:gd name="connsiteX4" fmla="*/ 0 w 3695307"/>
              <a:gd name="connsiteY4" fmla="*/ 1330259 h 1330259"/>
              <a:gd name="connsiteX0" fmla="*/ 6800 w 3702107"/>
              <a:gd name="connsiteY0" fmla="*/ 1330259 h 1330259"/>
              <a:gd name="connsiteX1" fmla="*/ 0 w 3702107"/>
              <a:gd name="connsiteY1" fmla="*/ 47134 h 1330259"/>
              <a:gd name="connsiteX2" fmla="*/ 3369542 w 3702107"/>
              <a:gd name="connsiteY2" fmla="*/ 0 h 1330259"/>
              <a:gd name="connsiteX3" fmla="*/ 3702107 w 3702107"/>
              <a:gd name="connsiteY3" fmla="*/ 1330259 h 1330259"/>
              <a:gd name="connsiteX4" fmla="*/ 6800 w 3702107"/>
              <a:gd name="connsiteY4" fmla="*/ 1330259 h 1330259"/>
              <a:gd name="connsiteX0" fmla="*/ 6800 w 3702107"/>
              <a:gd name="connsiteY0" fmla="*/ 1283125 h 1283125"/>
              <a:gd name="connsiteX1" fmla="*/ 0 w 3702107"/>
              <a:gd name="connsiteY1" fmla="*/ 0 h 1283125"/>
              <a:gd name="connsiteX2" fmla="*/ 3322408 w 3702107"/>
              <a:gd name="connsiteY2" fmla="*/ 28280 h 1283125"/>
              <a:gd name="connsiteX3" fmla="*/ 3702107 w 3702107"/>
              <a:gd name="connsiteY3" fmla="*/ 1283125 h 1283125"/>
              <a:gd name="connsiteX4" fmla="*/ 6800 w 3702107"/>
              <a:gd name="connsiteY4" fmla="*/ 1283125 h 1283125"/>
              <a:gd name="connsiteX0" fmla="*/ 6800 w 4305423"/>
              <a:gd name="connsiteY0" fmla="*/ 1283125 h 1283125"/>
              <a:gd name="connsiteX1" fmla="*/ 0 w 4305423"/>
              <a:gd name="connsiteY1" fmla="*/ 0 h 1283125"/>
              <a:gd name="connsiteX2" fmla="*/ 3322408 w 4305423"/>
              <a:gd name="connsiteY2" fmla="*/ 28280 h 1283125"/>
              <a:gd name="connsiteX3" fmla="*/ 4305423 w 4305423"/>
              <a:gd name="connsiteY3" fmla="*/ 1259607 h 1283125"/>
              <a:gd name="connsiteX4" fmla="*/ 6800 w 4305423"/>
              <a:gd name="connsiteY4" fmla="*/ 1283125 h 1283125"/>
              <a:gd name="connsiteX0" fmla="*/ 6800 w 4305423"/>
              <a:gd name="connsiteY0" fmla="*/ 1283125 h 1283125"/>
              <a:gd name="connsiteX1" fmla="*/ 0 w 4305423"/>
              <a:gd name="connsiteY1" fmla="*/ 0 h 1283125"/>
              <a:gd name="connsiteX2" fmla="*/ 3262105 w 4305423"/>
              <a:gd name="connsiteY2" fmla="*/ 4761 h 1283125"/>
              <a:gd name="connsiteX3" fmla="*/ 4305423 w 4305423"/>
              <a:gd name="connsiteY3" fmla="*/ 1259607 h 1283125"/>
              <a:gd name="connsiteX4" fmla="*/ 6800 w 4305423"/>
              <a:gd name="connsiteY4" fmla="*/ 1283125 h 1283125"/>
              <a:gd name="connsiteX0" fmla="*/ 6800 w 4305423"/>
              <a:gd name="connsiteY0" fmla="*/ 1283125 h 1283125"/>
              <a:gd name="connsiteX1" fmla="*/ 0 w 4305423"/>
              <a:gd name="connsiteY1" fmla="*/ 0 h 1283125"/>
              <a:gd name="connsiteX2" fmla="*/ 3262105 w 4305423"/>
              <a:gd name="connsiteY2" fmla="*/ 4761 h 1283125"/>
              <a:gd name="connsiteX3" fmla="*/ 4305423 w 4305423"/>
              <a:gd name="connsiteY3" fmla="*/ 1224329 h 1283125"/>
              <a:gd name="connsiteX4" fmla="*/ 6800 w 4305423"/>
              <a:gd name="connsiteY4" fmla="*/ 1283125 h 1283125"/>
              <a:gd name="connsiteX0" fmla="*/ 6800 w 4341604"/>
              <a:gd name="connsiteY0" fmla="*/ 1283125 h 1283125"/>
              <a:gd name="connsiteX1" fmla="*/ 0 w 4341604"/>
              <a:gd name="connsiteY1" fmla="*/ 0 h 1283125"/>
              <a:gd name="connsiteX2" fmla="*/ 3262105 w 4341604"/>
              <a:gd name="connsiteY2" fmla="*/ 4761 h 1283125"/>
              <a:gd name="connsiteX3" fmla="*/ 4341604 w 4341604"/>
              <a:gd name="connsiteY3" fmla="*/ 1259606 h 1283125"/>
              <a:gd name="connsiteX4" fmla="*/ 6800 w 4341604"/>
              <a:gd name="connsiteY4" fmla="*/ 1283125 h 1283125"/>
              <a:gd name="connsiteX0" fmla="*/ 6800 w 3895361"/>
              <a:gd name="connsiteY0" fmla="*/ 1283125 h 1283125"/>
              <a:gd name="connsiteX1" fmla="*/ 0 w 3895361"/>
              <a:gd name="connsiteY1" fmla="*/ 0 h 1283125"/>
              <a:gd name="connsiteX2" fmla="*/ 3262105 w 3895361"/>
              <a:gd name="connsiteY2" fmla="*/ 4761 h 1283125"/>
              <a:gd name="connsiteX3" fmla="*/ 3895361 w 3895361"/>
              <a:gd name="connsiteY3" fmla="*/ 1229726 h 1283125"/>
              <a:gd name="connsiteX4" fmla="*/ 6800 w 3895361"/>
              <a:gd name="connsiteY4" fmla="*/ 1283125 h 1283125"/>
              <a:gd name="connsiteX0" fmla="*/ 6800 w 3907422"/>
              <a:gd name="connsiteY0" fmla="*/ 1283125 h 1283125"/>
              <a:gd name="connsiteX1" fmla="*/ 0 w 3907422"/>
              <a:gd name="connsiteY1" fmla="*/ 0 h 1283125"/>
              <a:gd name="connsiteX2" fmla="*/ 3262105 w 3907422"/>
              <a:gd name="connsiteY2" fmla="*/ 4761 h 1283125"/>
              <a:gd name="connsiteX3" fmla="*/ 3907422 w 3907422"/>
              <a:gd name="connsiteY3" fmla="*/ 1259606 h 1283125"/>
              <a:gd name="connsiteX4" fmla="*/ 6800 w 3907422"/>
              <a:gd name="connsiteY4" fmla="*/ 1283125 h 1283125"/>
              <a:gd name="connsiteX0" fmla="*/ 6800 w 3907422"/>
              <a:gd name="connsiteY0" fmla="*/ 1301872 h 1301872"/>
              <a:gd name="connsiteX1" fmla="*/ 0 w 3907422"/>
              <a:gd name="connsiteY1" fmla="*/ 18747 h 1301872"/>
              <a:gd name="connsiteX2" fmla="*/ 2603550 w 3907422"/>
              <a:gd name="connsiteY2" fmla="*/ 0 h 1301872"/>
              <a:gd name="connsiteX3" fmla="*/ 3907422 w 3907422"/>
              <a:gd name="connsiteY3" fmla="*/ 1278353 h 1301872"/>
              <a:gd name="connsiteX4" fmla="*/ 6800 w 3907422"/>
              <a:gd name="connsiteY4" fmla="*/ 1301872 h 1301872"/>
              <a:gd name="connsiteX0" fmla="*/ 6800 w 3907422"/>
              <a:gd name="connsiteY0" fmla="*/ 1301872 h 1301872"/>
              <a:gd name="connsiteX1" fmla="*/ 0 w 3907422"/>
              <a:gd name="connsiteY1" fmla="*/ 18747 h 1301872"/>
              <a:gd name="connsiteX2" fmla="*/ 2537695 w 3907422"/>
              <a:gd name="connsiteY2" fmla="*/ 0 h 1301872"/>
              <a:gd name="connsiteX3" fmla="*/ 3907422 w 3907422"/>
              <a:gd name="connsiteY3" fmla="*/ 1278353 h 1301872"/>
              <a:gd name="connsiteX4" fmla="*/ 6800 w 3907422"/>
              <a:gd name="connsiteY4" fmla="*/ 1301872 h 1301872"/>
              <a:gd name="connsiteX0" fmla="*/ 6800 w 3907422"/>
              <a:gd name="connsiteY0" fmla="*/ 1307544 h 1307544"/>
              <a:gd name="connsiteX1" fmla="*/ 0 w 3907422"/>
              <a:gd name="connsiteY1" fmla="*/ 24419 h 1307544"/>
              <a:gd name="connsiteX2" fmla="*/ 2640136 w 3907422"/>
              <a:gd name="connsiteY2" fmla="*/ 0 h 1307544"/>
              <a:gd name="connsiteX3" fmla="*/ 3907422 w 3907422"/>
              <a:gd name="connsiteY3" fmla="*/ 1284025 h 1307544"/>
              <a:gd name="connsiteX4" fmla="*/ 6800 w 3907422"/>
              <a:gd name="connsiteY4" fmla="*/ 1307544 h 1307544"/>
              <a:gd name="connsiteX0" fmla="*/ 6800 w 3724490"/>
              <a:gd name="connsiteY0" fmla="*/ 1307544 h 1307544"/>
              <a:gd name="connsiteX1" fmla="*/ 0 w 3724490"/>
              <a:gd name="connsiteY1" fmla="*/ 24419 h 1307544"/>
              <a:gd name="connsiteX2" fmla="*/ 2640136 w 3724490"/>
              <a:gd name="connsiteY2" fmla="*/ 0 h 1307544"/>
              <a:gd name="connsiteX3" fmla="*/ 3724490 w 3724490"/>
              <a:gd name="connsiteY3" fmla="*/ 1272679 h 1307544"/>
              <a:gd name="connsiteX4" fmla="*/ 6800 w 3724490"/>
              <a:gd name="connsiteY4" fmla="*/ 1307544 h 1307544"/>
              <a:gd name="connsiteX0" fmla="*/ 6800 w 3724490"/>
              <a:gd name="connsiteY0" fmla="*/ 1335056 h 1335056"/>
              <a:gd name="connsiteX1" fmla="*/ 0 w 3724490"/>
              <a:gd name="connsiteY1" fmla="*/ 51931 h 1335056"/>
              <a:gd name="connsiteX2" fmla="*/ 2593322 w 3724490"/>
              <a:gd name="connsiteY2" fmla="*/ 0 h 1335056"/>
              <a:gd name="connsiteX3" fmla="*/ 3724490 w 3724490"/>
              <a:gd name="connsiteY3" fmla="*/ 1300191 h 1335056"/>
              <a:gd name="connsiteX4" fmla="*/ 6800 w 3724490"/>
              <a:gd name="connsiteY4" fmla="*/ 1335056 h 1335056"/>
              <a:gd name="connsiteX0" fmla="*/ 6800 w 3724490"/>
              <a:gd name="connsiteY0" fmla="*/ 1292241 h 1292241"/>
              <a:gd name="connsiteX1" fmla="*/ 0 w 3724490"/>
              <a:gd name="connsiteY1" fmla="*/ 9116 h 1292241"/>
              <a:gd name="connsiteX2" fmla="*/ 2605152 w 3724490"/>
              <a:gd name="connsiteY2" fmla="*/ 0 h 1292241"/>
              <a:gd name="connsiteX3" fmla="*/ 3724490 w 3724490"/>
              <a:gd name="connsiteY3" fmla="*/ 1257376 h 1292241"/>
              <a:gd name="connsiteX4" fmla="*/ 6800 w 3724490"/>
              <a:gd name="connsiteY4" fmla="*/ 1292241 h 1292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24490" h="1292241">
                <a:moveTo>
                  <a:pt x="6800" y="1292241"/>
                </a:moveTo>
                <a:cubicBezTo>
                  <a:pt x="4533" y="864533"/>
                  <a:pt x="2267" y="436824"/>
                  <a:pt x="0" y="9116"/>
                </a:cubicBezTo>
                <a:lnTo>
                  <a:pt x="2605152" y="0"/>
                </a:lnTo>
                <a:lnTo>
                  <a:pt x="3724490" y="1257376"/>
                </a:lnTo>
                <a:lnTo>
                  <a:pt x="6800" y="1292241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0CE8990-29C3-B483-E1C3-7A766988DA46}"/>
              </a:ext>
            </a:extLst>
          </p:cNvPr>
          <p:cNvCxnSpPr>
            <a:cxnSpLocks/>
          </p:cNvCxnSpPr>
          <p:nvPr/>
        </p:nvCxnSpPr>
        <p:spPr>
          <a:xfrm>
            <a:off x="3012904" y="1121790"/>
            <a:ext cx="8336966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C03F4C2-F324-F1F0-44E4-F5094BD8CE12}"/>
              </a:ext>
            </a:extLst>
          </p:cNvPr>
          <p:cNvCxnSpPr/>
          <p:nvPr/>
        </p:nvCxnSpPr>
        <p:spPr>
          <a:xfrm>
            <a:off x="11368723" y="1102936"/>
            <a:ext cx="0" cy="4920792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blue and black logo&#10;&#10;Description automatically generated">
            <a:extLst>
              <a:ext uri="{FF2B5EF4-FFF2-40B4-BE49-F238E27FC236}">
                <a16:creationId xmlns:a16="http://schemas.microsoft.com/office/drawing/2014/main" id="{6E22FC26-3FE5-CFB8-20CA-4338D818DAA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158" y="80550"/>
            <a:ext cx="1652612" cy="540933"/>
          </a:xfrm>
          <a:prstGeom prst="rect">
            <a:avLst/>
          </a:prstGeom>
        </p:spPr>
      </p:pic>
      <p:sp>
        <p:nvSpPr>
          <p:cNvPr id="6" name="AutoShape 2" descr="Netlify Icon Logo PNG vector in SVG, PDF, AI, CDR format">
            <a:extLst>
              <a:ext uri="{FF2B5EF4-FFF2-40B4-BE49-F238E27FC236}">
                <a16:creationId xmlns:a16="http://schemas.microsoft.com/office/drawing/2014/main" id="{E637901A-E238-FA45-E675-EEA831117C0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09607" y="4542691"/>
            <a:ext cx="3662511" cy="3662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05BB2F74-9EEF-1F86-405C-3BCE3EACC4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3301" y="1616082"/>
            <a:ext cx="8772198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Individual Contributions: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Developed and implemented ML models for various projects.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Conducted data preprocessing and feature engineering.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Responsibilities Handled: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Managed project timelines and deliverables.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Collaborated with team members and communicated findings.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Key Achievements: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Successfully deployed predictive models.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Improved accuracy and efficiency of models through continuous iteration.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9411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rapezium 1">
            <a:extLst>
              <a:ext uri="{FF2B5EF4-FFF2-40B4-BE49-F238E27FC236}">
                <a16:creationId xmlns:a16="http://schemas.microsoft.com/office/drawing/2014/main" id="{C80821FA-60C1-2DEB-5A4D-943D09F07DB6}"/>
              </a:ext>
            </a:extLst>
          </p:cNvPr>
          <p:cNvSpPr/>
          <p:nvPr/>
        </p:nvSpPr>
        <p:spPr>
          <a:xfrm>
            <a:off x="664901" y="6172104"/>
            <a:ext cx="4496677" cy="779329"/>
          </a:xfrm>
          <a:custGeom>
            <a:avLst/>
            <a:gdLst>
              <a:gd name="connsiteX0" fmla="*/ 0 w 3695307"/>
              <a:gd name="connsiteY0" fmla="*/ 1330259 h 1330259"/>
              <a:gd name="connsiteX1" fmla="*/ 332565 w 3695307"/>
              <a:gd name="connsiteY1" fmla="*/ 0 h 1330259"/>
              <a:gd name="connsiteX2" fmla="*/ 3362742 w 3695307"/>
              <a:gd name="connsiteY2" fmla="*/ 0 h 1330259"/>
              <a:gd name="connsiteX3" fmla="*/ 3695307 w 3695307"/>
              <a:gd name="connsiteY3" fmla="*/ 1330259 h 1330259"/>
              <a:gd name="connsiteX4" fmla="*/ 0 w 3695307"/>
              <a:gd name="connsiteY4" fmla="*/ 1330259 h 1330259"/>
              <a:gd name="connsiteX0" fmla="*/ 6800 w 3702107"/>
              <a:gd name="connsiteY0" fmla="*/ 1330259 h 1330259"/>
              <a:gd name="connsiteX1" fmla="*/ 0 w 3702107"/>
              <a:gd name="connsiteY1" fmla="*/ 47134 h 1330259"/>
              <a:gd name="connsiteX2" fmla="*/ 3369542 w 3702107"/>
              <a:gd name="connsiteY2" fmla="*/ 0 h 1330259"/>
              <a:gd name="connsiteX3" fmla="*/ 3702107 w 3702107"/>
              <a:gd name="connsiteY3" fmla="*/ 1330259 h 1330259"/>
              <a:gd name="connsiteX4" fmla="*/ 6800 w 3702107"/>
              <a:gd name="connsiteY4" fmla="*/ 1330259 h 1330259"/>
              <a:gd name="connsiteX0" fmla="*/ 6800 w 3702107"/>
              <a:gd name="connsiteY0" fmla="*/ 1283125 h 1283125"/>
              <a:gd name="connsiteX1" fmla="*/ 0 w 3702107"/>
              <a:gd name="connsiteY1" fmla="*/ 0 h 1283125"/>
              <a:gd name="connsiteX2" fmla="*/ 3322408 w 3702107"/>
              <a:gd name="connsiteY2" fmla="*/ 28280 h 1283125"/>
              <a:gd name="connsiteX3" fmla="*/ 3702107 w 3702107"/>
              <a:gd name="connsiteY3" fmla="*/ 1283125 h 1283125"/>
              <a:gd name="connsiteX4" fmla="*/ 6800 w 3702107"/>
              <a:gd name="connsiteY4" fmla="*/ 1283125 h 1283125"/>
              <a:gd name="connsiteX0" fmla="*/ 6800 w 4305423"/>
              <a:gd name="connsiteY0" fmla="*/ 1283125 h 1283125"/>
              <a:gd name="connsiteX1" fmla="*/ 0 w 4305423"/>
              <a:gd name="connsiteY1" fmla="*/ 0 h 1283125"/>
              <a:gd name="connsiteX2" fmla="*/ 3322408 w 4305423"/>
              <a:gd name="connsiteY2" fmla="*/ 28280 h 1283125"/>
              <a:gd name="connsiteX3" fmla="*/ 4305423 w 4305423"/>
              <a:gd name="connsiteY3" fmla="*/ 1259607 h 1283125"/>
              <a:gd name="connsiteX4" fmla="*/ 6800 w 4305423"/>
              <a:gd name="connsiteY4" fmla="*/ 1283125 h 1283125"/>
              <a:gd name="connsiteX0" fmla="*/ 6800 w 4305423"/>
              <a:gd name="connsiteY0" fmla="*/ 1283125 h 1283125"/>
              <a:gd name="connsiteX1" fmla="*/ 0 w 4305423"/>
              <a:gd name="connsiteY1" fmla="*/ 0 h 1283125"/>
              <a:gd name="connsiteX2" fmla="*/ 3262105 w 4305423"/>
              <a:gd name="connsiteY2" fmla="*/ 4761 h 1283125"/>
              <a:gd name="connsiteX3" fmla="*/ 4305423 w 4305423"/>
              <a:gd name="connsiteY3" fmla="*/ 1259607 h 1283125"/>
              <a:gd name="connsiteX4" fmla="*/ 6800 w 4305423"/>
              <a:gd name="connsiteY4" fmla="*/ 1283125 h 1283125"/>
              <a:gd name="connsiteX0" fmla="*/ 6800 w 4305423"/>
              <a:gd name="connsiteY0" fmla="*/ 1283125 h 1283125"/>
              <a:gd name="connsiteX1" fmla="*/ 0 w 4305423"/>
              <a:gd name="connsiteY1" fmla="*/ 0 h 1283125"/>
              <a:gd name="connsiteX2" fmla="*/ 3262105 w 4305423"/>
              <a:gd name="connsiteY2" fmla="*/ 4761 h 1283125"/>
              <a:gd name="connsiteX3" fmla="*/ 4305423 w 4305423"/>
              <a:gd name="connsiteY3" fmla="*/ 1224329 h 1283125"/>
              <a:gd name="connsiteX4" fmla="*/ 6800 w 4305423"/>
              <a:gd name="connsiteY4" fmla="*/ 1283125 h 1283125"/>
              <a:gd name="connsiteX0" fmla="*/ 6800 w 4341604"/>
              <a:gd name="connsiteY0" fmla="*/ 1283125 h 1283125"/>
              <a:gd name="connsiteX1" fmla="*/ 0 w 4341604"/>
              <a:gd name="connsiteY1" fmla="*/ 0 h 1283125"/>
              <a:gd name="connsiteX2" fmla="*/ 3262105 w 4341604"/>
              <a:gd name="connsiteY2" fmla="*/ 4761 h 1283125"/>
              <a:gd name="connsiteX3" fmla="*/ 4341604 w 4341604"/>
              <a:gd name="connsiteY3" fmla="*/ 1259606 h 1283125"/>
              <a:gd name="connsiteX4" fmla="*/ 6800 w 4341604"/>
              <a:gd name="connsiteY4" fmla="*/ 1283125 h 1283125"/>
              <a:gd name="connsiteX0" fmla="*/ 6800 w 3895361"/>
              <a:gd name="connsiteY0" fmla="*/ 1283125 h 1283125"/>
              <a:gd name="connsiteX1" fmla="*/ 0 w 3895361"/>
              <a:gd name="connsiteY1" fmla="*/ 0 h 1283125"/>
              <a:gd name="connsiteX2" fmla="*/ 3262105 w 3895361"/>
              <a:gd name="connsiteY2" fmla="*/ 4761 h 1283125"/>
              <a:gd name="connsiteX3" fmla="*/ 3895361 w 3895361"/>
              <a:gd name="connsiteY3" fmla="*/ 1229726 h 1283125"/>
              <a:gd name="connsiteX4" fmla="*/ 6800 w 3895361"/>
              <a:gd name="connsiteY4" fmla="*/ 1283125 h 1283125"/>
              <a:gd name="connsiteX0" fmla="*/ 6800 w 3907422"/>
              <a:gd name="connsiteY0" fmla="*/ 1283125 h 1283125"/>
              <a:gd name="connsiteX1" fmla="*/ 0 w 3907422"/>
              <a:gd name="connsiteY1" fmla="*/ 0 h 1283125"/>
              <a:gd name="connsiteX2" fmla="*/ 3262105 w 3907422"/>
              <a:gd name="connsiteY2" fmla="*/ 4761 h 1283125"/>
              <a:gd name="connsiteX3" fmla="*/ 3907422 w 3907422"/>
              <a:gd name="connsiteY3" fmla="*/ 1259606 h 1283125"/>
              <a:gd name="connsiteX4" fmla="*/ 6800 w 3907422"/>
              <a:gd name="connsiteY4" fmla="*/ 1283125 h 1283125"/>
              <a:gd name="connsiteX0" fmla="*/ 6800 w 3907422"/>
              <a:gd name="connsiteY0" fmla="*/ 1301872 h 1301872"/>
              <a:gd name="connsiteX1" fmla="*/ 0 w 3907422"/>
              <a:gd name="connsiteY1" fmla="*/ 18747 h 1301872"/>
              <a:gd name="connsiteX2" fmla="*/ 2603550 w 3907422"/>
              <a:gd name="connsiteY2" fmla="*/ 0 h 1301872"/>
              <a:gd name="connsiteX3" fmla="*/ 3907422 w 3907422"/>
              <a:gd name="connsiteY3" fmla="*/ 1278353 h 1301872"/>
              <a:gd name="connsiteX4" fmla="*/ 6800 w 3907422"/>
              <a:gd name="connsiteY4" fmla="*/ 1301872 h 1301872"/>
              <a:gd name="connsiteX0" fmla="*/ 6800 w 3907422"/>
              <a:gd name="connsiteY0" fmla="*/ 1301872 h 1301872"/>
              <a:gd name="connsiteX1" fmla="*/ 0 w 3907422"/>
              <a:gd name="connsiteY1" fmla="*/ 18747 h 1301872"/>
              <a:gd name="connsiteX2" fmla="*/ 2537695 w 3907422"/>
              <a:gd name="connsiteY2" fmla="*/ 0 h 1301872"/>
              <a:gd name="connsiteX3" fmla="*/ 3907422 w 3907422"/>
              <a:gd name="connsiteY3" fmla="*/ 1278353 h 1301872"/>
              <a:gd name="connsiteX4" fmla="*/ 6800 w 3907422"/>
              <a:gd name="connsiteY4" fmla="*/ 1301872 h 1301872"/>
              <a:gd name="connsiteX0" fmla="*/ 6800 w 3907422"/>
              <a:gd name="connsiteY0" fmla="*/ 1307544 h 1307544"/>
              <a:gd name="connsiteX1" fmla="*/ 0 w 3907422"/>
              <a:gd name="connsiteY1" fmla="*/ 24419 h 1307544"/>
              <a:gd name="connsiteX2" fmla="*/ 2640136 w 3907422"/>
              <a:gd name="connsiteY2" fmla="*/ 0 h 1307544"/>
              <a:gd name="connsiteX3" fmla="*/ 3907422 w 3907422"/>
              <a:gd name="connsiteY3" fmla="*/ 1284025 h 1307544"/>
              <a:gd name="connsiteX4" fmla="*/ 6800 w 3907422"/>
              <a:gd name="connsiteY4" fmla="*/ 1307544 h 1307544"/>
              <a:gd name="connsiteX0" fmla="*/ 6800 w 3724490"/>
              <a:gd name="connsiteY0" fmla="*/ 1307544 h 1307544"/>
              <a:gd name="connsiteX1" fmla="*/ 0 w 3724490"/>
              <a:gd name="connsiteY1" fmla="*/ 24419 h 1307544"/>
              <a:gd name="connsiteX2" fmla="*/ 2640136 w 3724490"/>
              <a:gd name="connsiteY2" fmla="*/ 0 h 1307544"/>
              <a:gd name="connsiteX3" fmla="*/ 3724490 w 3724490"/>
              <a:gd name="connsiteY3" fmla="*/ 1272679 h 1307544"/>
              <a:gd name="connsiteX4" fmla="*/ 6800 w 3724490"/>
              <a:gd name="connsiteY4" fmla="*/ 1307544 h 1307544"/>
              <a:gd name="connsiteX0" fmla="*/ 6800 w 3724490"/>
              <a:gd name="connsiteY0" fmla="*/ 1335056 h 1335056"/>
              <a:gd name="connsiteX1" fmla="*/ 0 w 3724490"/>
              <a:gd name="connsiteY1" fmla="*/ 51931 h 1335056"/>
              <a:gd name="connsiteX2" fmla="*/ 2593322 w 3724490"/>
              <a:gd name="connsiteY2" fmla="*/ 0 h 1335056"/>
              <a:gd name="connsiteX3" fmla="*/ 3724490 w 3724490"/>
              <a:gd name="connsiteY3" fmla="*/ 1300191 h 1335056"/>
              <a:gd name="connsiteX4" fmla="*/ 6800 w 3724490"/>
              <a:gd name="connsiteY4" fmla="*/ 1335056 h 1335056"/>
              <a:gd name="connsiteX0" fmla="*/ 6800 w 3534241"/>
              <a:gd name="connsiteY0" fmla="*/ 1335056 h 1335056"/>
              <a:gd name="connsiteX1" fmla="*/ 0 w 3534241"/>
              <a:gd name="connsiteY1" fmla="*/ 51931 h 1335056"/>
              <a:gd name="connsiteX2" fmla="*/ 2593322 w 3534241"/>
              <a:gd name="connsiteY2" fmla="*/ 0 h 1335056"/>
              <a:gd name="connsiteX3" fmla="*/ 3534241 w 3534241"/>
              <a:gd name="connsiteY3" fmla="*/ 1286586 h 1335056"/>
              <a:gd name="connsiteX4" fmla="*/ 6800 w 3534241"/>
              <a:gd name="connsiteY4" fmla="*/ 1335056 h 1335056"/>
              <a:gd name="connsiteX0" fmla="*/ 6800 w 3534241"/>
              <a:gd name="connsiteY0" fmla="*/ 1323647 h 1323647"/>
              <a:gd name="connsiteX1" fmla="*/ 0 w 3534241"/>
              <a:gd name="connsiteY1" fmla="*/ 40522 h 1323647"/>
              <a:gd name="connsiteX2" fmla="*/ 2563748 w 3534241"/>
              <a:gd name="connsiteY2" fmla="*/ 0 h 1323647"/>
              <a:gd name="connsiteX3" fmla="*/ 3534241 w 3534241"/>
              <a:gd name="connsiteY3" fmla="*/ 1275177 h 1323647"/>
              <a:gd name="connsiteX4" fmla="*/ 6800 w 3534241"/>
              <a:gd name="connsiteY4" fmla="*/ 1323647 h 1323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34241" h="1323647">
                <a:moveTo>
                  <a:pt x="6800" y="1323647"/>
                </a:moveTo>
                <a:cubicBezTo>
                  <a:pt x="4533" y="895939"/>
                  <a:pt x="2267" y="468230"/>
                  <a:pt x="0" y="40522"/>
                </a:cubicBezTo>
                <a:lnTo>
                  <a:pt x="2563748" y="0"/>
                </a:lnTo>
                <a:lnTo>
                  <a:pt x="3534241" y="1275177"/>
                </a:lnTo>
                <a:lnTo>
                  <a:pt x="6800" y="1323647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68E064A-A0C9-F074-38CD-1A4B176B7AFA}"/>
              </a:ext>
            </a:extLst>
          </p:cNvPr>
          <p:cNvSpPr txBox="1"/>
          <p:nvPr/>
        </p:nvSpPr>
        <p:spPr>
          <a:xfrm>
            <a:off x="4572000" y="216044"/>
            <a:ext cx="50341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C000"/>
                </a:solidFill>
              </a:rPr>
              <a:t>Conclusion</a:t>
            </a:r>
            <a:endParaRPr lang="en-IN" sz="4000" dirty="0">
              <a:solidFill>
                <a:srgbClr val="FFC000"/>
              </a:solidFill>
            </a:endParaRPr>
          </a:p>
        </p:txBody>
      </p:sp>
      <p:sp>
        <p:nvSpPr>
          <p:cNvPr id="2" name="Trapezium 1">
            <a:extLst>
              <a:ext uri="{FF2B5EF4-FFF2-40B4-BE49-F238E27FC236}">
                <a16:creationId xmlns:a16="http://schemas.microsoft.com/office/drawing/2014/main" id="{B6697138-B1EB-F246-6B2A-DD6A7A36BFBC}"/>
              </a:ext>
            </a:extLst>
          </p:cNvPr>
          <p:cNvSpPr/>
          <p:nvPr/>
        </p:nvSpPr>
        <p:spPr>
          <a:xfrm>
            <a:off x="-41208" y="1"/>
            <a:ext cx="3054112" cy="809626"/>
          </a:xfrm>
          <a:custGeom>
            <a:avLst/>
            <a:gdLst>
              <a:gd name="connsiteX0" fmla="*/ 0 w 3695307"/>
              <a:gd name="connsiteY0" fmla="*/ 1330259 h 1330259"/>
              <a:gd name="connsiteX1" fmla="*/ 332565 w 3695307"/>
              <a:gd name="connsiteY1" fmla="*/ 0 h 1330259"/>
              <a:gd name="connsiteX2" fmla="*/ 3362742 w 3695307"/>
              <a:gd name="connsiteY2" fmla="*/ 0 h 1330259"/>
              <a:gd name="connsiteX3" fmla="*/ 3695307 w 3695307"/>
              <a:gd name="connsiteY3" fmla="*/ 1330259 h 1330259"/>
              <a:gd name="connsiteX4" fmla="*/ 0 w 3695307"/>
              <a:gd name="connsiteY4" fmla="*/ 1330259 h 1330259"/>
              <a:gd name="connsiteX0" fmla="*/ 6800 w 3702107"/>
              <a:gd name="connsiteY0" fmla="*/ 1330259 h 1330259"/>
              <a:gd name="connsiteX1" fmla="*/ 0 w 3702107"/>
              <a:gd name="connsiteY1" fmla="*/ 47134 h 1330259"/>
              <a:gd name="connsiteX2" fmla="*/ 3369542 w 3702107"/>
              <a:gd name="connsiteY2" fmla="*/ 0 h 1330259"/>
              <a:gd name="connsiteX3" fmla="*/ 3702107 w 3702107"/>
              <a:gd name="connsiteY3" fmla="*/ 1330259 h 1330259"/>
              <a:gd name="connsiteX4" fmla="*/ 6800 w 3702107"/>
              <a:gd name="connsiteY4" fmla="*/ 1330259 h 1330259"/>
              <a:gd name="connsiteX0" fmla="*/ 6800 w 3702107"/>
              <a:gd name="connsiteY0" fmla="*/ 1283125 h 1283125"/>
              <a:gd name="connsiteX1" fmla="*/ 0 w 3702107"/>
              <a:gd name="connsiteY1" fmla="*/ 0 h 1283125"/>
              <a:gd name="connsiteX2" fmla="*/ 3322408 w 3702107"/>
              <a:gd name="connsiteY2" fmla="*/ 28280 h 1283125"/>
              <a:gd name="connsiteX3" fmla="*/ 3702107 w 3702107"/>
              <a:gd name="connsiteY3" fmla="*/ 1283125 h 1283125"/>
              <a:gd name="connsiteX4" fmla="*/ 6800 w 3702107"/>
              <a:gd name="connsiteY4" fmla="*/ 1283125 h 1283125"/>
              <a:gd name="connsiteX0" fmla="*/ 6800 w 4305423"/>
              <a:gd name="connsiteY0" fmla="*/ 1283125 h 1283125"/>
              <a:gd name="connsiteX1" fmla="*/ 0 w 4305423"/>
              <a:gd name="connsiteY1" fmla="*/ 0 h 1283125"/>
              <a:gd name="connsiteX2" fmla="*/ 3322408 w 4305423"/>
              <a:gd name="connsiteY2" fmla="*/ 28280 h 1283125"/>
              <a:gd name="connsiteX3" fmla="*/ 4305423 w 4305423"/>
              <a:gd name="connsiteY3" fmla="*/ 1259607 h 1283125"/>
              <a:gd name="connsiteX4" fmla="*/ 6800 w 4305423"/>
              <a:gd name="connsiteY4" fmla="*/ 1283125 h 1283125"/>
              <a:gd name="connsiteX0" fmla="*/ 6800 w 4305423"/>
              <a:gd name="connsiteY0" fmla="*/ 1283125 h 1283125"/>
              <a:gd name="connsiteX1" fmla="*/ 0 w 4305423"/>
              <a:gd name="connsiteY1" fmla="*/ 0 h 1283125"/>
              <a:gd name="connsiteX2" fmla="*/ 3262105 w 4305423"/>
              <a:gd name="connsiteY2" fmla="*/ 4761 h 1283125"/>
              <a:gd name="connsiteX3" fmla="*/ 4305423 w 4305423"/>
              <a:gd name="connsiteY3" fmla="*/ 1259607 h 1283125"/>
              <a:gd name="connsiteX4" fmla="*/ 6800 w 4305423"/>
              <a:gd name="connsiteY4" fmla="*/ 1283125 h 1283125"/>
              <a:gd name="connsiteX0" fmla="*/ 6800 w 4305423"/>
              <a:gd name="connsiteY0" fmla="*/ 1283125 h 1283125"/>
              <a:gd name="connsiteX1" fmla="*/ 0 w 4305423"/>
              <a:gd name="connsiteY1" fmla="*/ 0 h 1283125"/>
              <a:gd name="connsiteX2" fmla="*/ 3262105 w 4305423"/>
              <a:gd name="connsiteY2" fmla="*/ 4761 h 1283125"/>
              <a:gd name="connsiteX3" fmla="*/ 4305423 w 4305423"/>
              <a:gd name="connsiteY3" fmla="*/ 1224329 h 1283125"/>
              <a:gd name="connsiteX4" fmla="*/ 6800 w 4305423"/>
              <a:gd name="connsiteY4" fmla="*/ 1283125 h 1283125"/>
              <a:gd name="connsiteX0" fmla="*/ 6800 w 4341604"/>
              <a:gd name="connsiteY0" fmla="*/ 1283125 h 1283125"/>
              <a:gd name="connsiteX1" fmla="*/ 0 w 4341604"/>
              <a:gd name="connsiteY1" fmla="*/ 0 h 1283125"/>
              <a:gd name="connsiteX2" fmla="*/ 3262105 w 4341604"/>
              <a:gd name="connsiteY2" fmla="*/ 4761 h 1283125"/>
              <a:gd name="connsiteX3" fmla="*/ 4341604 w 4341604"/>
              <a:gd name="connsiteY3" fmla="*/ 1259606 h 1283125"/>
              <a:gd name="connsiteX4" fmla="*/ 6800 w 4341604"/>
              <a:gd name="connsiteY4" fmla="*/ 1283125 h 1283125"/>
              <a:gd name="connsiteX0" fmla="*/ 6800 w 3895361"/>
              <a:gd name="connsiteY0" fmla="*/ 1283125 h 1283125"/>
              <a:gd name="connsiteX1" fmla="*/ 0 w 3895361"/>
              <a:gd name="connsiteY1" fmla="*/ 0 h 1283125"/>
              <a:gd name="connsiteX2" fmla="*/ 3262105 w 3895361"/>
              <a:gd name="connsiteY2" fmla="*/ 4761 h 1283125"/>
              <a:gd name="connsiteX3" fmla="*/ 3895361 w 3895361"/>
              <a:gd name="connsiteY3" fmla="*/ 1229726 h 1283125"/>
              <a:gd name="connsiteX4" fmla="*/ 6800 w 3895361"/>
              <a:gd name="connsiteY4" fmla="*/ 1283125 h 1283125"/>
              <a:gd name="connsiteX0" fmla="*/ 6800 w 3907422"/>
              <a:gd name="connsiteY0" fmla="*/ 1283125 h 1283125"/>
              <a:gd name="connsiteX1" fmla="*/ 0 w 3907422"/>
              <a:gd name="connsiteY1" fmla="*/ 0 h 1283125"/>
              <a:gd name="connsiteX2" fmla="*/ 3262105 w 3907422"/>
              <a:gd name="connsiteY2" fmla="*/ 4761 h 1283125"/>
              <a:gd name="connsiteX3" fmla="*/ 3907422 w 3907422"/>
              <a:gd name="connsiteY3" fmla="*/ 1259606 h 1283125"/>
              <a:gd name="connsiteX4" fmla="*/ 6800 w 3907422"/>
              <a:gd name="connsiteY4" fmla="*/ 1283125 h 1283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07422" h="1283125">
                <a:moveTo>
                  <a:pt x="6800" y="1283125"/>
                </a:moveTo>
                <a:cubicBezTo>
                  <a:pt x="4533" y="855417"/>
                  <a:pt x="2267" y="427708"/>
                  <a:pt x="0" y="0"/>
                </a:cubicBezTo>
                <a:lnTo>
                  <a:pt x="3262105" y="4761"/>
                </a:lnTo>
                <a:lnTo>
                  <a:pt x="3907422" y="1259606"/>
                </a:lnTo>
                <a:lnTo>
                  <a:pt x="6800" y="1283125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E23F5182-EACD-E9BA-495E-E32B68FAA04F}"/>
              </a:ext>
            </a:extLst>
          </p:cNvPr>
          <p:cNvSpPr/>
          <p:nvPr/>
        </p:nvSpPr>
        <p:spPr>
          <a:xfrm flipV="1">
            <a:off x="-22729" y="0"/>
            <a:ext cx="801990" cy="2885302"/>
          </a:xfrm>
          <a:prstGeom prst="parallelogram">
            <a:avLst>
              <a:gd name="adj" fmla="val 56737"/>
            </a:avLst>
          </a:prstGeom>
          <a:solidFill>
            <a:srgbClr val="00206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Parallelogram 2">
            <a:extLst>
              <a:ext uri="{FF2B5EF4-FFF2-40B4-BE49-F238E27FC236}">
                <a16:creationId xmlns:a16="http://schemas.microsoft.com/office/drawing/2014/main" id="{0BB93D68-9CE6-B472-A788-461B3CDD5B9E}"/>
              </a:ext>
            </a:extLst>
          </p:cNvPr>
          <p:cNvSpPr/>
          <p:nvPr/>
        </p:nvSpPr>
        <p:spPr>
          <a:xfrm flipV="1">
            <a:off x="539158" y="800199"/>
            <a:ext cx="801990" cy="2885302"/>
          </a:xfrm>
          <a:prstGeom prst="parallelogram">
            <a:avLst>
              <a:gd name="adj" fmla="val 5673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rapezium 1">
            <a:extLst>
              <a:ext uri="{FF2B5EF4-FFF2-40B4-BE49-F238E27FC236}">
                <a16:creationId xmlns:a16="http://schemas.microsoft.com/office/drawing/2014/main" id="{C136A6E0-BCB6-1B30-D843-E2FFDDA37841}"/>
              </a:ext>
            </a:extLst>
          </p:cNvPr>
          <p:cNvSpPr/>
          <p:nvPr/>
        </p:nvSpPr>
        <p:spPr>
          <a:xfrm>
            <a:off x="-22729" y="5983961"/>
            <a:ext cx="4798243" cy="954166"/>
          </a:xfrm>
          <a:custGeom>
            <a:avLst/>
            <a:gdLst>
              <a:gd name="connsiteX0" fmla="*/ 0 w 3695307"/>
              <a:gd name="connsiteY0" fmla="*/ 1330259 h 1330259"/>
              <a:gd name="connsiteX1" fmla="*/ 332565 w 3695307"/>
              <a:gd name="connsiteY1" fmla="*/ 0 h 1330259"/>
              <a:gd name="connsiteX2" fmla="*/ 3362742 w 3695307"/>
              <a:gd name="connsiteY2" fmla="*/ 0 h 1330259"/>
              <a:gd name="connsiteX3" fmla="*/ 3695307 w 3695307"/>
              <a:gd name="connsiteY3" fmla="*/ 1330259 h 1330259"/>
              <a:gd name="connsiteX4" fmla="*/ 0 w 3695307"/>
              <a:gd name="connsiteY4" fmla="*/ 1330259 h 1330259"/>
              <a:gd name="connsiteX0" fmla="*/ 6800 w 3702107"/>
              <a:gd name="connsiteY0" fmla="*/ 1330259 h 1330259"/>
              <a:gd name="connsiteX1" fmla="*/ 0 w 3702107"/>
              <a:gd name="connsiteY1" fmla="*/ 47134 h 1330259"/>
              <a:gd name="connsiteX2" fmla="*/ 3369542 w 3702107"/>
              <a:gd name="connsiteY2" fmla="*/ 0 h 1330259"/>
              <a:gd name="connsiteX3" fmla="*/ 3702107 w 3702107"/>
              <a:gd name="connsiteY3" fmla="*/ 1330259 h 1330259"/>
              <a:gd name="connsiteX4" fmla="*/ 6800 w 3702107"/>
              <a:gd name="connsiteY4" fmla="*/ 1330259 h 1330259"/>
              <a:gd name="connsiteX0" fmla="*/ 6800 w 3702107"/>
              <a:gd name="connsiteY0" fmla="*/ 1283125 h 1283125"/>
              <a:gd name="connsiteX1" fmla="*/ 0 w 3702107"/>
              <a:gd name="connsiteY1" fmla="*/ 0 h 1283125"/>
              <a:gd name="connsiteX2" fmla="*/ 3322408 w 3702107"/>
              <a:gd name="connsiteY2" fmla="*/ 28280 h 1283125"/>
              <a:gd name="connsiteX3" fmla="*/ 3702107 w 3702107"/>
              <a:gd name="connsiteY3" fmla="*/ 1283125 h 1283125"/>
              <a:gd name="connsiteX4" fmla="*/ 6800 w 3702107"/>
              <a:gd name="connsiteY4" fmla="*/ 1283125 h 1283125"/>
              <a:gd name="connsiteX0" fmla="*/ 6800 w 4305423"/>
              <a:gd name="connsiteY0" fmla="*/ 1283125 h 1283125"/>
              <a:gd name="connsiteX1" fmla="*/ 0 w 4305423"/>
              <a:gd name="connsiteY1" fmla="*/ 0 h 1283125"/>
              <a:gd name="connsiteX2" fmla="*/ 3322408 w 4305423"/>
              <a:gd name="connsiteY2" fmla="*/ 28280 h 1283125"/>
              <a:gd name="connsiteX3" fmla="*/ 4305423 w 4305423"/>
              <a:gd name="connsiteY3" fmla="*/ 1259607 h 1283125"/>
              <a:gd name="connsiteX4" fmla="*/ 6800 w 4305423"/>
              <a:gd name="connsiteY4" fmla="*/ 1283125 h 1283125"/>
              <a:gd name="connsiteX0" fmla="*/ 6800 w 4305423"/>
              <a:gd name="connsiteY0" fmla="*/ 1283125 h 1283125"/>
              <a:gd name="connsiteX1" fmla="*/ 0 w 4305423"/>
              <a:gd name="connsiteY1" fmla="*/ 0 h 1283125"/>
              <a:gd name="connsiteX2" fmla="*/ 3262105 w 4305423"/>
              <a:gd name="connsiteY2" fmla="*/ 4761 h 1283125"/>
              <a:gd name="connsiteX3" fmla="*/ 4305423 w 4305423"/>
              <a:gd name="connsiteY3" fmla="*/ 1259607 h 1283125"/>
              <a:gd name="connsiteX4" fmla="*/ 6800 w 4305423"/>
              <a:gd name="connsiteY4" fmla="*/ 1283125 h 1283125"/>
              <a:gd name="connsiteX0" fmla="*/ 6800 w 4305423"/>
              <a:gd name="connsiteY0" fmla="*/ 1283125 h 1283125"/>
              <a:gd name="connsiteX1" fmla="*/ 0 w 4305423"/>
              <a:gd name="connsiteY1" fmla="*/ 0 h 1283125"/>
              <a:gd name="connsiteX2" fmla="*/ 3262105 w 4305423"/>
              <a:gd name="connsiteY2" fmla="*/ 4761 h 1283125"/>
              <a:gd name="connsiteX3" fmla="*/ 4305423 w 4305423"/>
              <a:gd name="connsiteY3" fmla="*/ 1224329 h 1283125"/>
              <a:gd name="connsiteX4" fmla="*/ 6800 w 4305423"/>
              <a:gd name="connsiteY4" fmla="*/ 1283125 h 1283125"/>
              <a:gd name="connsiteX0" fmla="*/ 6800 w 4341604"/>
              <a:gd name="connsiteY0" fmla="*/ 1283125 h 1283125"/>
              <a:gd name="connsiteX1" fmla="*/ 0 w 4341604"/>
              <a:gd name="connsiteY1" fmla="*/ 0 h 1283125"/>
              <a:gd name="connsiteX2" fmla="*/ 3262105 w 4341604"/>
              <a:gd name="connsiteY2" fmla="*/ 4761 h 1283125"/>
              <a:gd name="connsiteX3" fmla="*/ 4341604 w 4341604"/>
              <a:gd name="connsiteY3" fmla="*/ 1259606 h 1283125"/>
              <a:gd name="connsiteX4" fmla="*/ 6800 w 4341604"/>
              <a:gd name="connsiteY4" fmla="*/ 1283125 h 1283125"/>
              <a:gd name="connsiteX0" fmla="*/ 6800 w 3895361"/>
              <a:gd name="connsiteY0" fmla="*/ 1283125 h 1283125"/>
              <a:gd name="connsiteX1" fmla="*/ 0 w 3895361"/>
              <a:gd name="connsiteY1" fmla="*/ 0 h 1283125"/>
              <a:gd name="connsiteX2" fmla="*/ 3262105 w 3895361"/>
              <a:gd name="connsiteY2" fmla="*/ 4761 h 1283125"/>
              <a:gd name="connsiteX3" fmla="*/ 3895361 w 3895361"/>
              <a:gd name="connsiteY3" fmla="*/ 1229726 h 1283125"/>
              <a:gd name="connsiteX4" fmla="*/ 6800 w 3895361"/>
              <a:gd name="connsiteY4" fmla="*/ 1283125 h 1283125"/>
              <a:gd name="connsiteX0" fmla="*/ 6800 w 3907422"/>
              <a:gd name="connsiteY0" fmla="*/ 1283125 h 1283125"/>
              <a:gd name="connsiteX1" fmla="*/ 0 w 3907422"/>
              <a:gd name="connsiteY1" fmla="*/ 0 h 1283125"/>
              <a:gd name="connsiteX2" fmla="*/ 3262105 w 3907422"/>
              <a:gd name="connsiteY2" fmla="*/ 4761 h 1283125"/>
              <a:gd name="connsiteX3" fmla="*/ 3907422 w 3907422"/>
              <a:gd name="connsiteY3" fmla="*/ 1259606 h 1283125"/>
              <a:gd name="connsiteX4" fmla="*/ 6800 w 3907422"/>
              <a:gd name="connsiteY4" fmla="*/ 1283125 h 1283125"/>
              <a:gd name="connsiteX0" fmla="*/ 6800 w 3907422"/>
              <a:gd name="connsiteY0" fmla="*/ 1301872 h 1301872"/>
              <a:gd name="connsiteX1" fmla="*/ 0 w 3907422"/>
              <a:gd name="connsiteY1" fmla="*/ 18747 h 1301872"/>
              <a:gd name="connsiteX2" fmla="*/ 2603550 w 3907422"/>
              <a:gd name="connsiteY2" fmla="*/ 0 h 1301872"/>
              <a:gd name="connsiteX3" fmla="*/ 3907422 w 3907422"/>
              <a:gd name="connsiteY3" fmla="*/ 1278353 h 1301872"/>
              <a:gd name="connsiteX4" fmla="*/ 6800 w 3907422"/>
              <a:gd name="connsiteY4" fmla="*/ 1301872 h 1301872"/>
              <a:gd name="connsiteX0" fmla="*/ 6800 w 3907422"/>
              <a:gd name="connsiteY0" fmla="*/ 1301872 h 1301872"/>
              <a:gd name="connsiteX1" fmla="*/ 0 w 3907422"/>
              <a:gd name="connsiteY1" fmla="*/ 18747 h 1301872"/>
              <a:gd name="connsiteX2" fmla="*/ 2537695 w 3907422"/>
              <a:gd name="connsiteY2" fmla="*/ 0 h 1301872"/>
              <a:gd name="connsiteX3" fmla="*/ 3907422 w 3907422"/>
              <a:gd name="connsiteY3" fmla="*/ 1278353 h 1301872"/>
              <a:gd name="connsiteX4" fmla="*/ 6800 w 3907422"/>
              <a:gd name="connsiteY4" fmla="*/ 1301872 h 1301872"/>
              <a:gd name="connsiteX0" fmla="*/ 6800 w 3907422"/>
              <a:gd name="connsiteY0" fmla="*/ 1307544 h 1307544"/>
              <a:gd name="connsiteX1" fmla="*/ 0 w 3907422"/>
              <a:gd name="connsiteY1" fmla="*/ 24419 h 1307544"/>
              <a:gd name="connsiteX2" fmla="*/ 2640136 w 3907422"/>
              <a:gd name="connsiteY2" fmla="*/ 0 h 1307544"/>
              <a:gd name="connsiteX3" fmla="*/ 3907422 w 3907422"/>
              <a:gd name="connsiteY3" fmla="*/ 1284025 h 1307544"/>
              <a:gd name="connsiteX4" fmla="*/ 6800 w 3907422"/>
              <a:gd name="connsiteY4" fmla="*/ 1307544 h 1307544"/>
              <a:gd name="connsiteX0" fmla="*/ 6800 w 3724490"/>
              <a:gd name="connsiteY0" fmla="*/ 1307544 h 1307544"/>
              <a:gd name="connsiteX1" fmla="*/ 0 w 3724490"/>
              <a:gd name="connsiteY1" fmla="*/ 24419 h 1307544"/>
              <a:gd name="connsiteX2" fmla="*/ 2640136 w 3724490"/>
              <a:gd name="connsiteY2" fmla="*/ 0 h 1307544"/>
              <a:gd name="connsiteX3" fmla="*/ 3724490 w 3724490"/>
              <a:gd name="connsiteY3" fmla="*/ 1272679 h 1307544"/>
              <a:gd name="connsiteX4" fmla="*/ 6800 w 3724490"/>
              <a:gd name="connsiteY4" fmla="*/ 1307544 h 1307544"/>
              <a:gd name="connsiteX0" fmla="*/ 6800 w 3724490"/>
              <a:gd name="connsiteY0" fmla="*/ 1335056 h 1335056"/>
              <a:gd name="connsiteX1" fmla="*/ 0 w 3724490"/>
              <a:gd name="connsiteY1" fmla="*/ 51931 h 1335056"/>
              <a:gd name="connsiteX2" fmla="*/ 2593322 w 3724490"/>
              <a:gd name="connsiteY2" fmla="*/ 0 h 1335056"/>
              <a:gd name="connsiteX3" fmla="*/ 3724490 w 3724490"/>
              <a:gd name="connsiteY3" fmla="*/ 1300191 h 1335056"/>
              <a:gd name="connsiteX4" fmla="*/ 6800 w 3724490"/>
              <a:gd name="connsiteY4" fmla="*/ 1335056 h 1335056"/>
              <a:gd name="connsiteX0" fmla="*/ 6800 w 3724490"/>
              <a:gd name="connsiteY0" fmla="*/ 1292241 h 1292241"/>
              <a:gd name="connsiteX1" fmla="*/ 0 w 3724490"/>
              <a:gd name="connsiteY1" fmla="*/ 9116 h 1292241"/>
              <a:gd name="connsiteX2" fmla="*/ 2605152 w 3724490"/>
              <a:gd name="connsiteY2" fmla="*/ 0 h 1292241"/>
              <a:gd name="connsiteX3" fmla="*/ 3724490 w 3724490"/>
              <a:gd name="connsiteY3" fmla="*/ 1257376 h 1292241"/>
              <a:gd name="connsiteX4" fmla="*/ 6800 w 3724490"/>
              <a:gd name="connsiteY4" fmla="*/ 1292241 h 1292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24490" h="1292241">
                <a:moveTo>
                  <a:pt x="6800" y="1292241"/>
                </a:moveTo>
                <a:cubicBezTo>
                  <a:pt x="4533" y="864533"/>
                  <a:pt x="2267" y="436824"/>
                  <a:pt x="0" y="9116"/>
                </a:cubicBezTo>
                <a:lnTo>
                  <a:pt x="2605152" y="0"/>
                </a:lnTo>
                <a:lnTo>
                  <a:pt x="3724490" y="1257376"/>
                </a:lnTo>
                <a:lnTo>
                  <a:pt x="6800" y="1292241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0CE8990-29C3-B483-E1C3-7A766988DA46}"/>
              </a:ext>
            </a:extLst>
          </p:cNvPr>
          <p:cNvCxnSpPr>
            <a:cxnSpLocks/>
          </p:cNvCxnSpPr>
          <p:nvPr/>
        </p:nvCxnSpPr>
        <p:spPr>
          <a:xfrm>
            <a:off x="3012904" y="1121790"/>
            <a:ext cx="8336966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C03F4C2-F324-F1F0-44E4-F5094BD8CE12}"/>
              </a:ext>
            </a:extLst>
          </p:cNvPr>
          <p:cNvCxnSpPr/>
          <p:nvPr/>
        </p:nvCxnSpPr>
        <p:spPr>
          <a:xfrm>
            <a:off x="11368723" y="1102936"/>
            <a:ext cx="0" cy="4920792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blue and black logo&#10;&#10;Description automatically generated">
            <a:extLst>
              <a:ext uri="{FF2B5EF4-FFF2-40B4-BE49-F238E27FC236}">
                <a16:creationId xmlns:a16="http://schemas.microsoft.com/office/drawing/2014/main" id="{6E22FC26-3FE5-CFB8-20CA-4338D818DAA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158" y="80550"/>
            <a:ext cx="1652612" cy="540933"/>
          </a:xfrm>
          <a:prstGeom prst="rect">
            <a:avLst/>
          </a:prstGeom>
        </p:spPr>
      </p:pic>
      <p:sp>
        <p:nvSpPr>
          <p:cNvPr id="6" name="AutoShape 2" descr="Netlify Icon Logo PNG vector in SVG, PDF, AI, CDR format">
            <a:extLst>
              <a:ext uri="{FF2B5EF4-FFF2-40B4-BE49-F238E27FC236}">
                <a16:creationId xmlns:a16="http://schemas.microsoft.com/office/drawing/2014/main" id="{E637901A-E238-FA45-E675-EEA831117C0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3662511" cy="3662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AA0AFE40-FD7E-0140-8257-304CD2CBC7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0600" y="1572105"/>
            <a:ext cx="8465997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Overall Experience and Learning: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Gained in-depth knowledge and hands-on experience in AI and ML.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Enhanced technical skills and learned to apply theoretical knowledge practically.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Skills and Knowledge Gained: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Strong foundation in Python programming, ML algorithms, and deep learning frameworks.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Future Applications and Career Impact: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Prepared for a career in AI and ML with practical project experience.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Confident in tackling complex AI problems and developing innovative solutions.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585276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123FFBC-B3C1-DA9E-53A5-1F99DFD0736B}"/>
              </a:ext>
            </a:extLst>
          </p:cNvPr>
          <p:cNvSpPr/>
          <p:nvPr/>
        </p:nvSpPr>
        <p:spPr>
          <a:xfrm>
            <a:off x="5972176" y="1131216"/>
            <a:ext cx="5616444" cy="4000621"/>
          </a:xfrm>
          <a:prstGeom prst="rect">
            <a:avLst/>
          </a:prstGeom>
          <a:solidFill>
            <a:srgbClr val="F9F9F9"/>
          </a:solidFill>
          <a:ln w="38100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3F5182-EACD-E9BA-495E-E32B68FAA04F}"/>
              </a:ext>
            </a:extLst>
          </p:cNvPr>
          <p:cNvSpPr/>
          <p:nvPr/>
        </p:nvSpPr>
        <p:spPr>
          <a:xfrm>
            <a:off x="0" y="1791477"/>
            <a:ext cx="11000792" cy="262190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E7FB21F-7096-0E01-A3FA-15AD7182F9A1}"/>
              </a:ext>
            </a:extLst>
          </p:cNvPr>
          <p:cNvSpPr/>
          <p:nvPr/>
        </p:nvSpPr>
        <p:spPr>
          <a:xfrm>
            <a:off x="8382000" y="6564553"/>
            <a:ext cx="3810000" cy="29527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E8FDB2-8F95-5234-EB48-21962CECCF87}"/>
              </a:ext>
            </a:extLst>
          </p:cNvPr>
          <p:cNvSpPr txBox="1"/>
          <p:nvPr/>
        </p:nvSpPr>
        <p:spPr>
          <a:xfrm>
            <a:off x="828674" y="2428221"/>
            <a:ext cx="981253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solidFill>
                  <a:srgbClr val="F9F9F9"/>
                </a:solidFill>
              </a:rPr>
              <a:t>Thank You</a:t>
            </a:r>
            <a:endParaRPr lang="en-IN" sz="8800" dirty="0">
              <a:solidFill>
                <a:srgbClr val="F9F9F9"/>
              </a:solidFill>
            </a:endParaRPr>
          </a:p>
        </p:txBody>
      </p:sp>
      <p:pic>
        <p:nvPicPr>
          <p:cNvPr id="3" name="Picture 2" descr="A blue and black logo&#10;&#10;Description automatically generated">
            <a:extLst>
              <a:ext uri="{FF2B5EF4-FFF2-40B4-BE49-F238E27FC236}">
                <a16:creationId xmlns:a16="http://schemas.microsoft.com/office/drawing/2014/main" id="{26961335-16AB-1836-9CD7-66E5E87E4F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58" y="304070"/>
            <a:ext cx="1652612" cy="540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300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rapezium 1">
            <a:extLst>
              <a:ext uri="{FF2B5EF4-FFF2-40B4-BE49-F238E27FC236}">
                <a16:creationId xmlns:a16="http://schemas.microsoft.com/office/drawing/2014/main" id="{C80821FA-60C1-2DEB-5A4D-943D09F07DB6}"/>
              </a:ext>
            </a:extLst>
          </p:cNvPr>
          <p:cNvSpPr/>
          <p:nvPr/>
        </p:nvSpPr>
        <p:spPr>
          <a:xfrm>
            <a:off x="664901" y="6057801"/>
            <a:ext cx="4553145" cy="893632"/>
          </a:xfrm>
          <a:custGeom>
            <a:avLst/>
            <a:gdLst>
              <a:gd name="connsiteX0" fmla="*/ 0 w 3695307"/>
              <a:gd name="connsiteY0" fmla="*/ 1330259 h 1330259"/>
              <a:gd name="connsiteX1" fmla="*/ 332565 w 3695307"/>
              <a:gd name="connsiteY1" fmla="*/ 0 h 1330259"/>
              <a:gd name="connsiteX2" fmla="*/ 3362742 w 3695307"/>
              <a:gd name="connsiteY2" fmla="*/ 0 h 1330259"/>
              <a:gd name="connsiteX3" fmla="*/ 3695307 w 3695307"/>
              <a:gd name="connsiteY3" fmla="*/ 1330259 h 1330259"/>
              <a:gd name="connsiteX4" fmla="*/ 0 w 3695307"/>
              <a:gd name="connsiteY4" fmla="*/ 1330259 h 1330259"/>
              <a:gd name="connsiteX0" fmla="*/ 6800 w 3702107"/>
              <a:gd name="connsiteY0" fmla="*/ 1330259 h 1330259"/>
              <a:gd name="connsiteX1" fmla="*/ 0 w 3702107"/>
              <a:gd name="connsiteY1" fmla="*/ 47134 h 1330259"/>
              <a:gd name="connsiteX2" fmla="*/ 3369542 w 3702107"/>
              <a:gd name="connsiteY2" fmla="*/ 0 h 1330259"/>
              <a:gd name="connsiteX3" fmla="*/ 3702107 w 3702107"/>
              <a:gd name="connsiteY3" fmla="*/ 1330259 h 1330259"/>
              <a:gd name="connsiteX4" fmla="*/ 6800 w 3702107"/>
              <a:gd name="connsiteY4" fmla="*/ 1330259 h 1330259"/>
              <a:gd name="connsiteX0" fmla="*/ 6800 w 3702107"/>
              <a:gd name="connsiteY0" fmla="*/ 1283125 h 1283125"/>
              <a:gd name="connsiteX1" fmla="*/ 0 w 3702107"/>
              <a:gd name="connsiteY1" fmla="*/ 0 h 1283125"/>
              <a:gd name="connsiteX2" fmla="*/ 3322408 w 3702107"/>
              <a:gd name="connsiteY2" fmla="*/ 28280 h 1283125"/>
              <a:gd name="connsiteX3" fmla="*/ 3702107 w 3702107"/>
              <a:gd name="connsiteY3" fmla="*/ 1283125 h 1283125"/>
              <a:gd name="connsiteX4" fmla="*/ 6800 w 3702107"/>
              <a:gd name="connsiteY4" fmla="*/ 1283125 h 1283125"/>
              <a:gd name="connsiteX0" fmla="*/ 6800 w 4305423"/>
              <a:gd name="connsiteY0" fmla="*/ 1283125 h 1283125"/>
              <a:gd name="connsiteX1" fmla="*/ 0 w 4305423"/>
              <a:gd name="connsiteY1" fmla="*/ 0 h 1283125"/>
              <a:gd name="connsiteX2" fmla="*/ 3322408 w 4305423"/>
              <a:gd name="connsiteY2" fmla="*/ 28280 h 1283125"/>
              <a:gd name="connsiteX3" fmla="*/ 4305423 w 4305423"/>
              <a:gd name="connsiteY3" fmla="*/ 1259607 h 1283125"/>
              <a:gd name="connsiteX4" fmla="*/ 6800 w 4305423"/>
              <a:gd name="connsiteY4" fmla="*/ 1283125 h 1283125"/>
              <a:gd name="connsiteX0" fmla="*/ 6800 w 4305423"/>
              <a:gd name="connsiteY0" fmla="*/ 1283125 h 1283125"/>
              <a:gd name="connsiteX1" fmla="*/ 0 w 4305423"/>
              <a:gd name="connsiteY1" fmla="*/ 0 h 1283125"/>
              <a:gd name="connsiteX2" fmla="*/ 3262105 w 4305423"/>
              <a:gd name="connsiteY2" fmla="*/ 4761 h 1283125"/>
              <a:gd name="connsiteX3" fmla="*/ 4305423 w 4305423"/>
              <a:gd name="connsiteY3" fmla="*/ 1259607 h 1283125"/>
              <a:gd name="connsiteX4" fmla="*/ 6800 w 4305423"/>
              <a:gd name="connsiteY4" fmla="*/ 1283125 h 1283125"/>
              <a:gd name="connsiteX0" fmla="*/ 6800 w 4305423"/>
              <a:gd name="connsiteY0" fmla="*/ 1283125 h 1283125"/>
              <a:gd name="connsiteX1" fmla="*/ 0 w 4305423"/>
              <a:gd name="connsiteY1" fmla="*/ 0 h 1283125"/>
              <a:gd name="connsiteX2" fmla="*/ 3262105 w 4305423"/>
              <a:gd name="connsiteY2" fmla="*/ 4761 h 1283125"/>
              <a:gd name="connsiteX3" fmla="*/ 4305423 w 4305423"/>
              <a:gd name="connsiteY3" fmla="*/ 1224329 h 1283125"/>
              <a:gd name="connsiteX4" fmla="*/ 6800 w 4305423"/>
              <a:gd name="connsiteY4" fmla="*/ 1283125 h 1283125"/>
              <a:gd name="connsiteX0" fmla="*/ 6800 w 4341604"/>
              <a:gd name="connsiteY0" fmla="*/ 1283125 h 1283125"/>
              <a:gd name="connsiteX1" fmla="*/ 0 w 4341604"/>
              <a:gd name="connsiteY1" fmla="*/ 0 h 1283125"/>
              <a:gd name="connsiteX2" fmla="*/ 3262105 w 4341604"/>
              <a:gd name="connsiteY2" fmla="*/ 4761 h 1283125"/>
              <a:gd name="connsiteX3" fmla="*/ 4341604 w 4341604"/>
              <a:gd name="connsiteY3" fmla="*/ 1259606 h 1283125"/>
              <a:gd name="connsiteX4" fmla="*/ 6800 w 4341604"/>
              <a:gd name="connsiteY4" fmla="*/ 1283125 h 1283125"/>
              <a:gd name="connsiteX0" fmla="*/ 6800 w 3895361"/>
              <a:gd name="connsiteY0" fmla="*/ 1283125 h 1283125"/>
              <a:gd name="connsiteX1" fmla="*/ 0 w 3895361"/>
              <a:gd name="connsiteY1" fmla="*/ 0 h 1283125"/>
              <a:gd name="connsiteX2" fmla="*/ 3262105 w 3895361"/>
              <a:gd name="connsiteY2" fmla="*/ 4761 h 1283125"/>
              <a:gd name="connsiteX3" fmla="*/ 3895361 w 3895361"/>
              <a:gd name="connsiteY3" fmla="*/ 1229726 h 1283125"/>
              <a:gd name="connsiteX4" fmla="*/ 6800 w 3895361"/>
              <a:gd name="connsiteY4" fmla="*/ 1283125 h 1283125"/>
              <a:gd name="connsiteX0" fmla="*/ 6800 w 3907422"/>
              <a:gd name="connsiteY0" fmla="*/ 1283125 h 1283125"/>
              <a:gd name="connsiteX1" fmla="*/ 0 w 3907422"/>
              <a:gd name="connsiteY1" fmla="*/ 0 h 1283125"/>
              <a:gd name="connsiteX2" fmla="*/ 3262105 w 3907422"/>
              <a:gd name="connsiteY2" fmla="*/ 4761 h 1283125"/>
              <a:gd name="connsiteX3" fmla="*/ 3907422 w 3907422"/>
              <a:gd name="connsiteY3" fmla="*/ 1259606 h 1283125"/>
              <a:gd name="connsiteX4" fmla="*/ 6800 w 3907422"/>
              <a:gd name="connsiteY4" fmla="*/ 1283125 h 1283125"/>
              <a:gd name="connsiteX0" fmla="*/ 6800 w 3907422"/>
              <a:gd name="connsiteY0" fmla="*/ 1301872 h 1301872"/>
              <a:gd name="connsiteX1" fmla="*/ 0 w 3907422"/>
              <a:gd name="connsiteY1" fmla="*/ 18747 h 1301872"/>
              <a:gd name="connsiteX2" fmla="*/ 2603550 w 3907422"/>
              <a:gd name="connsiteY2" fmla="*/ 0 h 1301872"/>
              <a:gd name="connsiteX3" fmla="*/ 3907422 w 3907422"/>
              <a:gd name="connsiteY3" fmla="*/ 1278353 h 1301872"/>
              <a:gd name="connsiteX4" fmla="*/ 6800 w 3907422"/>
              <a:gd name="connsiteY4" fmla="*/ 1301872 h 1301872"/>
              <a:gd name="connsiteX0" fmla="*/ 6800 w 3907422"/>
              <a:gd name="connsiteY0" fmla="*/ 1301872 h 1301872"/>
              <a:gd name="connsiteX1" fmla="*/ 0 w 3907422"/>
              <a:gd name="connsiteY1" fmla="*/ 18747 h 1301872"/>
              <a:gd name="connsiteX2" fmla="*/ 2537695 w 3907422"/>
              <a:gd name="connsiteY2" fmla="*/ 0 h 1301872"/>
              <a:gd name="connsiteX3" fmla="*/ 3907422 w 3907422"/>
              <a:gd name="connsiteY3" fmla="*/ 1278353 h 1301872"/>
              <a:gd name="connsiteX4" fmla="*/ 6800 w 3907422"/>
              <a:gd name="connsiteY4" fmla="*/ 1301872 h 1301872"/>
              <a:gd name="connsiteX0" fmla="*/ 6800 w 3907422"/>
              <a:gd name="connsiteY0" fmla="*/ 1307544 h 1307544"/>
              <a:gd name="connsiteX1" fmla="*/ 0 w 3907422"/>
              <a:gd name="connsiteY1" fmla="*/ 24419 h 1307544"/>
              <a:gd name="connsiteX2" fmla="*/ 2640136 w 3907422"/>
              <a:gd name="connsiteY2" fmla="*/ 0 h 1307544"/>
              <a:gd name="connsiteX3" fmla="*/ 3907422 w 3907422"/>
              <a:gd name="connsiteY3" fmla="*/ 1284025 h 1307544"/>
              <a:gd name="connsiteX4" fmla="*/ 6800 w 3907422"/>
              <a:gd name="connsiteY4" fmla="*/ 1307544 h 1307544"/>
              <a:gd name="connsiteX0" fmla="*/ 6800 w 3724490"/>
              <a:gd name="connsiteY0" fmla="*/ 1307544 h 1307544"/>
              <a:gd name="connsiteX1" fmla="*/ 0 w 3724490"/>
              <a:gd name="connsiteY1" fmla="*/ 24419 h 1307544"/>
              <a:gd name="connsiteX2" fmla="*/ 2640136 w 3724490"/>
              <a:gd name="connsiteY2" fmla="*/ 0 h 1307544"/>
              <a:gd name="connsiteX3" fmla="*/ 3724490 w 3724490"/>
              <a:gd name="connsiteY3" fmla="*/ 1272679 h 1307544"/>
              <a:gd name="connsiteX4" fmla="*/ 6800 w 3724490"/>
              <a:gd name="connsiteY4" fmla="*/ 1307544 h 1307544"/>
              <a:gd name="connsiteX0" fmla="*/ 6800 w 3724490"/>
              <a:gd name="connsiteY0" fmla="*/ 1335056 h 1335056"/>
              <a:gd name="connsiteX1" fmla="*/ 0 w 3724490"/>
              <a:gd name="connsiteY1" fmla="*/ 51931 h 1335056"/>
              <a:gd name="connsiteX2" fmla="*/ 2593322 w 3724490"/>
              <a:gd name="connsiteY2" fmla="*/ 0 h 1335056"/>
              <a:gd name="connsiteX3" fmla="*/ 3724490 w 3724490"/>
              <a:gd name="connsiteY3" fmla="*/ 1300191 h 1335056"/>
              <a:gd name="connsiteX4" fmla="*/ 6800 w 3724490"/>
              <a:gd name="connsiteY4" fmla="*/ 1335056 h 1335056"/>
              <a:gd name="connsiteX0" fmla="*/ 6800 w 3534241"/>
              <a:gd name="connsiteY0" fmla="*/ 1335056 h 1335056"/>
              <a:gd name="connsiteX1" fmla="*/ 0 w 3534241"/>
              <a:gd name="connsiteY1" fmla="*/ 51931 h 1335056"/>
              <a:gd name="connsiteX2" fmla="*/ 2593322 w 3534241"/>
              <a:gd name="connsiteY2" fmla="*/ 0 h 1335056"/>
              <a:gd name="connsiteX3" fmla="*/ 3534241 w 3534241"/>
              <a:gd name="connsiteY3" fmla="*/ 1286586 h 1335056"/>
              <a:gd name="connsiteX4" fmla="*/ 6800 w 3534241"/>
              <a:gd name="connsiteY4" fmla="*/ 1335056 h 1335056"/>
              <a:gd name="connsiteX0" fmla="*/ 6800 w 3534241"/>
              <a:gd name="connsiteY0" fmla="*/ 1323647 h 1323647"/>
              <a:gd name="connsiteX1" fmla="*/ 0 w 3534241"/>
              <a:gd name="connsiteY1" fmla="*/ 40522 h 1323647"/>
              <a:gd name="connsiteX2" fmla="*/ 2563748 w 3534241"/>
              <a:gd name="connsiteY2" fmla="*/ 0 h 1323647"/>
              <a:gd name="connsiteX3" fmla="*/ 3534241 w 3534241"/>
              <a:gd name="connsiteY3" fmla="*/ 1275177 h 1323647"/>
              <a:gd name="connsiteX4" fmla="*/ 6800 w 3534241"/>
              <a:gd name="connsiteY4" fmla="*/ 1323647 h 1323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34241" h="1323647">
                <a:moveTo>
                  <a:pt x="6800" y="1323647"/>
                </a:moveTo>
                <a:cubicBezTo>
                  <a:pt x="4533" y="895939"/>
                  <a:pt x="2267" y="468230"/>
                  <a:pt x="0" y="40522"/>
                </a:cubicBezTo>
                <a:lnTo>
                  <a:pt x="2563748" y="0"/>
                </a:lnTo>
                <a:lnTo>
                  <a:pt x="3534241" y="1275177"/>
                </a:lnTo>
                <a:lnTo>
                  <a:pt x="6800" y="1323647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68E064A-A0C9-F074-38CD-1A4B176B7AFA}"/>
              </a:ext>
            </a:extLst>
          </p:cNvPr>
          <p:cNvSpPr txBox="1"/>
          <p:nvPr/>
        </p:nvSpPr>
        <p:spPr>
          <a:xfrm>
            <a:off x="5544209" y="267540"/>
            <a:ext cx="31019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C000"/>
                </a:solidFill>
              </a:rPr>
              <a:t>Contents</a:t>
            </a:r>
            <a:endParaRPr lang="en-IN" sz="4000" dirty="0">
              <a:solidFill>
                <a:srgbClr val="FFC000"/>
              </a:solidFill>
            </a:endParaRPr>
          </a:p>
        </p:txBody>
      </p:sp>
      <p:sp>
        <p:nvSpPr>
          <p:cNvPr id="2" name="Trapezium 1">
            <a:extLst>
              <a:ext uri="{FF2B5EF4-FFF2-40B4-BE49-F238E27FC236}">
                <a16:creationId xmlns:a16="http://schemas.microsoft.com/office/drawing/2014/main" id="{B6697138-B1EB-F246-6B2A-DD6A7A36BFBC}"/>
              </a:ext>
            </a:extLst>
          </p:cNvPr>
          <p:cNvSpPr/>
          <p:nvPr/>
        </p:nvSpPr>
        <p:spPr>
          <a:xfrm>
            <a:off x="-41208" y="1"/>
            <a:ext cx="3054112" cy="809626"/>
          </a:xfrm>
          <a:custGeom>
            <a:avLst/>
            <a:gdLst>
              <a:gd name="connsiteX0" fmla="*/ 0 w 3695307"/>
              <a:gd name="connsiteY0" fmla="*/ 1330259 h 1330259"/>
              <a:gd name="connsiteX1" fmla="*/ 332565 w 3695307"/>
              <a:gd name="connsiteY1" fmla="*/ 0 h 1330259"/>
              <a:gd name="connsiteX2" fmla="*/ 3362742 w 3695307"/>
              <a:gd name="connsiteY2" fmla="*/ 0 h 1330259"/>
              <a:gd name="connsiteX3" fmla="*/ 3695307 w 3695307"/>
              <a:gd name="connsiteY3" fmla="*/ 1330259 h 1330259"/>
              <a:gd name="connsiteX4" fmla="*/ 0 w 3695307"/>
              <a:gd name="connsiteY4" fmla="*/ 1330259 h 1330259"/>
              <a:gd name="connsiteX0" fmla="*/ 6800 w 3702107"/>
              <a:gd name="connsiteY0" fmla="*/ 1330259 h 1330259"/>
              <a:gd name="connsiteX1" fmla="*/ 0 w 3702107"/>
              <a:gd name="connsiteY1" fmla="*/ 47134 h 1330259"/>
              <a:gd name="connsiteX2" fmla="*/ 3369542 w 3702107"/>
              <a:gd name="connsiteY2" fmla="*/ 0 h 1330259"/>
              <a:gd name="connsiteX3" fmla="*/ 3702107 w 3702107"/>
              <a:gd name="connsiteY3" fmla="*/ 1330259 h 1330259"/>
              <a:gd name="connsiteX4" fmla="*/ 6800 w 3702107"/>
              <a:gd name="connsiteY4" fmla="*/ 1330259 h 1330259"/>
              <a:gd name="connsiteX0" fmla="*/ 6800 w 3702107"/>
              <a:gd name="connsiteY0" fmla="*/ 1283125 h 1283125"/>
              <a:gd name="connsiteX1" fmla="*/ 0 w 3702107"/>
              <a:gd name="connsiteY1" fmla="*/ 0 h 1283125"/>
              <a:gd name="connsiteX2" fmla="*/ 3322408 w 3702107"/>
              <a:gd name="connsiteY2" fmla="*/ 28280 h 1283125"/>
              <a:gd name="connsiteX3" fmla="*/ 3702107 w 3702107"/>
              <a:gd name="connsiteY3" fmla="*/ 1283125 h 1283125"/>
              <a:gd name="connsiteX4" fmla="*/ 6800 w 3702107"/>
              <a:gd name="connsiteY4" fmla="*/ 1283125 h 1283125"/>
              <a:gd name="connsiteX0" fmla="*/ 6800 w 4305423"/>
              <a:gd name="connsiteY0" fmla="*/ 1283125 h 1283125"/>
              <a:gd name="connsiteX1" fmla="*/ 0 w 4305423"/>
              <a:gd name="connsiteY1" fmla="*/ 0 h 1283125"/>
              <a:gd name="connsiteX2" fmla="*/ 3322408 w 4305423"/>
              <a:gd name="connsiteY2" fmla="*/ 28280 h 1283125"/>
              <a:gd name="connsiteX3" fmla="*/ 4305423 w 4305423"/>
              <a:gd name="connsiteY3" fmla="*/ 1259607 h 1283125"/>
              <a:gd name="connsiteX4" fmla="*/ 6800 w 4305423"/>
              <a:gd name="connsiteY4" fmla="*/ 1283125 h 1283125"/>
              <a:gd name="connsiteX0" fmla="*/ 6800 w 4305423"/>
              <a:gd name="connsiteY0" fmla="*/ 1283125 h 1283125"/>
              <a:gd name="connsiteX1" fmla="*/ 0 w 4305423"/>
              <a:gd name="connsiteY1" fmla="*/ 0 h 1283125"/>
              <a:gd name="connsiteX2" fmla="*/ 3262105 w 4305423"/>
              <a:gd name="connsiteY2" fmla="*/ 4761 h 1283125"/>
              <a:gd name="connsiteX3" fmla="*/ 4305423 w 4305423"/>
              <a:gd name="connsiteY3" fmla="*/ 1259607 h 1283125"/>
              <a:gd name="connsiteX4" fmla="*/ 6800 w 4305423"/>
              <a:gd name="connsiteY4" fmla="*/ 1283125 h 1283125"/>
              <a:gd name="connsiteX0" fmla="*/ 6800 w 4305423"/>
              <a:gd name="connsiteY0" fmla="*/ 1283125 h 1283125"/>
              <a:gd name="connsiteX1" fmla="*/ 0 w 4305423"/>
              <a:gd name="connsiteY1" fmla="*/ 0 h 1283125"/>
              <a:gd name="connsiteX2" fmla="*/ 3262105 w 4305423"/>
              <a:gd name="connsiteY2" fmla="*/ 4761 h 1283125"/>
              <a:gd name="connsiteX3" fmla="*/ 4305423 w 4305423"/>
              <a:gd name="connsiteY3" fmla="*/ 1224329 h 1283125"/>
              <a:gd name="connsiteX4" fmla="*/ 6800 w 4305423"/>
              <a:gd name="connsiteY4" fmla="*/ 1283125 h 1283125"/>
              <a:gd name="connsiteX0" fmla="*/ 6800 w 4341604"/>
              <a:gd name="connsiteY0" fmla="*/ 1283125 h 1283125"/>
              <a:gd name="connsiteX1" fmla="*/ 0 w 4341604"/>
              <a:gd name="connsiteY1" fmla="*/ 0 h 1283125"/>
              <a:gd name="connsiteX2" fmla="*/ 3262105 w 4341604"/>
              <a:gd name="connsiteY2" fmla="*/ 4761 h 1283125"/>
              <a:gd name="connsiteX3" fmla="*/ 4341604 w 4341604"/>
              <a:gd name="connsiteY3" fmla="*/ 1259606 h 1283125"/>
              <a:gd name="connsiteX4" fmla="*/ 6800 w 4341604"/>
              <a:gd name="connsiteY4" fmla="*/ 1283125 h 1283125"/>
              <a:gd name="connsiteX0" fmla="*/ 6800 w 3895361"/>
              <a:gd name="connsiteY0" fmla="*/ 1283125 h 1283125"/>
              <a:gd name="connsiteX1" fmla="*/ 0 w 3895361"/>
              <a:gd name="connsiteY1" fmla="*/ 0 h 1283125"/>
              <a:gd name="connsiteX2" fmla="*/ 3262105 w 3895361"/>
              <a:gd name="connsiteY2" fmla="*/ 4761 h 1283125"/>
              <a:gd name="connsiteX3" fmla="*/ 3895361 w 3895361"/>
              <a:gd name="connsiteY3" fmla="*/ 1229726 h 1283125"/>
              <a:gd name="connsiteX4" fmla="*/ 6800 w 3895361"/>
              <a:gd name="connsiteY4" fmla="*/ 1283125 h 1283125"/>
              <a:gd name="connsiteX0" fmla="*/ 6800 w 3907422"/>
              <a:gd name="connsiteY0" fmla="*/ 1283125 h 1283125"/>
              <a:gd name="connsiteX1" fmla="*/ 0 w 3907422"/>
              <a:gd name="connsiteY1" fmla="*/ 0 h 1283125"/>
              <a:gd name="connsiteX2" fmla="*/ 3262105 w 3907422"/>
              <a:gd name="connsiteY2" fmla="*/ 4761 h 1283125"/>
              <a:gd name="connsiteX3" fmla="*/ 3907422 w 3907422"/>
              <a:gd name="connsiteY3" fmla="*/ 1259606 h 1283125"/>
              <a:gd name="connsiteX4" fmla="*/ 6800 w 3907422"/>
              <a:gd name="connsiteY4" fmla="*/ 1283125 h 1283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07422" h="1283125">
                <a:moveTo>
                  <a:pt x="6800" y="1283125"/>
                </a:moveTo>
                <a:cubicBezTo>
                  <a:pt x="4533" y="855417"/>
                  <a:pt x="2267" y="427708"/>
                  <a:pt x="0" y="0"/>
                </a:cubicBezTo>
                <a:lnTo>
                  <a:pt x="3262105" y="4761"/>
                </a:lnTo>
                <a:lnTo>
                  <a:pt x="3907422" y="1259606"/>
                </a:lnTo>
                <a:lnTo>
                  <a:pt x="6800" y="1283125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E23F5182-EACD-E9BA-495E-E32B68FAA04F}"/>
              </a:ext>
            </a:extLst>
          </p:cNvPr>
          <p:cNvSpPr/>
          <p:nvPr/>
        </p:nvSpPr>
        <p:spPr>
          <a:xfrm flipV="1">
            <a:off x="-22729" y="0"/>
            <a:ext cx="801990" cy="2885302"/>
          </a:xfrm>
          <a:prstGeom prst="parallelogram">
            <a:avLst>
              <a:gd name="adj" fmla="val 56737"/>
            </a:avLst>
          </a:prstGeom>
          <a:solidFill>
            <a:srgbClr val="00206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Parallelogram 2">
            <a:extLst>
              <a:ext uri="{FF2B5EF4-FFF2-40B4-BE49-F238E27FC236}">
                <a16:creationId xmlns:a16="http://schemas.microsoft.com/office/drawing/2014/main" id="{0BB93D68-9CE6-B472-A788-461B3CDD5B9E}"/>
              </a:ext>
            </a:extLst>
          </p:cNvPr>
          <p:cNvSpPr/>
          <p:nvPr/>
        </p:nvSpPr>
        <p:spPr>
          <a:xfrm flipV="1">
            <a:off x="539158" y="800199"/>
            <a:ext cx="801990" cy="2885302"/>
          </a:xfrm>
          <a:prstGeom prst="parallelogram">
            <a:avLst>
              <a:gd name="adj" fmla="val 5673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rapezium 1">
            <a:extLst>
              <a:ext uri="{FF2B5EF4-FFF2-40B4-BE49-F238E27FC236}">
                <a16:creationId xmlns:a16="http://schemas.microsoft.com/office/drawing/2014/main" id="{C136A6E0-BCB6-1B30-D843-E2FFDDA37841}"/>
              </a:ext>
            </a:extLst>
          </p:cNvPr>
          <p:cNvSpPr/>
          <p:nvPr/>
        </p:nvSpPr>
        <p:spPr>
          <a:xfrm>
            <a:off x="-22729" y="5869657"/>
            <a:ext cx="4798243" cy="1068471"/>
          </a:xfrm>
          <a:custGeom>
            <a:avLst/>
            <a:gdLst>
              <a:gd name="connsiteX0" fmla="*/ 0 w 3695307"/>
              <a:gd name="connsiteY0" fmla="*/ 1330259 h 1330259"/>
              <a:gd name="connsiteX1" fmla="*/ 332565 w 3695307"/>
              <a:gd name="connsiteY1" fmla="*/ 0 h 1330259"/>
              <a:gd name="connsiteX2" fmla="*/ 3362742 w 3695307"/>
              <a:gd name="connsiteY2" fmla="*/ 0 h 1330259"/>
              <a:gd name="connsiteX3" fmla="*/ 3695307 w 3695307"/>
              <a:gd name="connsiteY3" fmla="*/ 1330259 h 1330259"/>
              <a:gd name="connsiteX4" fmla="*/ 0 w 3695307"/>
              <a:gd name="connsiteY4" fmla="*/ 1330259 h 1330259"/>
              <a:gd name="connsiteX0" fmla="*/ 6800 w 3702107"/>
              <a:gd name="connsiteY0" fmla="*/ 1330259 h 1330259"/>
              <a:gd name="connsiteX1" fmla="*/ 0 w 3702107"/>
              <a:gd name="connsiteY1" fmla="*/ 47134 h 1330259"/>
              <a:gd name="connsiteX2" fmla="*/ 3369542 w 3702107"/>
              <a:gd name="connsiteY2" fmla="*/ 0 h 1330259"/>
              <a:gd name="connsiteX3" fmla="*/ 3702107 w 3702107"/>
              <a:gd name="connsiteY3" fmla="*/ 1330259 h 1330259"/>
              <a:gd name="connsiteX4" fmla="*/ 6800 w 3702107"/>
              <a:gd name="connsiteY4" fmla="*/ 1330259 h 1330259"/>
              <a:gd name="connsiteX0" fmla="*/ 6800 w 3702107"/>
              <a:gd name="connsiteY0" fmla="*/ 1283125 h 1283125"/>
              <a:gd name="connsiteX1" fmla="*/ 0 w 3702107"/>
              <a:gd name="connsiteY1" fmla="*/ 0 h 1283125"/>
              <a:gd name="connsiteX2" fmla="*/ 3322408 w 3702107"/>
              <a:gd name="connsiteY2" fmla="*/ 28280 h 1283125"/>
              <a:gd name="connsiteX3" fmla="*/ 3702107 w 3702107"/>
              <a:gd name="connsiteY3" fmla="*/ 1283125 h 1283125"/>
              <a:gd name="connsiteX4" fmla="*/ 6800 w 3702107"/>
              <a:gd name="connsiteY4" fmla="*/ 1283125 h 1283125"/>
              <a:gd name="connsiteX0" fmla="*/ 6800 w 4305423"/>
              <a:gd name="connsiteY0" fmla="*/ 1283125 h 1283125"/>
              <a:gd name="connsiteX1" fmla="*/ 0 w 4305423"/>
              <a:gd name="connsiteY1" fmla="*/ 0 h 1283125"/>
              <a:gd name="connsiteX2" fmla="*/ 3322408 w 4305423"/>
              <a:gd name="connsiteY2" fmla="*/ 28280 h 1283125"/>
              <a:gd name="connsiteX3" fmla="*/ 4305423 w 4305423"/>
              <a:gd name="connsiteY3" fmla="*/ 1259607 h 1283125"/>
              <a:gd name="connsiteX4" fmla="*/ 6800 w 4305423"/>
              <a:gd name="connsiteY4" fmla="*/ 1283125 h 1283125"/>
              <a:gd name="connsiteX0" fmla="*/ 6800 w 4305423"/>
              <a:gd name="connsiteY0" fmla="*/ 1283125 h 1283125"/>
              <a:gd name="connsiteX1" fmla="*/ 0 w 4305423"/>
              <a:gd name="connsiteY1" fmla="*/ 0 h 1283125"/>
              <a:gd name="connsiteX2" fmla="*/ 3262105 w 4305423"/>
              <a:gd name="connsiteY2" fmla="*/ 4761 h 1283125"/>
              <a:gd name="connsiteX3" fmla="*/ 4305423 w 4305423"/>
              <a:gd name="connsiteY3" fmla="*/ 1259607 h 1283125"/>
              <a:gd name="connsiteX4" fmla="*/ 6800 w 4305423"/>
              <a:gd name="connsiteY4" fmla="*/ 1283125 h 1283125"/>
              <a:gd name="connsiteX0" fmla="*/ 6800 w 4305423"/>
              <a:gd name="connsiteY0" fmla="*/ 1283125 h 1283125"/>
              <a:gd name="connsiteX1" fmla="*/ 0 w 4305423"/>
              <a:gd name="connsiteY1" fmla="*/ 0 h 1283125"/>
              <a:gd name="connsiteX2" fmla="*/ 3262105 w 4305423"/>
              <a:gd name="connsiteY2" fmla="*/ 4761 h 1283125"/>
              <a:gd name="connsiteX3" fmla="*/ 4305423 w 4305423"/>
              <a:gd name="connsiteY3" fmla="*/ 1224329 h 1283125"/>
              <a:gd name="connsiteX4" fmla="*/ 6800 w 4305423"/>
              <a:gd name="connsiteY4" fmla="*/ 1283125 h 1283125"/>
              <a:gd name="connsiteX0" fmla="*/ 6800 w 4341604"/>
              <a:gd name="connsiteY0" fmla="*/ 1283125 h 1283125"/>
              <a:gd name="connsiteX1" fmla="*/ 0 w 4341604"/>
              <a:gd name="connsiteY1" fmla="*/ 0 h 1283125"/>
              <a:gd name="connsiteX2" fmla="*/ 3262105 w 4341604"/>
              <a:gd name="connsiteY2" fmla="*/ 4761 h 1283125"/>
              <a:gd name="connsiteX3" fmla="*/ 4341604 w 4341604"/>
              <a:gd name="connsiteY3" fmla="*/ 1259606 h 1283125"/>
              <a:gd name="connsiteX4" fmla="*/ 6800 w 4341604"/>
              <a:gd name="connsiteY4" fmla="*/ 1283125 h 1283125"/>
              <a:gd name="connsiteX0" fmla="*/ 6800 w 3895361"/>
              <a:gd name="connsiteY0" fmla="*/ 1283125 h 1283125"/>
              <a:gd name="connsiteX1" fmla="*/ 0 w 3895361"/>
              <a:gd name="connsiteY1" fmla="*/ 0 h 1283125"/>
              <a:gd name="connsiteX2" fmla="*/ 3262105 w 3895361"/>
              <a:gd name="connsiteY2" fmla="*/ 4761 h 1283125"/>
              <a:gd name="connsiteX3" fmla="*/ 3895361 w 3895361"/>
              <a:gd name="connsiteY3" fmla="*/ 1229726 h 1283125"/>
              <a:gd name="connsiteX4" fmla="*/ 6800 w 3895361"/>
              <a:gd name="connsiteY4" fmla="*/ 1283125 h 1283125"/>
              <a:gd name="connsiteX0" fmla="*/ 6800 w 3907422"/>
              <a:gd name="connsiteY0" fmla="*/ 1283125 h 1283125"/>
              <a:gd name="connsiteX1" fmla="*/ 0 w 3907422"/>
              <a:gd name="connsiteY1" fmla="*/ 0 h 1283125"/>
              <a:gd name="connsiteX2" fmla="*/ 3262105 w 3907422"/>
              <a:gd name="connsiteY2" fmla="*/ 4761 h 1283125"/>
              <a:gd name="connsiteX3" fmla="*/ 3907422 w 3907422"/>
              <a:gd name="connsiteY3" fmla="*/ 1259606 h 1283125"/>
              <a:gd name="connsiteX4" fmla="*/ 6800 w 3907422"/>
              <a:gd name="connsiteY4" fmla="*/ 1283125 h 1283125"/>
              <a:gd name="connsiteX0" fmla="*/ 6800 w 3907422"/>
              <a:gd name="connsiteY0" fmla="*/ 1301872 h 1301872"/>
              <a:gd name="connsiteX1" fmla="*/ 0 w 3907422"/>
              <a:gd name="connsiteY1" fmla="*/ 18747 h 1301872"/>
              <a:gd name="connsiteX2" fmla="*/ 2603550 w 3907422"/>
              <a:gd name="connsiteY2" fmla="*/ 0 h 1301872"/>
              <a:gd name="connsiteX3" fmla="*/ 3907422 w 3907422"/>
              <a:gd name="connsiteY3" fmla="*/ 1278353 h 1301872"/>
              <a:gd name="connsiteX4" fmla="*/ 6800 w 3907422"/>
              <a:gd name="connsiteY4" fmla="*/ 1301872 h 1301872"/>
              <a:gd name="connsiteX0" fmla="*/ 6800 w 3907422"/>
              <a:gd name="connsiteY0" fmla="*/ 1301872 h 1301872"/>
              <a:gd name="connsiteX1" fmla="*/ 0 w 3907422"/>
              <a:gd name="connsiteY1" fmla="*/ 18747 h 1301872"/>
              <a:gd name="connsiteX2" fmla="*/ 2537695 w 3907422"/>
              <a:gd name="connsiteY2" fmla="*/ 0 h 1301872"/>
              <a:gd name="connsiteX3" fmla="*/ 3907422 w 3907422"/>
              <a:gd name="connsiteY3" fmla="*/ 1278353 h 1301872"/>
              <a:gd name="connsiteX4" fmla="*/ 6800 w 3907422"/>
              <a:gd name="connsiteY4" fmla="*/ 1301872 h 1301872"/>
              <a:gd name="connsiteX0" fmla="*/ 6800 w 3907422"/>
              <a:gd name="connsiteY0" fmla="*/ 1307544 h 1307544"/>
              <a:gd name="connsiteX1" fmla="*/ 0 w 3907422"/>
              <a:gd name="connsiteY1" fmla="*/ 24419 h 1307544"/>
              <a:gd name="connsiteX2" fmla="*/ 2640136 w 3907422"/>
              <a:gd name="connsiteY2" fmla="*/ 0 h 1307544"/>
              <a:gd name="connsiteX3" fmla="*/ 3907422 w 3907422"/>
              <a:gd name="connsiteY3" fmla="*/ 1284025 h 1307544"/>
              <a:gd name="connsiteX4" fmla="*/ 6800 w 3907422"/>
              <a:gd name="connsiteY4" fmla="*/ 1307544 h 1307544"/>
              <a:gd name="connsiteX0" fmla="*/ 6800 w 3724490"/>
              <a:gd name="connsiteY0" fmla="*/ 1307544 h 1307544"/>
              <a:gd name="connsiteX1" fmla="*/ 0 w 3724490"/>
              <a:gd name="connsiteY1" fmla="*/ 24419 h 1307544"/>
              <a:gd name="connsiteX2" fmla="*/ 2640136 w 3724490"/>
              <a:gd name="connsiteY2" fmla="*/ 0 h 1307544"/>
              <a:gd name="connsiteX3" fmla="*/ 3724490 w 3724490"/>
              <a:gd name="connsiteY3" fmla="*/ 1272679 h 1307544"/>
              <a:gd name="connsiteX4" fmla="*/ 6800 w 3724490"/>
              <a:gd name="connsiteY4" fmla="*/ 1307544 h 1307544"/>
              <a:gd name="connsiteX0" fmla="*/ 6800 w 3724490"/>
              <a:gd name="connsiteY0" fmla="*/ 1335056 h 1335056"/>
              <a:gd name="connsiteX1" fmla="*/ 0 w 3724490"/>
              <a:gd name="connsiteY1" fmla="*/ 51931 h 1335056"/>
              <a:gd name="connsiteX2" fmla="*/ 2593322 w 3724490"/>
              <a:gd name="connsiteY2" fmla="*/ 0 h 1335056"/>
              <a:gd name="connsiteX3" fmla="*/ 3724490 w 3724490"/>
              <a:gd name="connsiteY3" fmla="*/ 1300191 h 1335056"/>
              <a:gd name="connsiteX4" fmla="*/ 6800 w 3724490"/>
              <a:gd name="connsiteY4" fmla="*/ 1335056 h 1335056"/>
              <a:gd name="connsiteX0" fmla="*/ 6800 w 3724490"/>
              <a:gd name="connsiteY0" fmla="*/ 1292241 h 1292241"/>
              <a:gd name="connsiteX1" fmla="*/ 0 w 3724490"/>
              <a:gd name="connsiteY1" fmla="*/ 9116 h 1292241"/>
              <a:gd name="connsiteX2" fmla="*/ 2605152 w 3724490"/>
              <a:gd name="connsiteY2" fmla="*/ 0 h 1292241"/>
              <a:gd name="connsiteX3" fmla="*/ 3724490 w 3724490"/>
              <a:gd name="connsiteY3" fmla="*/ 1257376 h 1292241"/>
              <a:gd name="connsiteX4" fmla="*/ 6800 w 3724490"/>
              <a:gd name="connsiteY4" fmla="*/ 1292241 h 1292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24490" h="1292241">
                <a:moveTo>
                  <a:pt x="6800" y="1292241"/>
                </a:moveTo>
                <a:cubicBezTo>
                  <a:pt x="4533" y="864533"/>
                  <a:pt x="2267" y="436824"/>
                  <a:pt x="0" y="9116"/>
                </a:cubicBezTo>
                <a:lnTo>
                  <a:pt x="2605152" y="0"/>
                </a:lnTo>
                <a:lnTo>
                  <a:pt x="3724490" y="1257376"/>
                </a:lnTo>
                <a:lnTo>
                  <a:pt x="6800" y="1292241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0CE8990-29C3-B483-E1C3-7A766988DA46}"/>
              </a:ext>
            </a:extLst>
          </p:cNvPr>
          <p:cNvCxnSpPr>
            <a:cxnSpLocks/>
          </p:cNvCxnSpPr>
          <p:nvPr/>
        </p:nvCxnSpPr>
        <p:spPr>
          <a:xfrm>
            <a:off x="3012904" y="1121790"/>
            <a:ext cx="8336966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C03F4C2-F324-F1F0-44E4-F5094BD8CE12}"/>
              </a:ext>
            </a:extLst>
          </p:cNvPr>
          <p:cNvCxnSpPr/>
          <p:nvPr/>
        </p:nvCxnSpPr>
        <p:spPr>
          <a:xfrm>
            <a:off x="11368723" y="1102936"/>
            <a:ext cx="0" cy="4920792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D606C58-F416-0D99-F990-E24911DCAC5F}"/>
              </a:ext>
            </a:extLst>
          </p:cNvPr>
          <p:cNvSpPr txBox="1"/>
          <p:nvPr/>
        </p:nvSpPr>
        <p:spPr>
          <a:xfrm>
            <a:off x="3173325" y="1496915"/>
            <a:ext cx="6677845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  <a:defRPr/>
            </a:pPr>
            <a:r>
              <a:rPr lang="en-US" sz="2600" dirty="0"/>
              <a:t>Introduction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sz="2600" dirty="0"/>
              <a:t>Company Profile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sz="2600" dirty="0"/>
              <a:t>Services Offered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sz="2600" dirty="0"/>
              <a:t>Tools and Technologies Used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sz="2600" dirty="0"/>
              <a:t>Project Work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sz="2600" dirty="0"/>
              <a:t>Sample Screenshot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sz="2600" dirty="0"/>
              <a:t>Contributions Made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sz="2600" dirty="0"/>
              <a:t>Conclusion</a:t>
            </a:r>
          </a:p>
        </p:txBody>
      </p:sp>
      <p:pic>
        <p:nvPicPr>
          <p:cNvPr id="5" name="Picture 4" descr="A blue and black logo&#10;&#10;Description automatically generated">
            <a:extLst>
              <a:ext uri="{FF2B5EF4-FFF2-40B4-BE49-F238E27FC236}">
                <a16:creationId xmlns:a16="http://schemas.microsoft.com/office/drawing/2014/main" id="{6E22FC26-3FE5-CFB8-20CA-4338D818DAA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158" y="80550"/>
            <a:ext cx="1652612" cy="540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289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rapezium 1">
            <a:extLst>
              <a:ext uri="{FF2B5EF4-FFF2-40B4-BE49-F238E27FC236}">
                <a16:creationId xmlns:a16="http://schemas.microsoft.com/office/drawing/2014/main" id="{C80821FA-60C1-2DEB-5A4D-943D09F07DB6}"/>
              </a:ext>
            </a:extLst>
          </p:cNvPr>
          <p:cNvSpPr/>
          <p:nvPr/>
        </p:nvSpPr>
        <p:spPr>
          <a:xfrm>
            <a:off x="664901" y="6057801"/>
            <a:ext cx="4553145" cy="893632"/>
          </a:xfrm>
          <a:custGeom>
            <a:avLst/>
            <a:gdLst>
              <a:gd name="connsiteX0" fmla="*/ 0 w 3695307"/>
              <a:gd name="connsiteY0" fmla="*/ 1330259 h 1330259"/>
              <a:gd name="connsiteX1" fmla="*/ 332565 w 3695307"/>
              <a:gd name="connsiteY1" fmla="*/ 0 h 1330259"/>
              <a:gd name="connsiteX2" fmla="*/ 3362742 w 3695307"/>
              <a:gd name="connsiteY2" fmla="*/ 0 h 1330259"/>
              <a:gd name="connsiteX3" fmla="*/ 3695307 w 3695307"/>
              <a:gd name="connsiteY3" fmla="*/ 1330259 h 1330259"/>
              <a:gd name="connsiteX4" fmla="*/ 0 w 3695307"/>
              <a:gd name="connsiteY4" fmla="*/ 1330259 h 1330259"/>
              <a:gd name="connsiteX0" fmla="*/ 6800 w 3702107"/>
              <a:gd name="connsiteY0" fmla="*/ 1330259 h 1330259"/>
              <a:gd name="connsiteX1" fmla="*/ 0 w 3702107"/>
              <a:gd name="connsiteY1" fmla="*/ 47134 h 1330259"/>
              <a:gd name="connsiteX2" fmla="*/ 3369542 w 3702107"/>
              <a:gd name="connsiteY2" fmla="*/ 0 h 1330259"/>
              <a:gd name="connsiteX3" fmla="*/ 3702107 w 3702107"/>
              <a:gd name="connsiteY3" fmla="*/ 1330259 h 1330259"/>
              <a:gd name="connsiteX4" fmla="*/ 6800 w 3702107"/>
              <a:gd name="connsiteY4" fmla="*/ 1330259 h 1330259"/>
              <a:gd name="connsiteX0" fmla="*/ 6800 w 3702107"/>
              <a:gd name="connsiteY0" fmla="*/ 1283125 h 1283125"/>
              <a:gd name="connsiteX1" fmla="*/ 0 w 3702107"/>
              <a:gd name="connsiteY1" fmla="*/ 0 h 1283125"/>
              <a:gd name="connsiteX2" fmla="*/ 3322408 w 3702107"/>
              <a:gd name="connsiteY2" fmla="*/ 28280 h 1283125"/>
              <a:gd name="connsiteX3" fmla="*/ 3702107 w 3702107"/>
              <a:gd name="connsiteY3" fmla="*/ 1283125 h 1283125"/>
              <a:gd name="connsiteX4" fmla="*/ 6800 w 3702107"/>
              <a:gd name="connsiteY4" fmla="*/ 1283125 h 1283125"/>
              <a:gd name="connsiteX0" fmla="*/ 6800 w 4305423"/>
              <a:gd name="connsiteY0" fmla="*/ 1283125 h 1283125"/>
              <a:gd name="connsiteX1" fmla="*/ 0 w 4305423"/>
              <a:gd name="connsiteY1" fmla="*/ 0 h 1283125"/>
              <a:gd name="connsiteX2" fmla="*/ 3322408 w 4305423"/>
              <a:gd name="connsiteY2" fmla="*/ 28280 h 1283125"/>
              <a:gd name="connsiteX3" fmla="*/ 4305423 w 4305423"/>
              <a:gd name="connsiteY3" fmla="*/ 1259607 h 1283125"/>
              <a:gd name="connsiteX4" fmla="*/ 6800 w 4305423"/>
              <a:gd name="connsiteY4" fmla="*/ 1283125 h 1283125"/>
              <a:gd name="connsiteX0" fmla="*/ 6800 w 4305423"/>
              <a:gd name="connsiteY0" fmla="*/ 1283125 h 1283125"/>
              <a:gd name="connsiteX1" fmla="*/ 0 w 4305423"/>
              <a:gd name="connsiteY1" fmla="*/ 0 h 1283125"/>
              <a:gd name="connsiteX2" fmla="*/ 3262105 w 4305423"/>
              <a:gd name="connsiteY2" fmla="*/ 4761 h 1283125"/>
              <a:gd name="connsiteX3" fmla="*/ 4305423 w 4305423"/>
              <a:gd name="connsiteY3" fmla="*/ 1259607 h 1283125"/>
              <a:gd name="connsiteX4" fmla="*/ 6800 w 4305423"/>
              <a:gd name="connsiteY4" fmla="*/ 1283125 h 1283125"/>
              <a:gd name="connsiteX0" fmla="*/ 6800 w 4305423"/>
              <a:gd name="connsiteY0" fmla="*/ 1283125 h 1283125"/>
              <a:gd name="connsiteX1" fmla="*/ 0 w 4305423"/>
              <a:gd name="connsiteY1" fmla="*/ 0 h 1283125"/>
              <a:gd name="connsiteX2" fmla="*/ 3262105 w 4305423"/>
              <a:gd name="connsiteY2" fmla="*/ 4761 h 1283125"/>
              <a:gd name="connsiteX3" fmla="*/ 4305423 w 4305423"/>
              <a:gd name="connsiteY3" fmla="*/ 1224329 h 1283125"/>
              <a:gd name="connsiteX4" fmla="*/ 6800 w 4305423"/>
              <a:gd name="connsiteY4" fmla="*/ 1283125 h 1283125"/>
              <a:gd name="connsiteX0" fmla="*/ 6800 w 4341604"/>
              <a:gd name="connsiteY0" fmla="*/ 1283125 h 1283125"/>
              <a:gd name="connsiteX1" fmla="*/ 0 w 4341604"/>
              <a:gd name="connsiteY1" fmla="*/ 0 h 1283125"/>
              <a:gd name="connsiteX2" fmla="*/ 3262105 w 4341604"/>
              <a:gd name="connsiteY2" fmla="*/ 4761 h 1283125"/>
              <a:gd name="connsiteX3" fmla="*/ 4341604 w 4341604"/>
              <a:gd name="connsiteY3" fmla="*/ 1259606 h 1283125"/>
              <a:gd name="connsiteX4" fmla="*/ 6800 w 4341604"/>
              <a:gd name="connsiteY4" fmla="*/ 1283125 h 1283125"/>
              <a:gd name="connsiteX0" fmla="*/ 6800 w 3895361"/>
              <a:gd name="connsiteY0" fmla="*/ 1283125 h 1283125"/>
              <a:gd name="connsiteX1" fmla="*/ 0 w 3895361"/>
              <a:gd name="connsiteY1" fmla="*/ 0 h 1283125"/>
              <a:gd name="connsiteX2" fmla="*/ 3262105 w 3895361"/>
              <a:gd name="connsiteY2" fmla="*/ 4761 h 1283125"/>
              <a:gd name="connsiteX3" fmla="*/ 3895361 w 3895361"/>
              <a:gd name="connsiteY3" fmla="*/ 1229726 h 1283125"/>
              <a:gd name="connsiteX4" fmla="*/ 6800 w 3895361"/>
              <a:gd name="connsiteY4" fmla="*/ 1283125 h 1283125"/>
              <a:gd name="connsiteX0" fmla="*/ 6800 w 3907422"/>
              <a:gd name="connsiteY0" fmla="*/ 1283125 h 1283125"/>
              <a:gd name="connsiteX1" fmla="*/ 0 w 3907422"/>
              <a:gd name="connsiteY1" fmla="*/ 0 h 1283125"/>
              <a:gd name="connsiteX2" fmla="*/ 3262105 w 3907422"/>
              <a:gd name="connsiteY2" fmla="*/ 4761 h 1283125"/>
              <a:gd name="connsiteX3" fmla="*/ 3907422 w 3907422"/>
              <a:gd name="connsiteY3" fmla="*/ 1259606 h 1283125"/>
              <a:gd name="connsiteX4" fmla="*/ 6800 w 3907422"/>
              <a:gd name="connsiteY4" fmla="*/ 1283125 h 1283125"/>
              <a:gd name="connsiteX0" fmla="*/ 6800 w 3907422"/>
              <a:gd name="connsiteY0" fmla="*/ 1301872 h 1301872"/>
              <a:gd name="connsiteX1" fmla="*/ 0 w 3907422"/>
              <a:gd name="connsiteY1" fmla="*/ 18747 h 1301872"/>
              <a:gd name="connsiteX2" fmla="*/ 2603550 w 3907422"/>
              <a:gd name="connsiteY2" fmla="*/ 0 h 1301872"/>
              <a:gd name="connsiteX3" fmla="*/ 3907422 w 3907422"/>
              <a:gd name="connsiteY3" fmla="*/ 1278353 h 1301872"/>
              <a:gd name="connsiteX4" fmla="*/ 6800 w 3907422"/>
              <a:gd name="connsiteY4" fmla="*/ 1301872 h 1301872"/>
              <a:gd name="connsiteX0" fmla="*/ 6800 w 3907422"/>
              <a:gd name="connsiteY0" fmla="*/ 1301872 h 1301872"/>
              <a:gd name="connsiteX1" fmla="*/ 0 w 3907422"/>
              <a:gd name="connsiteY1" fmla="*/ 18747 h 1301872"/>
              <a:gd name="connsiteX2" fmla="*/ 2537695 w 3907422"/>
              <a:gd name="connsiteY2" fmla="*/ 0 h 1301872"/>
              <a:gd name="connsiteX3" fmla="*/ 3907422 w 3907422"/>
              <a:gd name="connsiteY3" fmla="*/ 1278353 h 1301872"/>
              <a:gd name="connsiteX4" fmla="*/ 6800 w 3907422"/>
              <a:gd name="connsiteY4" fmla="*/ 1301872 h 1301872"/>
              <a:gd name="connsiteX0" fmla="*/ 6800 w 3907422"/>
              <a:gd name="connsiteY0" fmla="*/ 1307544 h 1307544"/>
              <a:gd name="connsiteX1" fmla="*/ 0 w 3907422"/>
              <a:gd name="connsiteY1" fmla="*/ 24419 h 1307544"/>
              <a:gd name="connsiteX2" fmla="*/ 2640136 w 3907422"/>
              <a:gd name="connsiteY2" fmla="*/ 0 h 1307544"/>
              <a:gd name="connsiteX3" fmla="*/ 3907422 w 3907422"/>
              <a:gd name="connsiteY3" fmla="*/ 1284025 h 1307544"/>
              <a:gd name="connsiteX4" fmla="*/ 6800 w 3907422"/>
              <a:gd name="connsiteY4" fmla="*/ 1307544 h 1307544"/>
              <a:gd name="connsiteX0" fmla="*/ 6800 w 3724490"/>
              <a:gd name="connsiteY0" fmla="*/ 1307544 h 1307544"/>
              <a:gd name="connsiteX1" fmla="*/ 0 w 3724490"/>
              <a:gd name="connsiteY1" fmla="*/ 24419 h 1307544"/>
              <a:gd name="connsiteX2" fmla="*/ 2640136 w 3724490"/>
              <a:gd name="connsiteY2" fmla="*/ 0 h 1307544"/>
              <a:gd name="connsiteX3" fmla="*/ 3724490 w 3724490"/>
              <a:gd name="connsiteY3" fmla="*/ 1272679 h 1307544"/>
              <a:gd name="connsiteX4" fmla="*/ 6800 w 3724490"/>
              <a:gd name="connsiteY4" fmla="*/ 1307544 h 1307544"/>
              <a:gd name="connsiteX0" fmla="*/ 6800 w 3724490"/>
              <a:gd name="connsiteY0" fmla="*/ 1335056 h 1335056"/>
              <a:gd name="connsiteX1" fmla="*/ 0 w 3724490"/>
              <a:gd name="connsiteY1" fmla="*/ 51931 h 1335056"/>
              <a:gd name="connsiteX2" fmla="*/ 2593322 w 3724490"/>
              <a:gd name="connsiteY2" fmla="*/ 0 h 1335056"/>
              <a:gd name="connsiteX3" fmla="*/ 3724490 w 3724490"/>
              <a:gd name="connsiteY3" fmla="*/ 1300191 h 1335056"/>
              <a:gd name="connsiteX4" fmla="*/ 6800 w 3724490"/>
              <a:gd name="connsiteY4" fmla="*/ 1335056 h 1335056"/>
              <a:gd name="connsiteX0" fmla="*/ 6800 w 3534241"/>
              <a:gd name="connsiteY0" fmla="*/ 1335056 h 1335056"/>
              <a:gd name="connsiteX1" fmla="*/ 0 w 3534241"/>
              <a:gd name="connsiteY1" fmla="*/ 51931 h 1335056"/>
              <a:gd name="connsiteX2" fmla="*/ 2593322 w 3534241"/>
              <a:gd name="connsiteY2" fmla="*/ 0 h 1335056"/>
              <a:gd name="connsiteX3" fmla="*/ 3534241 w 3534241"/>
              <a:gd name="connsiteY3" fmla="*/ 1286586 h 1335056"/>
              <a:gd name="connsiteX4" fmla="*/ 6800 w 3534241"/>
              <a:gd name="connsiteY4" fmla="*/ 1335056 h 1335056"/>
              <a:gd name="connsiteX0" fmla="*/ 6800 w 3534241"/>
              <a:gd name="connsiteY0" fmla="*/ 1323647 h 1323647"/>
              <a:gd name="connsiteX1" fmla="*/ 0 w 3534241"/>
              <a:gd name="connsiteY1" fmla="*/ 40522 h 1323647"/>
              <a:gd name="connsiteX2" fmla="*/ 2563748 w 3534241"/>
              <a:gd name="connsiteY2" fmla="*/ 0 h 1323647"/>
              <a:gd name="connsiteX3" fmla="*/ 3534241 w 3534241"/>
              <a:gd name="connsiteY3" fmla="*/ 1275177 h 1323647"/>
              <a:gd name="connsiteX4" fmla="*/ 6800 w 3534241"/>
              <a:gd name="connsiteY4" fmla="*/ 1323647 h 1323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34241" h="1323647">
                <a:moveTo>
                  <a:pt x="6800" y="1323647"/>
                </a:moveTo>
                <a:cubicBezTo>
                  <a:pt x="4533" y="895939"/>
                  <a:pt x="2267" y="468230"/>
                  <a:pt x="0" y="40522"/>
                </a:cubicBezTo>
                <a:lnTo>
                  <a:pt x="2563748" y="0"/>
                </a:lnTo>
                <a:lnTo>
                  <a:pt x="3534241" y="1275177"/>
                </a:lnTo>
                <a:lnTo>
                  <a:pt x="6800" y="1323647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68E064A-A0C9-F074-38CD-1A4B176B7AFA}"/>
              </a:ext>
            </a:extLst>
          </p:cNvPr>
          <p:cNvSpPr txBox="1"/>
          <p:nvPr/>
        </p:nvSpPr>
        <p:spPr>
          <a:xfrm>
            <a:off x="4704081" y="220916"/>
            <a:ext cx="3677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C000"/>
                </a:solidFill>
                <a:cs typeface="Times New Roman" panose="02020603050405020304" pitchFamily="18" charset="0"/>
              </a:rPr>
              <a:t>Introduction</a:t>
            </a:r>
            <a:endParaRPr lang="en-IN" sz="4000" dirty="0">
              <a:solidFill>
                <a:srgbClr val="FFC000"/>
              </a:solidFill>
              <a:cs typeface="Times New Roman" panose="02020603050405020304" pitchFamily="18" charset="0"/>
            </a:endParaRPr>
          </a:p>
        </p:txBody>
      </p:sp>
      <p:sp>
        <p:nvSpPr>
          <p:cNvPr id="2" name="Trapezium 1">
            <a:extLst>
              <a:ext uri="{FF2B5EF4-FFF2-40B4-BE49-F238E27FC236}">
                <a16:creationId xmlns:a16="http://schemas.microsoft.com/office/drawing/2014/main" id="{B6697138-B1EB-F246-6B2A-DD6A7A36BFBC}"/>
              </a:ext>
            </a:extLst>
          </p:cNvPr>
          <p:cNvSpPr/>
          <p:nvPr/>
        </p:nvSpPr>
        <p:spPr>
          <a:xfrm>
            <a:off x="-41208" y="1"/>
            <a:ext cx="3054112" cy="809626"/>
          </a:xfrm>
          <a:custGeom>
            <a:avLst/>
            <a:gdLst>
              <a:gd name="connsiteX0" fmla="*/ 0 w 3695307"/>
              <a:gd name="connsiteY0" fmla="*/ 1330259 h 1330259"/>
              <a:gd name="connsiteX1" fmla="*/ 332565 w 3695307"/>
              <a:gd name="connsiteY1" fmla="*/ 0 h 1330259"/>
              <a:gd name="connsiteX2" fmla="*/ 3362742 w 3695307"/>
              <a:gd name="connsiteY2" fmla="*/ 0 h 1330259"/>
              <a:gd name="connsiteX3" fmla="*/ 3695307 w 3695307"/>
              <a:gd name="connsiteY3" fmla="*/ 1330259 h 1330259"/>
              <a:gd name="connsiteX4" fmla="*/ 0 w 3695307"/>
              <a:gd name="connsiteY4" fmla="*/ 1330259 h 1330259"/>
              <a:gd name="connsiteX0" fmla="*/ 6800 w 3702107"/>
              <a:gd name="connsiteY0" fmla="*/ 1330259 h 1330259"/>
              <a:gd name="connsiteX1" fmla="*/ 0 w 3702107"/>
              <a:gd name="connsiteY1" fmla="*/ 47134 h 1330259"/>
              <a:gd name="connsiteX2" fmla="*/ 3369542 w 3702107"/>
              <a:gd name="connsiteY2" fmla="*/ 0 h 1330259"/>
              <a:gd name="connsiteX3" fmla="*/ 3702107 w 3702107"/>
              <a:gd name="connsiteY3" fmla="*/ 1330259 h 1330259"/>
              <a:gd name="connsiteX4" fmla="*/ 6800 w 3702107"/>
              <a:gd name="connsiteY4" fmla="*/ 1330259 h 1330259"/>
              <a:gd name="connsiteX0" fmla="*/ 6800 w 3702107"/>
              <a:gd name="connsiteY0" fmla="*/ 1283125 h 1283125"/>
              <a:gd name="connsiteX1" fmla="*/ 0 w 3702107"/>
              <a:gd name="connsiteY1" fmla="*/ 0 h 1283125"/>
              <a:gd name="connsiteX2" fmla="*/ 3322408 w 3702107"/>
              <a:gd name="connsiteY2" fmla="*/ 28280 h 1283125"/>
              <a:gd name="connsiteX3" fmla="*/ 3702107 w 3702107"/>
              <a:gd name="connsiteY3" fmla="*/ 1283125 h 1283125"/>
              <a:gd name="connsiteX4" fmla="*/ 6800 w 3702107"/>
              <a:gd name="connsiteY4" fmla="*/ 1283125 h 1283125"/>
              <a:gd name="connsiteX0" fmla="*/ 6800 w 4305423"/>
              <a:gd name="connsiteY0" fmla="*/ 1283125 h 1283125"/>
              <a:gd name="connsiteX1" fmla="*/ 0 w 4305423"/>
              <a:gd name="connsiteY1" fmla="*/ 0 h 1283125"/>
              <a:gd name="connsiteX2" fmla="*/ 3322408 w 4305423"/>
              <a:gd name="connsiteY2" fmla="*/ 28280 h 1283125"/>
              <a:gd name="connsiteX3" fmla="*/ 4305423 w 4305423"/>
              <a:gd name="connsiteY3" fmla="*/ 1259607 h 1283125"/>
              <a:gd name="connsiteX4" fmla="*/ 6800 w 4305423"/>
              <a:gd name="connsiteY4" fmla="*/ 1283125 h 1283125"/>
              <a:gd name="connsiteX0" fmla="*/ 6800 w 4305423"/>
              <a:gd name="connsiteY0" fmla="*/ 1283125 h 1283125"/>
              <a:gd name="connsiteX1" fmla="*/ 0 w 4305423"/>
              <a:gd name="connsiteY1" fmla="*/ 0 h 1283125"/>
              <a:gd name="connsiteX2" fmla="*/ 3262105 w 4305423"/>
              <a:gd name="connsiteY2" fmla="*/ 4761 h 1283125"/>
              <a:gd name="connsiteX3" fmla="*/ 4305423 w 4305423"/>
              <a:gd name="connsiteY3" fmla="*/ 1259607 h 1283125"/>
              <a:gd name="connsiteX4" fmla="*/ 6800 w 4305423"/>
              <a:gd name="connsiteY4" fmla="*/ 1283125 h 1283125"/>
              <a:gd name="connsiteX0" fmla="*/ 6800 w 4305423"/>
              <a:gd name="connsiteY0" fmla="*/ 1283125 h 1283125"/>
              <a:gd name="connsiteX1" fmla="*/ 0 w 4305423"/>
              <a:gd name="connsiteY1" fmla="*/ 0 h 1283125"/>
              <a:gd name="connsiteX2" fmla="*/ 3262105 w 4305423"/>
              <a:gd name="connsiteY2" fmla="*/ 4761 h 1283125"/>
              <a:gd name="connsiteX3" fmla="*/ 4305423 w 4305423"/>
              <a:gd name="connsiteY3" fmla="*/ 1224329 h 1283125"/>
              <a:gd name="connsiteX4" fmla="*/ 6800 w 4305423"/>
              <a:gd name="connsiteY4" fmla="*/ 1283125 h 1283125"/>
              <a:gd name="connsiteX0" fmla="*/ 6800 w 4341604"/>
              <a:gd name="connsiteY0" fmla="*/ 1283125 h 1283125"/>
              <a:gd name="connsiteX1" fmla="*/ 0 w 4341604"/>
              <a:gd name="connsiteY1" fmla="*/ 0 h 1283125"/>
              <a:gd name="connsiteX2" fmla="*/ 3262105 w 4341604"/>
              <a:gd name="connsiteY2" fmla="*/ 4761 h 1283125"/>
              <a:gd name="connsiteX3" fmla="*/ 4341604 w 4341604"/>
              <a:gd name="connsiteY3" fmla="*/ 1259606 h 1283125"/>
              <a:gd name="connsiteX4" fmla="*/ 6800 w 4341604"/>
              <a:gd name="connsiteY4" fmla="*/ 1283125 h 1283125"/>
              <a:gd name="connsiteX0" fmla="*/ 6800 w 3895361"/>
              <a:gd name="connsiteY0" fmla="*/ 1283125 h 1283125"/>
              <a:gd name="connsiteX1" fmla="*/ 0 w 3895361"/>
              <a:gd name="connsiteY1" fmla="*/ 0 h 1283125"/>
              <a:gd name="connsiteX2" fmla="*/ 3262105 w 3895361"/>
              <a:gd name="connsiteY2" fmla="*/ 4761 h 1283125"/>
              <a:gd name="connsiteX3" fmla="*/ 3895361 w 3895361"/>
              <a:gd name="connsiteY3" fmla="*/ 1229726 h 1283125"/>
              <a:gd name="connsiteX4" fmla="*/ 6800 w 3895361"/>
              <a:gd name="connsiteY4" fmla="*/ 1283125 h 1283125"/>
              <a:gd name="connsiteX0" fmla="*/ 6800 w 3907422"/>
              <a:gd name="connsiteY0" fmla="*/ 1283125 h 1283125"/>
              <a:gd name="connsiteX1" fmla="*/ 0 w 3907422"/>
              <a:gd name="connsiteY1" fmla="*/ 0 h 1283125"/>
              <a:gd name="connsiteX2" fmla="*/ 3262105 w 3907422"/>
              <a:gd name="connsiteY2" fmla="*/ 4761 h 1283125"/>
              <a:gd name="connsiteX3" fmla="*/ 3907422 w 3907422"/>
              <a:gd name="connsiteY3" fmla="*/ 1259606 h 1283125"/>
              <a:gd name="connsiteX4" fmla="*/ 6800 w 3907422"/>
              <a:gd name="connsiteY4" fmla="*/ 1283125 h 1283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07422" h="1283125">
                <a:moveTo>
                  <a:pt x="6800" y="1283125"/>
                </a:moveTo>
                <a:cubicBezTo>
                  <a:pt x="4533" y="855417"/>
                  <a:pt x="2267" y="427708"/>
                  <a:pt x="0" y="0"/>
                </a:cubicBezTo>
                <a:lnTo>
                  <a:pt x="3262105" y="4761"/>
                </a:lnTo>
                <a:lnTo>
                  <a:pt x="3907422" y="1259606"/>
                </a:lnTo>
                <a:lnTo>
                  <a:pt x="6800" y="1283125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E23F5182-EACD-E9BA-495E-E32B68FAA04F}"/>
              </a:ext>
            </a:extLst>
          </p:cNvPr>
          <p:cNvSpPr/>
          <p:nvPr/>
        </p:nvSpPr>
        <p:spPr>
          <a:xfrm flipV="1">
            <a:off x="-22729" y="0"/>
            <a:ext cx="801990" cy="2885302"/>
          </a:xfrm>
          <a:prstGeom prst="parallelogram">
            <a:avLst>
              <a:gd name="adj" fmla="val 56737"/>
            </a:avLst>
          </a:prstGeom>
          <a:solidFill>
            <a:srgbClr val="00206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Parallelogram 2">
            <a:extLst>
              <a:ext uri="{FF2B5EF4-FFF2-40B4-BE49-F238E27FC236}">
                <a16:creationId xmlns:a16="http://schemas.microsoft.com/office/drawing/2014/main" id="{0BB93D68-9CE6-B472-A788-461B3CDD5B9E}"/>
              </a:ext>
            </a:extLst>
          </p:cNvPr>
          <p:cNvSpPr/>
          <p:nvPr/>
        </p:nvSpPr>
        <p:spPr>
          <a:xfrm flipV="1">
            <a:off x="539158" y="800199"/>
            <a:ext cx="801990" cy="2885302"/>
          </a:xfrm>
          <a:prstGeom prst="parallelogram">
            <a:avLst>
              <a:gd name="adj" fmla="val 5673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rapezium 1">
            <a:extLst>
              <a:ext uri="{FF2B5EF4-FFF2-40B4-BE49-F238E27FC236}">
                <a16:creationId xmlns:a16="http://schemas.microsoft.com/office/drawing/2014/main" id="{C136A6E0-BCB6-1B30-D843-E2FFDDA37841}"/>
              </a:ext>
            </a:extLst>
          </p:cNvPr>
          <p:cNvSpPr/>
          <p:nvPr/>
        </p:nvSpPr>
        <p:spPr>
          <a:xfrm>
            <a:off x="-22729" y="5869657"/>
            <a:ext cx="4798243" cy="1068470"/>
          </a:xfrm>
          <a:custGeom>
            <a:avLst/>
            <a:gdLst>
              <a:gd name="connsiteX0" fmla="*/ 0 w 3695307"/>
              <a:gd name="connsiteY0" fmla="*/ 1330259 h 1330259"/>
              <a:gd name="connsiteX1" fmla="*/ 332565 w 3695307"/>
              <a:gd name="connsiteY1" fmla="*/ 0 h 1330259"/>
              <a:gd name="connsiteX2" fmla="*/ 3362742 w 3695307"/>
              <a:gd name="connsiteY2" fmla="*/ 0 h 1330259"/>
              <a:gd name="connsiteX3" fmla="*/ 3695307 w 3695307"/>
              <a:gd name="connsiteY3" fmla="*/ 1330259 h 1330259"/>
              <a:gd name="connsiteX4" fmla="*/ 0 w 3695307"/>
              <a:gd name="connsiteY4" fmla="*/ 1330259 h 1330259"/>
              <a:gd name="connsiteX0" fmla="*/ 6800 w 3702107"/>
              <a:gd name="connsiteY0" fmla="*/ 1330259 h 1330259"/>
              <a:gd name="connsiteX1" fmla="*/ 0 w 3702107"/>
              <a:gd name="connsiteY1" fmla="*/ 47134 h 1330259"/>
              <a:gd name="connsiteX2" fmla="*/ 3369542 w 3702107"/>
              <a:gd name="connsiteY2" fmla="*/ 0 h 1330259"/>
              <a:gd name="connsiteX3" fmla="*/ 3702107 w 3702107"/>
              <a:gd name="connsiteY3" fmla="*/ 1330259 h 1330259"/>
              <a:gd name="connsiteX4" fmla="*/ 6800 w 3702107"/>
              <a:gd name="connsiteY4" fmla="*/ 1330259 h 1330259"/>
              <a:gd name="connsiteX0" fmla="*/ 6800 w 3702107"/>
              <a:gd name="connsiteY0" fmla="*/ 1283125 h 1283125"/>
              <a:gd name="connsiteX1" fmla="*/ 0 w 3702107"/>
              <a:gd name="connsiteY1" fmla="*/ 0 h 1283125"/>
              <a:gd name="connsiteX2" fmla="*/ 3322408 w 3702107"/>
              <a:gd name="connsiteY2" fmla="*/ 28280 h 1283125"/>
              <a:gd name="connsiteX3" fmla="*/ 3702107 w 3702107"/>
              <a:gd name="connsiteY3" fmla="*/ 1283125 h 1283125"/>
              <a:gd name="connsiteX4" fmla="*/ 6800 w 3702107"/>
              <a:gd name="connsiteY4" fmla="*/ 1283125 h 1283125"/>
              <a:gd name="connsiteX0" fmla="*/ 6800 w 4305423"/>
              <a:gd name="connsiteY0" fmla="*/ 1283125 h 1283125"/>
              <a:gd name="connsiteX1" fmla="*/ 0 w 4305423"/>
              <a:gd name="connsiteY1" fmla="*/ 0 h 1283125"/>
              <a:gd name="connsiteX2" fmla="*/ 3322408 w 4305423"/>
              <a:gd name="connsiteY2" fmla="*/ 28280 h 1283125"/>
              <a:gd name="connsiteX3" fmla="*/ 4305423 w 4305423"/>
              <a:gd name="connsiteY3" fmla="*/ 1259607 h 1283125"/>
              <a:gd name="connsiteX4" fmla="*/ 6800 w 4305423"/>
              <a:gd name="connsiteY4" fmla="*/ 1283125 h 1283125"/>
              <a:gd name="connsiteX0" fmla="*/ 6800 w 4305423"/>
              <a:gd name="connsiteY0" fmla="*/ 1283125 h 1283125"/>
              <a:gd name="connsiteX1" fmla="*/ 0 w 4305423"/>
              <a:gd name="connsiteY1" fmla="*/ 0 h 1283125"/>
              <a:gd name="connsiteX2" fmla="*/ 3262105 w 4305423"/>
              <a:gd name="connsiteY2" fmla="*/ 4761 h 1283125"/>
              <a:gd name="connsiteX3" fmla="*/ 4305423 w 4305423"/>
              <a:gd name="connsiteY3" fmla="*/ 1259607 h 1283125"/>
              <a:gd name="connsiteX4" fmla="*/ 6800 w 4305423"/>
              <a:gd name="connsiteY4" fmla="*/ 1283125 h 1283125"/>
              <a:gd name="connsiteX0" fmla="*/ 6800 w 4305423"/>
              <a:gd name="connsiteY0" fmla="*/ 1283125 h 1283125"/>
              <a:gd name="connsiteX1" fmla="*/ 0 w 4305423"/>
              <a:gd name="connsiteY1" fmla="*/ 0 h 1283125"/>
              <a:gd name="connsiteX2" fmla="*/ 3262105 w 4305423"/>
              <a:gd name="connsiteY2" fmla="*/ 4761 h 1283125"/>
              <a:gd name="connsiteX3" fmla="*/ 4305423 w 4305423"/>
              <a:gd name="connsiteY3" fmla="*/ 1224329 h 1283125"/>
              <a:gd name="connsiteX4" fmla="*/ 6800 w 4305423"/>
              <a:gd name="connsiteY4" fmla="*/ 1283125 h 1283125"/>
              <a:gd name="connsiteX0" fmla="*/ 6800 w 4341604"/>
              <a:gd name="connsiteY0" fmla="*/ 1283125 h 1283125"/>
              <a:gd name="connsiteX1" fmla="*/ 0 w 4341604"/>
              <a:gd name="connsiteY1" fmla="*/ 0 h 1283125"/>
              <a:gd name="connsiteX2" fmla="*/ 3262105 w 4341604"/>
              <a:gd name="connsiteY2" fmla="*/ 4761 h 1283125"/>
              <a:gd name="connsiteX3" fmla="*/ 4341604 w 4341604"/>
              <a:gd name="connsiteY3" fmla="*/ 1259606 h 1283125"/>
              <a:gd name="connsiteX4" fmla="*/ 6800 w 4341604"/>
              <a:gd name="connsiteY4" fmla="*/ 1283125 h 1283125"/>
              <a:gd name="connsiteX0" fmla="*/ 6800 w 3895361"/>
              <a:gd name="connsiteY0" fmla="*/ 1283125 h 1283125"/>
              <a:gd name="connsiteX1" fmla="*/ 0 w 3895361"/>
              <a:gd name="connsiteY1" fmla="*/ 0 h 1283125"/>
              <a:gd name="connsiteX2" fmla="*/ 3262105 w 3895361"/>
              <a:gd name="connsiteY2" fmla="*/ 4761 h 1283125"/>
              <a:gd name="connsiteX3" fmla="*/ 3895361 w 3895361"/>
              <a:gd name="connsiteY3" fmla="*/ 1229726 h 1283125"/>
              <a:gd name="connsiteX4" fmla="*/ 6800 w 3895361"/>
              <a:gd name="connsiteY4" fmla="*/ 1283125 h 1283125"/>
              <a:gd name="connsiteX0" fmla="*/ 6800 w 3907422"/>
              <a:gd name="connsiteY0" fmla="*/ 1283125 h 1283125"/>
              <a:gd name="connsiteX1" fmla="*/ 0 w 3907422"/>
              <a:gd name="connsiteY1" fmla="*/ 0 h 1283125"/>
              <a:gd name="connsiteX2" fmla="*/ 3262105 w 3907422"/>
              <a:gd name="connsiteY2" fmla="*/ 4761 h 1283125"/>
              <a:gd name="connsiteX3" fmla="*/ 3907422 w 3907422"/>
              <a:gd name="connsiteY3" fmla="*/ 1259606 h 1283125"/>
              <a:gd name="connsiteX4" fmla="*/ 6800 w 3907422"/>
              <a:gd name="connsiteY4" fmla="*/ 1283125 h 1283125"/>
              <a:gd name="connsiteX0" fmla="*/ 6800 w 3907422"/>
              <a:gd name="connsiteY0" fmla="*/ 1301872 h 1301872"/>
              <a:gd name="connsiteX1" fmla="*/ 0 w 3907422"/>
              <a:gd name="connsiteY1" fmla="*/ 18747 h 1301872"/>
              <a:gd name="connsiteX2" fmla="*/ 2603550 w 3907422"/>
              <a:gd name="connsiteY2" fmla="*/ 0 h 1301872"/>
              <a:gd name="connsiteX3" fmla="*/ 3907422 w 3907422"/>
              <a:gd name="connsiteY3" fmla="*/ 1278353 h 1301872"/>
              <a:gd name="connsiteX4" fmla="*/ 6800 w 3907422"/>
              <a:gd name="connsiteY4" fmla="*/ 1301872 h 1301872"/>
              <a:gd name="connsiteX0" fmla="*/ 6800 w 3907422"/>
              <a:gd name="connsiteY0" fmla="*/ 1301872 h 1301872"/>
              <a:gd name="connsiteX1" fmla="*/ 0 w 3907422"/>
              <a:gd name="connsiteY1" fmla="*/ 18747 h 1301872"/>
              <a:gd name="connsiteX2" fmla="*/ 2537695 w 3907422"/>
              <a:gd name="connsiteY2" fmla="*/ 0 h 1301872"/>
              <a:gd name="connsiteX3" fmla="*/ 3907422 w 3907422"/>
              <a:gd name="connsiteY3" fmla="*/ 1278353 h 1301872"/>
              <a:gd name="connsiteX4" fmla="*/ 6800 w 3907422"/>
              <a:gd name="connsiteY4" fmla="*/ 1301872 h 1301872"/>
              <a:gd name="connsiteX0" fmla="*/ 6800 w 3907422"/>
              <a:gd name="connsiteY0" fmla="*/ 1307544 h 1307544"/>
              <a:gd name="connsiteX1" fmla="*/ 0 w 3907422"/>
              <a:gd name="connsiteY1" fmla="*/ 24419 h 1307544"/>
              <a:gd name="connsiteX2" fmla="*/ 2640136 w 3907422"/>
              <a:gd name="connsiteY2" fmla="*/ 0 h 1307544"/>
              <a:gd name="connsiteX3" fmla="*/ 3907422 w 3907422"/>
              <a:gd name="connsiteY3" fmla="*/ 1284025 h 1307544"/>
              <a:gd name="connsiteX4" fmla="*/ 6800 w 3907422"/>
              <a:gd name="connsiteY4" fmla="*/ 1307544 h 1307544"/>
              <a:gd name="connsiteX0" fmla="*/ 6800 w 3724490"/>
              <a:gd name="connsiteY0" fmla="*/ 1307544 h 1307544"/>
              <a:gd name="connsiteX1" fmla="*/ 0 w 3724490"/>
              <a:gd name="connsiteY1" fmla="*/ 24419 h 1307544"/>
              <a:gd name="connsiteX2" fmla="*/ 2640136 w 3724490"/>
              <a:gd name="connsiteY2" fmla="*/ 0 h 1307544"/>
              <a:gd name="connsiteX3" fmla="*/ 3724490 w 3724490"/>
              <a:gd name="connsiteY3" fmla="*/ 1272679 h 1307544"/>
              <a:gd name="connsiteX4" fmla="*/ 6800 w 3724490"/>
              <a:gd name="connsiteY4" fmla="*/ 1307544 h 1307544"/>
              <a:gd name="connsiteX0" fmla="*/ 6800 w 3724490"/>
              <a:gd name="connsiteY0" fmla="*/ 1335056 h 1335056"/>
              <a:gd name="connsiteX1" fmla="*/ 0 w 3724490"/>
              <a:gd name="connsiteY1" fmla="*/ 51931 h 1335056"/>
              <a:gd name="connsiteX2" fmla="*/ 2593322 w 3724490"/>
              <a:gd name="connsiteY2" fmla="*/ 0 h 1335056"/>
              <a:gd name="connsiteX3" fmla="*/ 3724490 w 3724490"/>
              <a:gd name="connsiteY3" fmla="*/ 1300191 h 1335056"/>
              <a:gd name="connsiteX4" fmla="*/ 6800 w 3724490"/>
              <a:gd name="connsiteY4" fmla="*/ 1335056 h 1335056"/>
              <a:gd name="connsiteX0" fmla="*/ 6800 w 3724490"/>
              <a:gd name="connsiteY0" fmla="*/ 1292241 h 1292241"/>
              <a:gd name="connsiteX1" fmla="*/ 0 w 3724490"/>
              <a:gd name="connsiteY1" fmla="*/ 9116 h 1292241"/>
              <a:gd name="connsiteX2" fmla="*/ 2605152 w 3724490"/>
              <a:gd name="connsiteY2" fmla="*/ 0 h 1292241"/>
              <a:gd name="connsiteX3" fmla="*/ 3724490 w 3724490"/>
              <a:gd name="connsiteY3" fmla="*/ 1257376 h 1292241"/>
              <a:gd name="connsiteX4" fmla="*/ 6800 w 3724490"/>
              <a:gd name="connsiteY4" fmla="*/ 1292241 h 1292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24490" h="1292241">
                <a:moveTo>
                  <a:pt x="6800" y="1292241"/>
                </a:moveTo>
                <a:cubicBezTo>
                  <a:pt x="4533" y="864533"/>
                  <a:pt x="2267" y="436824"/>
                  <a:pt x="0" y="9116"/>
                </a:cubicBezTo>
                <a:lnTo>
                  <a:pt x="2605152" y="0"/>
                </a:lnTo>
                <a:lnTo>
                  <a:pt x="3724490" y="1257376"/>
                </a:lnTo>
                <a:lnTo>
                  <a:pt x="6800" y="1292241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0CE8990-29C3-B483-E1C3-7A766988DA46}"/>
              </a:ext>
            </a:extLst>
          </p:cNvPr>
          <p:cNvCxnSpPr>
            <a:cxnSpLocks/>
          </p:cNvCxnSpPr>
          <p:nvPr/>
        </p:nvCxnSpPr>
        <p:spPr>
          <a:xfrm>
            <a:off x="3012904" y="1121790"/>
            <a:ext cx="8336966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C03F4C2-F324-F1F0-44E4-F5094BD8CE12}"/>
              </a:ext>
            </a:extLst>
          </p:cNvPr>
          <p:cNvCxnSpPr/>
          <p:nvPr/>
        </p:nvCxnSpPr>
        <p:spPr>
          <a:xfrm>
            <a:off x="11368723" y="1102936"/>
            <a:ext cx="0" cy="4920792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blue and black logo&#10;&#10;Description automatically generated">
            <a:extLst>
              <a:ext uri="{FF2B5EF4-FFF2-40B4-BE49-F238E27FC236}">
                <a16:creationId xmlns:a16="http://schemas.microsoft.com/office/drawing/2014/main" id="{6E22FC26-3FE5-CFB8-20CA-4338D818DAA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158" y="80550"/>
            <a:ext cx="1652612" cy="540933"/>
          </a:xfrm>
          <a:prstGeom prst="rect">
            <a:avLst/>
          </a:prstGeom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62A57280-6391-21F1-0709-1BE0CE25F7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5849" y="2349205"/>
            <a:ext cx="8542406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Overview: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I completed an internship at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Pragyan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SmartAI Technology LLP, focusing on artificial intelligence (AI) and machine learning (ML).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Duration: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The internship lasted from 10 Nov 2023 to 17 Feb 2024.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Key Areas of Focus: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My main areas of focus were developing predictive models, enhancing my coding skills in Python, and working with deep learning frameworks. </a:t>
            </a:r>
          </a:p>
        </p:txBody>
      </p:sp>
    </p:spTree>
    <p:extLst>
      <p:ext uri="{BB962C8B-B14F-4D97-AF65-F5344CB8AC3E}">
        <p14:creationId xmlns:p14="http://schemas.microsoft.com/office/powerpoint/2010/main" val="3123095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rapezium 1">
            <a:extLst>
              <a:ext uri="{FF2B5EF4-FFF2-40B4-BE49-F238E27FC236}">
                <a16:creationId xmlns:a16="http://schemas.microsoft.com/office/drawing/2014/main" id="{C80821FA-60C1-2DEB-5A4D-943D09F07DB6}"/>
              </a:ext>
            </a:extLst>
          </p:cNvPr>
          <p:cNvSpPr/>
          <p:nvPr/>
        </p:nvSpPr>
        <p:spPr>
          <a:xfrm>
            <a:off x="664901" y="6172104"/>
            <a:ext cx="4496677" cy="779329"/>
          </a:xfrm>
          <a:custGeom>
            <a:avLst/>
            <a:gdLst>
              <a:gd name="connsiteX0" fmla="*/ 0 w 3695307"/>
              <a:gd name="connsiteY0" fmla="*/ 1330259 h 1330259"/>
              <a:gd name="connsiteX1" fmla="*/ 332565 w 3695307"/>
              <a:gd name="connsiteY1" fmla="*/ 0 h 1330259"/>
              <a:gd name="connsiteX2" fmla="*/ 3362742 w 3695307"/>
              <a:gd name="connsiteY2" fmla="*/ 0 h 1330259"/>
              <a:gd name="connsiteX3" fmla="*/ 3695307 w 3695307"/>
              <a:gd name="connsiteY3" fmla="*/ 1330259 h 1330259"/>
              <a:gd name="connsiteX4" fmla="*/ 0 w 3695307"/>
              <a:gd name="connsiteY4" fmla="*/ 1330259 h 1330259"/>
              <a:gd name="connsiteX0" fmla="*/ 6800 w 3702107"/>
              <a:gd name="connsiteY0" fmla="*/ 1330259 h 1330259"/>
              <a:gd name="connsiteX1" fmla="*/ 0 w 3702107"/>
              <a:gd name="connsiteY1" fmla="*/ 47134 h 1330259"/>
              <a:gd name="connsiteX2" fmla="*/ 3369542 w 3702107"/>
              <a:gd name="connsiteY2" fmla="*/ 0 h 1330259"/>
              <a:gd name="connsiteX3" fmla="*/ 3702107 w 3702107"/>
              <a:gd name="connsiteY3" fmla="*/ 1330259 h 1330259"/>
              <a:gd name="connsiteX4" fmla="*/ 6800 w 3702107"/>
              <a:gd name="connsiteY4" fmla="*/ 1330259 h 1330259"/>
              <a:gd name="connsiteX0" fmla="*/ 6800 w 3702107"/>
              <a:gd name="connsiteY0" fmla="*/ 1283125 h 1283125"/>
              <a:gd name="connsiteX1" fmla="*/ 0 w 3702107"/>
              <a:gd name="connsiteY1" fmla="*/ 0 h 1283125"/>
              <a:gd name="connsiteX2" fmla="*/ 3322408 w 3702107"/>
              <a:gd name="connsiteY2" fmla="*/ 28280 h 1283125"/>
              <a:gd name="connsiteX3" fmla="*/ 3702107 w 3702107"/>
              <a:gd name="connsiteY3" fmla="*/ 1283125 h 1283125"/>
              <a:gd name="connsiteX4" fmla="*/ 6800 w 3702107"/>
              <a:gd name="connsiteY4" fmla="*/ 1283125 h 1283125"/>
              <a:gd name="connsiteX0" fmla="*/ 6800 w 4305423"/>
              <a:gd name="connsiteY0" fmla="*/ 1283125 h 1283125"/>
              <a:gd name="connsiteX1" fmla="*/ 0 w 4305423"/>
              <a:gd name="connsiteY1" fmla="*/ 0 h 1283125"/>
              <a:gd name="connsiteX2" fmla="*/ 3322408 w 4305423"/>
              <a:gd name="connsiteY2" fmla="*/ 28280 h 1283125"/>
              <a:gd name="connsiteX3" fmla="*/ 4305423 w 4305423"/>
              <a:gd name="connsiteY3" fmla="*/ 1259607 h 1283125"/>
              <a:gd name="connsiteX4" fmla="*/ 6800 w 4305423"/>
              <a:gd name="connsiteY4" fmla="*/ 1283125 h 1283125"/>
              <a:gd name="connsiteX0" fmla="*/ 6800 w 4305423"/>
              <a:gd name="connsiteY0" fmla="*/ 1283125 h 1283125"/>
              <a:gd name="connsiteX1" fmla="*/ 0 w 4305423"/>
              <a:gd name="connsiteY1" fmla="*/ 0 h 1283125"/>
              <a:gd name="connsiteX2" fmla="*/ 3262105 w 4305423"/>
              <a:gd name="connsiteY2" fmla="*/ 4761 h 1283125"/>
              <a:gd name="connsiteX3" fmla="*/ 4305423 w 4305423"/>
              <a:gd name="connsiteY3" fmla="*/ 1259607 h 1283125"/>
              <a:gd name="connsiteX4" fmla="*/ 6800 w 4305423"/>
              <a:gd name="connsiteY4" fmla="*/ 1283125 h 1283125"/>
              <a:gd name="connsiteX0" fmla="*/ 6800 w 4305423"/>
              <a:gd name="connsiteY0" fmla="*/ 1283125 h 1283125"/>
              <a:gd name="connsiteX1" fmla="*/ 0 w 4305423"/>
              <a:gd name="connsiteY1" fmla="*/ 0 h 1283125"/>
              <a:gd name="connsiteX2" fmla="*/ 3262105 w 4305423"/>
              <a:gd name="connsiteY2" fmla="*/ 4761 h 1283125"/>
              <a:gd name="connsiteX3" fmla="*/ 4305423 w 4305423"/>
              <a:gd name="connsiteY3" fmla="*/ 1224329 h 1283125"/>
              <a:gd name="connsiteX4" fmla="*/ 6800 w 4305423"/>
              <a:gd name="connsiteY4" fmla="*/ 1283125 h 1283125"/>
              <a:gd name="connsiteX0" fmla="*/ 6800 w 4341604"/>
              <a:gd name="connsiteY0" fmla="*/ 1283125 h 1283125"/>
              <a:gd name="connsiteX1" fmla="*/ 0 w 4341604"/>
              <a:gd name="connsiteY1" fmla="*/ 0 h 1283125"/>
              <a:gd name="connsiteX2" fmla="*/ 3262105 w 4341604"/>
              <a:gd name="connsiteY2" fmla="*/ 4761 h 1283125"/>
              <a:gd name="connsiteX3" fmla="*/ 4341604 w 4341604"/>
              <a:gd name="connsiteY3" fmla="*/ 1259606 h 1283125"/>
              <a:gd name="connsiteX4" fmla="*/ 6800 w 4341604"/>
              <a:gd name="connsiteY4" fmla="*/ 1283125 h 1283125"/>
              <a:gd name="connsiteX0" fmla="*/ 6800 w 3895361"/>
              <a:gd name="connsiteY0" fmla="*/ 1283125 h 1283125"/>
              <a:gd name="connsiteX1" fmla="*/ 0 w 3895361"/>
              <a:gd name="connsiteY1" fmla="*/ 0 h 1283125"/>
              <a:gd name="connsiteX2" fmla="*/ 3262105 w 3895361"/>
              <a:gd name="connsiteY2" fmla="*/ 4761 h 1283125"/>
              <a:gd name="connsiteX3" fmla="*/ 3895361 w 3895361"/>
              <a:gd name="connsiteY3" fmla="*/ 1229726 h 1283125"/>
              <a:gd name="connsiteX4" fmla="*/ 6800 w 3895361"/>
              <a:gd name="connsiteY4" fmla="*/ 1283125 h 1283125"/>
              <a:gd name="connsiteX0" fmla="*/ 6800 w 3907422"/>
              <a:gd name="connsiteY0" fmla="*/ 1283125 h 1283125"/>
              <a:gd name="connsiteX1" fmla="*/ 0 w 3907422"/>
              <a:gd name="connsiteY1" fmla="*/ 0 h 1283125"/>
              <a:gd name="connsiteX2" fmla="*/ 3262105 w 3907422"/>
              <a:gd name="connsiteY2" fmla="*/ 4761 h 1283125"/>
              <a:gd name="connsiteX3" fmla="*/ 3907422 w 3907422"/>
              <a:gd name="connsiteY3" fmla="*/ 1259606 h 1283125"/>
              <a:gd name="connsiteX4" fmla="*/ 6800 w 3907422"/>
              <a:gd name="connsiteY4" fmla="*/ 1283125 h 1283125"/>
              <a:gd name="connsiteX0" fmla="*/ 6800 w 3907422"/>
              <a:gd name="connsiteY0" fmla="*/ 1301872 h 1301872"/>
              <a:gd name="connsiteX1" fmla="*/ 0 w 3907422"/>
              <a:gd name="connsiteY1" fmla="*/ 18747 h 1301872"/>
              <a:gd name="connsiteX2" fmla="*/ 2603550 w 3907422"/>
              <a:gd name="connsiteY2" fmla="*/ 0 h 1301872"/>
              <a:gd name="connsiteX3" fmla="*/ 3907422 w 3907422"/>
              <a:gd name="connsiteY3" fmla="*/ 1278353 h 1301872"/>
              <a:gd name="connsiteX4" fmla="*/ 6800 w 3907422"/>
              <a:gd name="connsiteY4" fmla="*/ 1301872 h 1301872"/>
              <a:gd name="connsiteX0" fmla="*/ 6800 w 3907422"/>
              <a:gd name="connsiteY0" fmla="*/ 1301872 h 1301872"/>
              <a:gd name="connsiteX1" fmla="*/ 0 w 3907422"/>
              <a:gd name="connsiteY1" fmla="*/ 18747 h 1301872"/>
              <a:gd name="connsiteX2" fmla="*/ 2537695 w 3907422"/>
              <a:gd name="connsiteY2" fmla="*/ 0 h 1301872"/>
              <a:gd name="connsiteX3" fmla="*/ 3907422 w 3907422"/>
              <a:gd name="connsiteY3" fmla="*/ 1278353 h 1301872"/>
              <a:gd name="connsiteX4" fmla="*/ 6800 w 3907422"/>
              <a:gd name="connsiteY4" fmla="*/ 1301872 h 1301872"/>
              <a:gd name="connsiteX0" fmla="*/ 6800 w 3907422"/>
              <a:gd name="connsiteY0" fmla="*/ 1307544 h 1307544"/>
              <a:gd name="connsiteX1" fmla="*/ 0 w 3907422"/>
              <a:gd name="connsiteY1" fmla="*/ 24419 h 1307544"/>
              <a:gd name="connsiteX2" fmla="*/ 2640136 w 3907422"/>
              <a:gd name="connsiteY2" fmla="*/ 0 h 1307544"/>
              <a:gd name="connsiteX3" fmla="*/ 3907422 w 3907422"/>
              <a:gd name="connsiteY3" fmla="*/ 1284025 h 1307544"/>
              <a:gd name="connsiteX4" fmla="*/ 6800 w 3907422"/>
              <a:gd name="connsiteY4" fmla="*/ 1307544 h 1307544"/>
              <a:gd name="connsiteX0" fmla="*/ 6800 w 3724490"/>
              <a:gd name="connsiteY0" fmla="*/ 1307544 h 1307544"/>
              <a:gd name="connsiteX1" fmla="*/ 0 w 3724490"/>
              <a:gd name="connsiteY1" fmla="*/ 24419 h 1307544"/>
              <a:gd name="connsiteX2" fmla="*/ 2640136 w 3724490"/>
              <a:gd name="connsiteY2" fmla="*/ 0 h 1307544"/>
              <a:gd name="connsiteX3" fmla="*/ 3724490 w 3724490"/>
              <a:gd name="connsiteY3" fmla="*/ 1272679 h 1307544"/>
              <a:gd name="connsiteX4" fmla="*/ 6800 w 3724490"/>
              <a:gd name="connsiteY4" fmla="*/ 1307544 h 1307544"/>
              <a:gd name="connsiteX0" fmla="*/ 6800 w 3724490"/>
              <a:gd name="connsiteY0" fmla="*/ 1335056 h 1335056"/>
              <a:gd name="connsiteX1" fmla="*/ 0 w 3724490"/>
              <a:gd name="connsiteY1" fmla="*/ 51931 h 1335056"/>
              <a:gd name="connsiteX2" fmla="*/ 2593322 w 3724490"/>
              <a:gd name="connsiteY2" fmla="*/ 0 h 1335056"/>
              <a:gd name="connsiteX3" fmla="*/ 3724490 w 3724490"/>
              <a:gd name="connsiteY3" fmla="*/ 1300191 h 1335056"/>
              <a:gd name="connsiteX4" fmla="*/ 6800 w 3724490"/>
              <a:gd name="connsiteY4" fmla="*/ 1335056 h 1335056"/>
              <a:gd name="connsiteX0" fmla="*/ 6800 w 3534241"/>
              <a:gd name="connsiteY0" fmla="*/ 1335056 h 1335056"/>
              <a:gd name="connsiteX1" fmla="*/ 0 w 3534241"/>
              <a:gd name="connsiteY1" fmla="*/ 51931 h 1335056"/>
              <a:gd name="connsiteX2" fmla="*/ 2593322 w 3534241"/>
              <a:gd name="connsiteY2" fmla="*/ 0 h 1335056"/>
              <a:gd name="connsiteX3" fmla="*/ 3534241 w 3534241"/>
              <a:gd name="connsiteY3" fmla="*/ 1286586 h 1335056"/>
              <a:gd name="connsiteX4" fmla="*/ 6800 w 3534241"/>
              <a:gd name="connsiteY4" fmla="*/ 1335056 h 1335056"/>
              <a:gd name="connsiteX0" fmla="*/ 6800 w 3534241"/>
              <a:gd name="connsiteY0" fmla="*/ 1323647 h 1323647"/>
              <a:gd name="connsiteX1" fmla="*/ 0 w 3534241"/>
              <a:gd name="connsiteY1" fmla="*/ 40522 h 1323647"/>
              <a:gd name="connsiteX2" fmla="*/ 2563748 w 3534241"/>
              <a:gd name="connsiteY2" fmla="*/ 0 h 1323647"/>
              <a:gd name="connsiteX3" fmla="*/ 3534241 w 3534241"/>
              <a:gd name="connsiteY3" fmla="*/ 1275177 h 1323647"/>
              <a:gd name="connsiteX4" fmla="*/ 6800 w 3534241"/>
              <a:gd name="connsiteY4" fmla="*/ 1323647 h 1323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34241" h="1323647">
                <a:moveTo>
                  <a:pt x="6800" y="1323647"/>
                </a:moveTo>
                <a:cubicBezTo>
                  <a:pt x="4533" y="895939"/>
                  <a:pt x="2267" y="468230"/>
                  <a:pt x="0" y="40522"/>
                </a:cubicBezTo>
                <a:lnTo>
                  <a:pt x="2563748" y="0"/>
                </a:lnTo>
                <a:lnTo>
                  <a:pt x="3534241" y="1275177"/>
                </a:lnTo>
                <a:lnTo>
                  <a:pt x="6800" y="1323647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68E064A-A0C9-F074-38CD-1A4B176B7AFA}"/>
              </a:ext>
            </a:extLst>
          </p:cNvPr>
          <p:cNvSpPr txBox="1"/>
          <p:nvPr/>
        </p:nvSpPr>
        <p:spPr>
          <a:xfrm>
            <a:off x="4572000" y="216044"/>
            <a:ext cx="47853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C000"/>
                </a:solidFill>
              </a:rPr>
              <a:t>Company</a:t>
            </a:r>
            <a:r>
              <a:rPr lang="en-US" sz="4000" dirty="0">
                <a:solidFill>
                  <a:srgbClr val="FFC000"/>
                </a:solidFill>
                <a:latin typeface="Arial Black" panose="020B0A04020102020204" pitchFamily="34" charset="0"/>
              </a:rPr>
              <a:t> </a:t>
            </a:r>
            <a:r>
              <a:rPr lang="en-US" sz="4000" dirty="0">
                <a:solidFill>
                  <a:srgbClr val="FFC000"/>
                </a:solidFill>
              </a:rPr>
              <a:t>Profile</a:t>
            </a:r>
            <a:endParaRPr lang="en-IN" sz="4000" dirty="0">
              <a:solidFill>
                <a:srgbClr val="FFC000"/>
              </a:solidFill>
            </a:endParaRPr>
          </a:p>
        </p:txBody>
      </p:sp>
      <p:sp>
        <p:nvSpPr>
          <p:cNvPr id="2" name="Trapezium 1">
            <a:extLst>
              <a:ext uri="{FF2B5EF4-FFF2-40B4-BE49-F238E27FC236}">
                <a16:creationId xmlns:a16="http://schemas.microsoft.com/office/drawing/2014/main" id="{B6697138-B1EB-F246-6B2A-DD6A7A36BFBC}"/>
              </a:ext>
            </a:extLst>
          </p:cNvPr>
          <p:cNvSpPr/>
          <p:nvPr/>
        </p:nvSpPr>
        <p:spPr>
          <a:xfrm>
            <a:off x="-41208" y="1"/>
            <a:ext cx="3054112" cy="809626"/>
          </a:xfrm>
          <a:custGeom>
            <a:avLst/>
            <a:gdLst>
              <a:gd name="connsiteX0" fmla="*/ 0 w 3695307"/>
              <a:gd name="connsiteY0" fmla="*/ 1330259 h 1330259"/>
              <a:gd name="connsiteX1" fmla="*/ 332565 w 3695307"/>
              <a:gd name="connsiteY1" fmla="*/ 0 h 1330259"/>
              <a:gd name="connsiteX2" fmla="*/ 3362742 w 3695307"/>
              <a:gd name="connsiteY2" fmla="*/ 0 h 1330259"/>
              <a:gd name="connsiteX3" fmla="*/ 3695307 w 3695307"/>
              <a:gd name="connsiteY3" fmla="*/ 1330259 h 1330259"/>
              <a:gd name="connsiteX4" fmla="*/ 0 w 3695307"/>
              <a:gd name="connsiteY4" fmla="*/ 1330259 h 1330259"/>
              <a:gd name="connsiteX0" fmla="*/ 6800 w 3702107"/>
              <a:gd name="connsiteY0" fmla="*/ 1330259 h 1330259"/>
              <a:gd name="connsiteX1" fmla="*/ 0 w 3702107"/>
              <a:gd name="connsiteY1" fmla="*/ 47134 h 1330259"/>
              <a:gd name="connsiteX2" fmla="*/ 3369542 w 3702107"/>
              <a:gd name="connsiteY2" fmla="*/ 0 h 1330259"/>
              <a:gd name="connsiteX3" fmla="*/ 3702107 w 3702107"/>
              <a:gd name="connsiteY3" fmla="*/ 1330259 h 1330259"/>
              <a:gd name="connsiteX4" fmla="*/ 6800 w 3702107"/>
              <a:gd name="connsiteY4" fmla="*/ 1330259 h 1330259"/>
              <a:gd name="connsiteX0" fmla="*/ 6800 w 3702107"/>
              <a:gd name="connsiteY0" fmla="*/ 1283125 h 1283125"/>
              <a:gd name="connsiteX1" fmla="*/ 0 w 3702107"/>
              <a:gd name="connsiteY1" fmla="*/ 0 h 1283125"/>
              <a:gd name="connsiteX2" fmla="*/ 3322408 w 3702107"/>
              <a:gd name="connsiteY2" fmla="*/ 28280 h 1283125"/>
              <a:gd name="connsiteX3" fmla="*/ 3702107 w 3702107"/>
              <a:gd name="connsiteY3" fmla="*/ 1283125 h 1283125"/>
              <a:gd name="connsiteX4" fmla="*/ 6800 w 3702107"/>
              <a:gd name="connsiteY4" fmla="*/ 1283125 h 1283125"/>
              <a:gd name="connsiteX0" fmla="*/ 6800 w 4305423"/>
              <a:gd name="connsiteY0" fmla="*/ 1283125 h 1283125"/>
              <a:gd name="connsiteX1" fmla="*/ 0 w 4305423"/>
              <a:gd name="connsiteY1" fmla="*/ 0 h 1283125"/>
              <a:gd name="connsiteX2" fmla="*/ 3322408 w 4305423"/>
              <a:gd name="connsiteY2" fmla="*/ 28280 h 1283125"/>
              <a:gd name="connsiteX3" fmla="*/ 4305423 w 4305423"/>
              <a:gd name="connsiteY3" fmla="*/ 1259607 h 1283125"/>
              <a:gd name="connsiteX4" fmla="*/ 6800 w 4305423"/>
              <a:gd name="connsiteY4" fmla="*/ 1283125 h 1283125"/>
              <a:gd name="connsiteX0" fmla="*/ 6800 w 4305423"/>
              <a:gd name="connsiteY0" fmla="*/ 1283125 h 1283125"/>
              <a:gd name="connsiteX1" fmla="*/ 0 w 4305423"/>
              <a:gd name="connsiteY1" fmla="*/ 0 h 1283125"/>
              <a:gd name="connsiteX2" fmla="*/ 3262105 w 4305423"/>
              <a:gd name="connsiteY2" fmla="*/ 4761 h 1283125"/>
              <a:gd name="connsiteX3" fmla="*/ 4305423 w 4305423"/>
              <a:gd name="connsiteY3" fmla="*/ 1259607 h 1283125"/>
              <a:gd name="connsiteX4" fmla="*/ 6800 w 4305423"/>
              <a:gd name="connsiteY4" fmla="*/ 1283125 h 1283125"/>
              <a:gd name="connsiteX0" fmla="*/ 6800 w 4305423"/>
              <a:gd name="connsiteY0" fmla="*/ 1283125 h 1283125"/>
              <a:gd name="connsiteX1" fmla="*/ 0 w 4305423"/>
              <a:gd name="connsiteY1" fmla="*/ 0 h 1283125"/>
              <a:gd name="connsiteX2" fmla="*/ 3262105 w 4305423"/>
              <a:gd name="connsiteY2" fmla="*/ 4761 h 1283125"/>
              <a:gd name="connsiteX3" fmla="*/ 4305423 w 4305423"/>
              <a:gd name="connsiteY3" fmla="*/ 1224329 h 1283125"/>
              <a:gd name="connsiteX4" fmla="*/ 6800 w 4305423"/>
              <a:gd name="connsiteY4" fmla="*/ 1283125 h 1283125"/>
              <a:gd name="connsiteX0" fmla="*/ 6800 w 4341604"/>
              <a:gd name="connsiteY0" fmla="*/ 1283125 h 1283125"/>
              <a:gd name="connsiteX1" fmla="*/ 0 w 4341604"/>
              <a:gd name="connsiteY1" fmla="*/ 0 h 1283125"/>
              <a:gd name="connsiteX2" fmla="*/ 3262105 w 4341604"/>
              <a:gd name="connsiteY2" fmla="*/ 4761 h 1283125"/>
              <a:gd name="connsiteX3" fmla="*/ 4341604 w 4341604"/>
              <a:gd name="connsiteY3" fmla="*/ 1259606 h 1283125"/>
              <a:gd name="connsiteX4" fmla="*/ 6800 w 4341604"/>
              <a:gd name="connsiteY4" fmla="*/ 1283125 h 1283125"/>
              <a:gd name="connsiteX0" fmla="*/ 6800 w 3895361"/>
              <a:gd name="connsiteY0" fmla="*/ 1283125 h 1283125"/>
              <a:gd name="connsiteX1" fmla="*/ 0 w 3895361"/>
              <a:gd name="connsiteY1" fmla="*/ 0 h 1283125"/>
              <a:gd name="connsiteX2" fmla="*/ 3262105 w 3895361"/>
              <a:gd name="connsiteY2" fmla="*/ 4761 h 1283125"/>
              <a:gd name="connsiteX3" fmla="*/ 3895361 w 3895361"/>
              <a:gd name="connsiteY3" fmla="*/ 1229726 h 1283125"/>
              <a:gd name="connsiteX4" fmla="*/ 6800 w 3895361"/>
              <a:gd name="connsiteY4" fmla="*/ 1283125 h 1283125"/>
              <a:gd name="connsiteX0" fmla="*/ 6800 w 3907422"/>
              <a:gd name="connsiteY0" fmla="*/ 1283125 h 1283125"/>
              <a:gd name="connsiteX1" fmla="*/ 0 w 3907422"/>
              <a:gd name="connsiteY1" fmla="*/ 0 h 1283125"/>
              <a:gd name="connsiteX2" fmla="*/ 3262105 w 3907422"/>
              <a:gd name="connsiteY2" fmla="*/ 4761 h 1283125"/>
              <a:gd name="connsiteX3" fmla="*/ 3907422 w 3907422"/>
              <a:gd name="connsiteY3" fmla="*/ 1259606 h 1283125"/>
              <a:gd name="connsiteX4" fmla="*/ 6800 w 3907422"/>
              <a:gd name="connsiteY4" fmla="*/ 1283125 h 1283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07422" h="1283125">
                <a:moveTo>
                  <a:pt x="6800" y="1283125"/>
                </a:moveTo>
                <a:cubicBezTo>
                  <a:pt x="4533" y="855417"/>
                  <a:pt x="2267" y="427708"/>
                  <a:pt x="0" y="0"/>
                </a:cubicBezTo>
                <a:lnTo>
                  <a:pt x="3262105" y="4761"/>
                </a:lnTo>
                <a:lnTo>
                  <a:pt x="3907422" y="1259606"/>
                </a:lnTo>
                <a:lnTo>
                  <a:pt x="6800" y="1283125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E23F5182-EACD-E9BA-495E-E32B68FAA04F}"/>
              </a:ext>
            </a:extLst>
          </p:cNvPr>
          <p:cNvSpPr/>
          <p:nvPr/>
        </p:nvSpPr>
        <p:spPr>
          <a:xfrm flipV="1">
            <a:off x="-22729" y="0"/>
            <a:ext cx="801990" cy="2885302"/>
          </a:xfrm>
          <a:prstGeom prst="parallelogram">
            <a:avLst>
              <a:gd name="adj" fmla="val 56737"/>
            </a:avLst>
          </a:prstGeom>
          <a:solidFill>
            <a:srgbClr val="00206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Parallelogram 2">
            <a:extLst>
              <a:ext uri="{FF2B5EF4-FFF2-40B4-BE49-F238E27FC236}">
                <a16:creationId xmlns:a16="http://schemas.microsoft.com/office/drawing/2014/main" id="{0BB93D68-9CE6-B472-A788-461B3CDD5B9E}"/>
              </a:ext>
            </a:extLst>
          </p:cNvPr>
          <p:cNvSpPr/>
          <p:nvPr/>
        </p:nvSpPr>
        <p:spPr>
          <a:xfrm flipV="1">
            <a:off x="539158" y="800199"/>
            <a:ext cx="801990" cy="2885302"/>
          </a:xfrm>
          <a:prstGeom prst="parallelogram">
            <a:avLst>
              <a:gd name="adj" fmla="val 5673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rapezium 1">
            <a:extLst>
              <a:ext uri="{FF2B5EF4-FFF2-40B4-BE49-F238E27FC236}">
                <a16:creationId xmlns:a16="http://schemas.microsoft.com/office/drawing/2014/main" id="{C136A6E0-BCB6-1B30-D843-E2FFDDA37841}"/>
              </a:ext>
            </a:extLst>
          </p:cNvPr>
          <p:cNvSpPr/>
          <p:nvPr/>
        </p:nvSpPr>
        <p:spPr>
          <a:xfrm>
            <a:off x="-22729" y="5983961"/>
            <a:ext cx="4798243" cy="954166"/>
          </a:xfrm>
          <a:custGeom>
            <a:avLst/>
            <a:gdLst>
              <a:gd name="connsiteX0" fmla="*/ 0 w 3695307"/>
              <a:gd name="connsiteY0" fmla="*/ 1330259 h 1330259"/>
              <a:gd name="connsiteX1" fmla="*/ 332565 w 3695307"/>
              <a:gd name="connsiteY1" fmla="*/ 0 h 1330259"/>
              <a:gd name="connsiteX2" fmla="*/ 3362742 w 3695307"/>
              <a:gd name="connsiteY2" fmla="*/ 0 h 1330259"/>
              <a:gd name="connsiteX3" fmla="*/ 3695307 w 3695307"/>
              <a:gd name="connsiteY3" fmla="*/ 1330259 h 1330259"/>
              <a:gd name="connsiteX4" fmla="*/ 0 w 3695307"/>
              <a:gd name="connsiteY4" fmla="*/ 1330259 h 1330259"/>
              <a:gd name="connsiteX0" fmla="*/ 6800 w 3702107"/>
              <a:gd name="connsiteY0" fmla="*/ 1330259 h 1330259"/>
              <a:gd name="connsiteX1" fmla="*/ 0 w 3702107"/>
              <a:gd name="connsiteY1" fmla="*/ 47134 h 1330259"/>
              <a:gd name="connsiteX2" fmla="*/ 3369542 w 3702107"/>
              <a:gd name="connsiteY2" fmla="*/ 0 h 1330259"/>
              <a:gd name="connsiteX3" fmla="*/ 3702107 w 3702107"/>
              <a:gd name="connsiteY3" fmla="*/ 1330259 h 1330259"/>
              <a:gd name="connsiteX4" fmla="*/ 6800 w 3702107"/>
              <a:gd name="connsiteY4" fmla="*/ 1330259 h 1330259"/>
              <a:gd name="connsiteX0" fmla="*/ 6800 w 3702107"/>
              <a:gd name="connsiteY0" fmla="*/ 1283125 h 1283125"/>
              <a:gd name="connsiteX1" fmla="*/ 0 w 3702107"/>
              <a:gd name="connsiteY1" fmla="*/ 0 h 1283125"/>
              <a:gd name="connsiteX2" fmla="*/ 3322408 w 3702107"/>
              <a:gd name="connsiteY2" fmla="*/ 28280 h 1283125"/>
              <a:gd name="connsiteX3" fmla="*/ 3702107 w 3702107"/>
              <a:gd name="connsiteY3" fmla="*/ 1283125 h 1283125"/>
              <a:gd name="connsiteX4" fmla="*/ 6800 w 3702107"/>
              <a:gd name="connsiteY4" fmla="*/ 1283125 h 1283125"/>
              <a:gd name="connsiteX0" fmla="*/ 6800 w 4305423"/>
              <a:gd name="connsiteY0" fmla="*/ 1283125 h 1283125"/>
              <a:gd name="connsiteX1" fmla="*/ 0 w 4305423"/>
              <a:gd name="connsiteY1" fmla="*/ 0 h 1283125"/>
              <a:gd name="connsiteX2" fmla="*/ 3322408 w 4305423"/>
              <a:gd name="connsiteY2" fmla="*/ 28280 h 1283125"/>
              <a:gd name="connsiteX3" fmla="*/ 4305423 w 4305423"/>
              <a:gd name="connsiteY3" fmla="*/ 1259607 h 1283125"/>
              <a:gd name="connsiteX4" fmla="*/ 6800 w 4305423"/>
              <a:gd name="connsiteY4" fmla="*/ 1283125 h 1283125"/>
              <a:gd name="connsiteX0" fmla="*/ 6800 w 4305423"/>
              <a:gd name="connsiteY0" fmla="*/ 1283125 h 1283125"/>
              <a:gd name="connsiteX1" fmla="*/ 0 w 4305423"/>
              <a:gd name="connsiteY1" fmla="*/ 0 h 1283125"/>
              <a:gd name="connsiteX2" fmla="*/ 3262105 w 4305423"/>
              <a:gd name="connsiteY2" fmla="*/ 4761 h 1283125"/>
              <a:gd name="connsiteX3" fmla="*/ 4305423 w 4305423"/>
              <a:gd name="connsiteY3" fmla="*/ 1259607 h 1283125"/>
              <a:gd name="connsiteX4" fmla="*/ 6800 w 4305423"/>
              <a:gd name="connsiteY4" fmla="*/ 1283125 h 1283125"/>
              <a:gd name="connsiteX0" fmla="*/ 6800 w 4305423"/>
              <a:gd name="connsiteY0" fmla="*/ 1283125 h 1283125"/>
              <a:gd name="connsiteX1" fmla="*/ 0 w 4305423"/>
              <a:gd name="connsiteY1" fmla="*/ 0 h 1283125"/>
              <a:gd name="connsiteX2" fmla="*/ 3262105 w 4305423"/>
              <a:gd name="connsiteY2" fmla="*/ 4761 h 1283125"/>
              <a:gd name="connsiteX3" fmla="*/ 4305423 w 4305423"/>
              <a:gd name="connsiteY3" fmla="*/ 1224329 h 1283125"/>
              <a:gd name="connsiteX4" fmla="*/ 6800 w 4305423"/>
              <a:gd name="connsiteY4" fmla="*/ 1283125 h 1283125"/>
              <a:gd name="connsiteX0" fmla="*/ 6800 w 4341604"/>
              <a:gd name="connsiteY0" fmla="*/ 1283125 h 1283125"/>
              <a:gd name="connsiteX1" fmla="*/ 0 w 4341604"/>
              <a:gd name="connsiteY1" fmla="*/ 0 h 1283125"/>
              <a:gd name="connsiteX2" fmla="*/ 3262105 w 4341604"/>
              <a:gd name="connsiteY2" fmla="*/ 4761 h 1283125"/>
              <a:gd name="connsiteX3" fmla="*/ 4341604 w 4341604"/>
              <a:gd name="connsiteY3" fmla="*/ 1259606 h 1283125"/>
              <a:gd name="connsiteX4" fmla="*/ 6800 w 4341604"/>
              <a:gd name="connsiteY4" fmla="*/ 1283125 h 1283125"/>
              <a:gd name="connsiteX0" fmla="*/ 6800 w 3895361"/>
              <a:gd name="connsiteY0" fmla="*/ 1283125 h 1283125"/>
              <a:gd name="connsiteX1" fmla="*/ 0 w 3895361"/>
              <a:gd name="connsiteY1" fmla="*/ 0 h 1283125"/>
              <a:gd name="connsiteX2" fmla="*/ 3262105 w 3895361"/>
              <a:gd name="connsiteY2" fmla="*/ 4761 h 1283125"/>
              <a:gd name="connsiteX3" fmla="*/ 3895361 w 3895361"/>
              <a:gd name="connsiteY3" fmla="*/ 1229726 h 1283125"/>
              <a:gd name="connsiteX4" fmla="*/ 6800 w 3895361"/>
              <a:gd name="connsiteY4" fmla="*/ 1283125 h 1283125"/>
              <a:gd name="connsiteX0" fmla="*/ 6800 w 3907422"/>
              <a:gd name="connsiteY0" fmla="*/ 1283125 h 1283125"/>
              <a:gd name="connsiteX1" fmla="*/ 0 w 3907422"/>
              <a:gd name="connsiteY1" fmla="*/ 0 h 1283125"/>
              <a:gd name="connsiteX2" fmla="*/ 3262105 w 3907422"/>
              <a:gd name="connsiteY2" fmla="*/ 4761 h 1283125"/>
              <a:gd name="connsiteX3" fmla="*/ 3907422 w 3907422"/>
              <a:gd name="connsiteY3" fmla="*/ 1259606 h 1283125"/>
              <a:gd name="connsiteX4" fmla="*/ 6800 w 3907422"/>
              <a:gd name="connsiteY4" fmla="*/ 1283125 h 1283125"/>
              <a:gd name="connsiteX0" fmla="*/ 6800 w 3907422"/>
              <a:gd name="connsiteY0" fmla="*/ 1301872 h 1301872"/>
              <a:gd name="connsiteX1" fmla="*/ 0 w 3907422"/>
              <a:gd name="connsiteY1" fmla="*/ 18747 h 1301872"/>
              <a:gd name="connsiteX2" fmla="*/ 2603550 w 3907422"/>
              <a:gd name="connsiteY2" fmla="*/ 0 h 1301872"/>
              <a:gd name="connsiteX3" fmla="*/ 3907422 w 3907422"/>
              <a:gd name="connsiteY3" fmla="*/ 1278353 h 1301872"/>
              <a:gd name="connsiteX4" fmla="*/ 6800 w 3907422"/>
              <a:gd name="connsiteY4" fmla="*/ 1301872 h 1301872"/>
              <a:gd name="connsiteX0" fmla="*/ 6800 w 3907422"/>
              <a:gd name="connsiteY0" fmla="*/ 1301872 h 1301872"/>
              <a:gd name="connsiteX1" fmla="*/ 0 w 3907422"/>
              <a:gd name="connsiteY1" fmla="*/ 18747 h 1301872"/>
              <a:gd name="connsiteX2" fmla="*/ 2537695 w 3907422"/>
              <a:gd name="connsiteY2" fmla="*/ 0 h 1301872"/>
              <a:gd name="connsiteX3" fmla="*/ 3907422 w 3907422"/>
              <a:gd name="connsiteY3" fmla="*/ 1278353 h 1301872"/>
              <a:gd name="connsiteX4" fmla="*/ 6800 w 3907422"/>
              <a:gd name="connsiteY4" fmla="*/ 1301872 h 1301872"/>
              <a:gd name="connsiteX0" fmla="*/ 6800 w 3907422"/>
              <a:gd name="connsiteY0" fmla="*/ 1307544 h 1307544"/>
              <a:gd name="connsiteX1" fmla="*/ 0 w 3907422"/>
              <a:gd name="connsiteY1" fmla="*/ 24419 h 1307544"/>
              <a:gd name="connsiteX2" fmla="*/ 2640136 w 3907422"/>
              <a:gd name="connsiteY2" fmla="*/ 0 h 1307544"/>
              <a:gd name="connsiteX3" fmla="*/ 3907422 w 3907422"/>
              <a:gd name="connsiteY3" fmla="*/ 1284025 h 1307544"/>
              <a:gd name="connsiteX4" fmla="*/ 6800 w 3907422"/>
              <a:gd name="connsiteY4" fmla="*/ 1307544 h 1307544"/>
              <a:gd name="connsiteX0" fmla="*/ 6800 w 3724490"/>
              <a:gd name="connsiteY0" fmla="*/ 1307544 h 1307544"/>
              <a:gd name="connsiteX1" fmla="*/ 0 w 3724490"/>
              <a:gd name="connsiteY1" fmla="*/ 24419 h 1307544"/>
              <a:gd name="connsiteX2" fmla="*/ 2640136 w 3724490"/>
              <a:gd name="connsiteY2" fmla="*/ 0 h 1307544"/>
              <a:gd name="connsiteX3" fmla="*/ 3724490 w 3724490"/>
              <a:gd name="connsiteY3" fmla="*/ 1272679 h 1307544"/>
              <a:gd name="connsiteX4" fmla="*/ 6800 w 3724490"/>
              <a:gd name="connsiteY4" fmla="*/ 1307544 h 1307544"/>
              <a:gd name="connsiteX0" fmla="*/ 6800 w 3724490"/>
              <a:gd name="connsiteY0" fmla="*/ 1335056 h 1335056"/>
              <a:gd name="connsiteX1" fmla="*/ 0 w 3724490"/>
              <a:gd name="connsiteY1" fmla="*/ 51931 h 1335056"/>
              <a:gd name="connsiteX2" fmla="*/ 2593322 w 3724490"/>
              <a:gd name="connsiteY2" fmla="*/ 0 h 1335056"/>
              <a:gd name="connsiteX3" fmla="*/ 3724490 w 3724490"/>
              <a:gd name="connsiteY3" fmla="*/ 1300191 h 1335056"/>
              <a:gd name="connsiteX4" fmla="*/ 6800 w 3724490"/>
              <a:gd name="connsiteY4" fmla="*/ 1335056 h 1335056"/>
              <a:gd name="connsiteX0" fmla="*/ 6800 w 3724490"/>
              <a:gd name="connsiteY0" fmla="*/ 1292241 h 1292241"/>
              <a:gd name="connsiteX1" fmla="*/ 0 w 3724490"/>
              <a:gd name="connsiteY1" fmla="*/ 9116 h 1292241"/>
              <a:gd name="connsiteX2" fmla="*/ 2605152 w 3724490"/>
              <a:gd name="connsiteY2" fmla="*/ 0 h 1292241"/>
              <a:gd name="connsiteX3" fmla="*/ 3724490 w 3724490"/>
              <a:gd name="connsiteY3" fmla="*/ 1257376 h 1292241"/>
              <a:gd name="connsiteX4" fmla="*/ 6800 w 3724490"/>
              <a:gd name="connsiteY4" fmla="*/ 1292241 h 1292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24490" h="1292241">
                <a:moveTo>
                  <a:pt x="6800" y="1292241"/>
                </a:moveTo>
                <a:cubicBezTo>
                  <a:pt x="4533" y="864533"/>
                  <a:pt x="2267" y="436824"/>
                  <a:pt x="0" y="9116"/>
                </a:cubicBezTo>
                <a:lnTo>
                  <a:pt x="2605152" y="0"/>
                </a:lnTo>
                <a:lnTo>
                  <a:pt x="3724490" y="1257376"/>
                </a:lnTo>
                <a:lnTo>
                  <a:pt x="6800" y="1292241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0CE8990-29C3-B483-E1C3-7A766988DA46}"/>
              </a:ext>
            </a:extLst>
          </p:cNvPr>
          <p:cNvCxnSpPr>
            <a:cxnSpLocks/>
          </p:cNvCxnSpPr>
          <p:nvPr/>
        </p:nvCxnSpPr>
        <p:spPr>
          <a:xfrm>
            <a:off x="3012904" y="1121790"/>
            <a:ext cx="8336966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C03F4C2-F324-F1F0-44E4-F5094BD8CE12}"/>
              </a:ext>
            </a:extLst>
          </p:cNvPr>
          <p:cNvCxnSpPr/>
          <p:nvPr/>
        </p:nvCxnSpPr>
        <p:spPr>
          <a:xfrm>
            <a:off x="11368723" y="1102936"/>
            <a:ext cx="0" cy="4920792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blue and black logo&#10;&#10;Description automatically generated">
            <a:extLst>
              <a:ext uri="{FF2B5EF4-FFF2-40B4-BE49-F238E27FC236}">
                <a16:creationId xmlns:a16="http://schemas.microsoft.com/office/drawing/2014/main" id="{6E22FC26-3FE5-CFB8-20CA-4338D818DAA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158" y="80550"/>
            <a:ext cx="1652612" cy="54093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DE1AFC8-B953-CC76-B513-D32F275F05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12546" y="2705499"/>
            <a:ext cx="3768744" cy="1153577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A69CBFF3-95DF-5BA3-1098-577D2CA827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2358" y="1813938"/>
            <a:ext cx="4353174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About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Pragyan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SmartAI Technology LLP: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 technology company specializing in AI and ML solutions.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Vision and Mission: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The company aims to leverage advanced AI techniques to solve real-world problems and drive innovation.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Core Activities: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Key activities include AI research, developing ML models, and providing AI solutions to various industries. </a:t>
            </a:r>
          </a:p>
        </p:txBody>
      </p:sp>
    </p:spTree>
    <p:extLst>
      <p:ext uri="{BB962C8B-B14F-4D97-AF65-F5344CB8AC3E}">
        <p14:creationId xmlns:p14="http://schemas.microsoft.com/office/powerpoint/2010/main" val="3692968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rapezium 1">
            <a:extLst>
              <a:ext uri="{FF2B5EF4-FFF2-40B4-BE49-F238E27FC236}">
                <a16:creationId xmlns:a16="http://schemas.microsoft.com/office/drawing/2014/main" id="{C80821FA-60C1-2DEB-5A4D-943D09F07DB6}"/>
              </a:ext>
            </a:extLst>
          </p:cNvPr>
          <p:cNvSpPr/>
          <p:nvPr/>
        </p:nvSpPr>
        <p:spPr>
          <a:xfrm>
            <a:off x="664901" y="6172104"/>
            <a:ext cx="4496677" cy="779329"/>
          </a:xfrm>
          <a:custGeom>
            <a:avLst/>
            <a:gdLst>
              <a:gd name="connsiteX0" fmla="*/ 0 w 3695307"/>
              <a:gd name="connsiteY0" fmla="*/ 1330259 h 1330259"/>
              <a:gd name="connsiteX1" fmla="*/ 332565 w 3695307"/>
              <a:gd name="connsiteY1" fmla="*/ 0 h 1330259"/>
              <a:gd name="connsiteX2" fmla="*/ 3362742 w 3695307"/>
              <a:gd name="connsiteY2" fmla="*/ 0 h 1330259"/>
              <a:gd name="connsiteX3" fmla="*/ 3695307 w 3695307"/>
              <a:gd name="connsiteY3" fmla="*/ 1330259 h 1330259"/>
              <a:gd name="connsiteX4" fmla="*/ 0 w 3695307"/>
              <a:gd name="connsiteY4" fmla="*/ 1330259 h 1330259"/>
              <a:gd name="connsiteX0" fmla="*/ 6800 w 3702107"/>
              <a:gd name="connsiteY0" fmla="*/ 1330259 h 1330259"/>
              <a:gd name="connsiteX1" fmla="*/ 0 w 3702107"/>
              <a:gd name="connsiteY1" fmla="*/ 47134 h 1330259"/>
              <a:gd name="connsiteX2" fmla="*/ 3369542 w 3702107"/>
              <a:gd name="connsiteY2" fmla="*/ 0 h 1330259"/>
              <a:gd name="connsiteX3" fmla="*/ 3702107 w 3702107"/>
              <a:gd name="connsiteY3" fmla="*/ 1330259 h 1330259"/>
              <a:gd name="connsiteX4" fmla="*/ 6800 w 3702107"/>
              <a:gd name="connsiteY4" fmla="*/ 1330259 h 1330259"/>
              <a:gd name="connsiteX0" fmla="*/ 6800 w 3702107"/>
              <a:gd name="connsiteY0" fmla="*/ 1283125 h 1283125"/>
              <a:gd name="connsiteX1" fmla="*/ 0 w 3702107"/>
              <a:gd name="connsiteY1" fmla="*/ 0 h 1283125"/>
              <a:gd name="connsiteX2" fmla="*/ 3322408 w 3702107"/>
              <a:gd name="connsiteY2" fmla="*/ 28280 h 1283125"/>
              <a:gd name="connsiteX3" fmla="*/ 3702107 w 3702107"/>
              <a:gd name="connsiteY3" fmla="*/ 1283125 h 1283125"/>
              <a:gd name="connsiteX4" fmla="*/ 6800 w 3702107"/>
              <a:gd name="connsiteY4" fmla="*/ 1283125 h 1283125"/>
              <a:gd name="connsiteX0" fmla="*/ 6800 w 4305423"/>
              <a:gd name="connsiteY0" fmla="*/ 1283125 h 1283125"/>
              <a:gd name="connsiteX1" fmla="*/ 0 w 4305423"/>
              <a:gd name="connsiteY1" fmla="*/ 0 h 1283125"/>
              <a:gd name="connsiteX2" fmla="*/ 3322408 w 4305423"/>
              <a:gd name="connsiteY2" fmla="*/ 28280 h 1283125"/>
              <a:gd name="connsiteX3" fmla="*/ 4305423 w 4305423"/>
              <a:gd name="connsiteY3" fmla="*/ 1259607 h 1283125"/>
              <a:gd name="connsiteX4" fmla="*/ 6800 w 4305423"/>
              <a:gd name="connsiteY4" fmla="*/ 1283125 h 1283125"/>
              <a:gd name="connsiteX0" fmla="*/ 6800 w 4305423"/>
              <a:gd name="connsiteY0" fmla="*/ 1283125 h 1283125"/>
              <a:gd name="connsiteX1" fmla="*/ 0 w 4305423"/>
              <a:gd name="connsiteY1" fmla="*/ 0 h 1283125"/>
              <a:gd name="connsiteX2" fmla="*/ 3262105 w 4305423"/>
              <a:gd name="connsiteY2" fmla="*/ 4761 h 1283125"/>
              <a:gd name="connsiteX3" fmla="*/ 4305423 w 4305423"/>
              <a:gd name="connsiteY3" fmla="*/ 1259607 h 1283125"/>
              <a:gd name="connsiteX4" fmla="*/ 6800 w 4305423"/>
              <a:gd name="connsiteY4" fmla="*/ 1283125 h 1283125"/>
              <a:gd name="connsiteX0" fmla="*/ 6800 w 4305423"/>
              <a:gd name="connsiteY0" fmla="*/ 1283125 h 1283125"/>
              <a:gd name="connsiteX1" fmla="*/ 0 w 4305423"/>
              <a:gd name="connsiteY1" fmla="*/ 0 h 1283125"/>
              <a:gd name="connsiteX2" fmla="*/ 3262105 w 4305423"/>
              <a:gd name="connsiteY2" fmla="*/ 4761 h 1283125"/>
              <a:gd name="connsiteX3" fmla="*/ 4305423 w 4305423"/>
              <a:gd name="connsiteY3" fmla="*/ 1224329 h 1283125"/>
              <a:gd name="connsiteX4" fmla="*/ 6800 w 4305423"/>
              <a:gd name="connsiteY4" fmla="*/ 1283125 h 1283125"/>
              <a:gd name="connsiteX0" fmla="*/ 6800 w 4341604"/>
              <a:gd name="connsiteY0" fmla="*/ 1283125 h 1283125"/>
              <a:gd name="connsiteX1" fmla="*/ 0 w 4341604"/>
              <a:gd name="connsiteY1" fmla="*/ 0 h 1283125"/>
              <a:gd name="connsiteX2" fmla="*/ 3262105 w 4341604"/>
              <a:gd name="connsiteY2" fmla="*/ 4761 h 1283125"/>
              <a:gd name="connsiteX3" fmla="*/ 4341604 w 4341604"/>
              <a:gd name="connsiteY3" fmla="*/ 1259606 h 1283125"/>
              <a:gd name="connsiteX4" fmla="*/ 6800 w 4341604"/>
              <a:gd name="connsiteY4" fmla="*/ 1283125 h 1283125"/>
              <a:gd name="connsiteX0" fmla="*/ 6800 w 3895361"/>
              <a:gd name="connsiteY0" fmla="*/ 1283125 h 1283125"/>
              <a:gd name="connsiteX1" fmla="*/ 0 w 3895361"/>
              <a:gd name="connsiteY1" fmla="*/ 0 h 1283125"/>
              <a:gd name="connsiteX2" fmla="*/ 3262105 w 3895361"/>
              <a:gd name="connsiteY2" fmla="*/ 4761 h 1283125"/>
              <a:gd name="connsiteX3" fmla="*/ 3895361 w 3895361"/>
              <a:gd name="connsiteY3" fmla="*/ 1229726 h 1283125"/>
              <a:gd name="connsiteX4" fmla="*/ 6800 w 3895361"/>
              <a:gd name="connsiteY4" fmla="*/ 1283125 h 1283125"/>
              <a:gd name="connsiteX0" fmla="*/ 6800 w 3907422"/>
              <a:gd name="connsiteY0" fmla="*/ 1283125 h 1283125"/>
              <a:gd name="connsiteX1" fmla="*/ 0 w 3907422"/>
              <a:gd name="connsiteY1" fmla="*/ 0 h 1283125"/>
              <a:gd name="connsiteX2" fmla="*/ 3262105 w 3907422"/>
              <a:gd name="connsiteY2" fmla="*/ 4761 h 1283125"/>
              <a:gd name="connsiteX3" fmla="*/ 3907422 w 3907422"/>
              <a:gd name="connsiteY3" fmla="*/ 1259606 h 1283125"/>
              <a:gd name="connsiteX4" fmla="*/ 6800 w 3907422"/>
              <a:gd name="connsiteY4" fmla="*/ 1283125 h 1283125"/>
              <a:gd name="connsiteX0" fmla="*/ 6800 w 3907422"/>
              <a:gd name="connsiteY0" fmla="*/ 1301872 h 1301872"/>
              <a:gd name="connsiteX1" fmla="*/ 0 w 3907422"/>
              <a:gd name="connsiteY1" fmla="*/ 18747 h 1301872"/>
              <a:gd name="connsiteX2" fmla="*/ 2603550 w 3907422"/>
              <a:gd name="connsiteY2" fmla="*/ 0 h 1301872"/>
              <a:gd name="connsiteX3" fmla="*/ 3907422 w 3907422"/>
              <a:gd name="connsiteY3" fmla="*/ 1278353 h 1301872"/>
              <a:gd name="connsiteX4" fmla="*/ 6800 w 3907422"/>
              <a:gd name="connsiteY4" fmla="*/ 1301872 h 1301872"/>
              <a:gd name="connsiteX0" fmla="*/ 6800 w 3907422"/>
              <a:gd name="connsiteY0" fmla="*/ 1301872 h 1301872"/>
              <a:gd name="connsiteX1" fmla="*/ 0 w 3907422"/>
              <a:gd name="connsiteY1" fmla="*/ 18747 h 1301872"/>
              <a:gd name="connsiteX2" fmla="*/ 2537695 w 3907422"/>
              <a:gd name="connsiteY2" fmla="*/ 0 h 1301872"/>
              <a:gd name="connsiteX3" fmla="*/ 3907422 w 3907422"/>
              <a:gd name="connsiteY3" fmla="*/ 1278353 h 1301872"/>
              <a:gd name="connsiteX4" fmla="*/ 6800 w 3907422"/>
              <a:gd name="connsiteY4" fmla="*/ 1301872 h 1301872"/>
              <a:gd name="connsiteX0" fmla="*/ 6800 w 3907422"/>
              <a:gd name="connsiteY0" fmla="*/ 1307544 h 1307544"/>
              <a:gd name="connsiteX1" fmla="*/ 0 w 3907422"/>
              <a:gd name="connsiteY1" fmla="*/ 24419 h 1307544"/>
              <a:gd name="connsiteX2" fmla="*/ 2640136 w 3907422"/>
              <a:gd name="connsiteY2" fmla="*/ 0 h 1307544"/>
              <a:gd name="connsiteX3" fmla="*/ 3907422 w 3907422"/>
              <a:gd name="connsiteY3" fmla="*/ 1284025 h 1307544"/>
              <a:gd name="connsiteX4" fmla="*/ 6800 w 3907422"/>
              <a:gd name="connsiteY4" fmla="*/ 1307544 h 1307544"/>
              <a:gd name="connsiteX0" fmla="*/ 6800 w 3724490"/>
              <a:gd name="connsiteY0" fmla="*/ 1307544 h 1307544"/>
              <a:gd name="connsiteX1" fmla="*/ 0 w 3724490"/>
              <a:gd name="connsiteY1" fmla="*/ 24419 h 1307544"/>
              <a:gd name="connsiteX2" fmla="*/ 2640136 w 3724490"/>
              <a:gd name="connsiteY2" fmla="*/ 0 h 1307544"/>
              <a:gd name="connsiteX3" fmla="*/ 3724490 w 3724490"/>
              <a:gd name="connsiteY3" fmla="*/ 1272679 h 1307544"/>
              <a:gd name="connsiteX4" fmla="*/ 6800 w 3724490"/>
              <a:gd name="connsiteY4" fmla="*/ 1307544 h 1307544"/>
              <a:gd name="connsiteX0" fmla="*/ 6800 w 3724490"/>
              <a:gd name="connsiteY0" fmla="*/ 1335056 h 1335056"/>
              <a:gd name="connsiteX1" fmla="*/ 0 w 3724490"/>
              <a:gd name="connsiteY1" fmla="*/ 51931 h 1335056"/>
              <a:gd name="connsiteX2" fmla="*/ 2593322 w 3724490"/>
              <a:gd name="connsiteY2" fmla="*/ 0 h 1335056"/>
              <a:gd name="connsiteX3" fmla="*/ 3724490 w 3724490"/>
              <a:gd name="connsiteY3" fmla="*/ 1300191 h 1335056"/>
              <a:gd name="connsiteX4" fmla="*/ 6800 w 3724490"/>
              <a:gd name="connsiteY4" fmla="*/ 1335056 h 1335056"/>
              <a:gd name="connsiteX0" fmla="*/ 6800 w 3534241"/>
              <a:gd name="connsiteY0" fmla="*/ 1335056 h 1335056"/>
              <a:gd name="connsiteX1" fmla="*/ 0 w 3534241"/>
              <a:gd name="connsiteY1" fmla="*/ 51931 h 1335056"/>
              <a:gd name="connsiteX2" fmla="*/ 2593322 w 3534241"/>
              <a:gd name="connsiteY2" fmla="*/ 0 h 1335056"/>
              <a:gd name="connsiteX3" fmla="*/ 3534241 w 3534241"/>
              <a:gd name="connsiteY3" fmla="*/ 1286586 h 1335056"/>
              <a:gd name="connsiteX4" fmla="*/ 6800 w 3534241"/>
              <a:gd name="connsiteY4" fmla="*/ 1335056 h 1335056"/>
              <a:gd name="connsiteX0" fmla="*/ 6800 w 3534241"/>
              <a:gd name="connsiteY0" fmla="*/ 1323647 h 1323647"/>
              <a:gd name="connsiteX1" fmla="*/ 0 w 3534241"/>
              <a:gd name="connsiteY1" fmla="*/ 40522 h 1323647"/>
              <a:gd name="connsiteX2" fmla="*/ 2563748 w 3534241"/>
              <a:gd name="connsiteY2" fmla="*/ 0 h 1323647"/>
              <a:gd name="connsiteX3" fmla="*/ 3534241 w 3534241"/>
              <a:gd name="connsiteY3" fmla="*/ 1275177 h 1323647"/>
              <a:gd name="connsiteX4" fmla="*/ 6800 w 3534241"/>
              <a:gd name="connsiteY4" fmla="*/ 1323647 h 1323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34241" h="1323647">
                <a:moveTo>
                  <a:pt x="6800" y="1323647"/>
                </a:moveTo>
                <a:cubicBezTo>
                  <a:pt x="4533" y="895939"/>
                  <a:pt x="2267" y="468230"/>
                  <a:pt x="0" y="40522"/>
                </a:cubicBezTo>
                <a:lnTo>
                  <a:pt x="2563748" y="0"/>
                </a:lnTo>
                <a:lnTo>
                  <a:pt x="3534241" y="1275177"/>
                </a:lnTo>
                <a:lnTo>
                  <a:pt x="6800" y="1323647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68E064A-A0C9-F074-38CD-1A4B176B7AFA}"/>
              </a:ext>
            </a:extLst>
          </p:cNvPr>
          <p:cNvSpPr txBox="1"/>
          <p:nvPr/>
        </p:nvSpPr>
        <p:spPr>
          <a:xfrm>
            <a:off x="4572000" y="216044"/>
            <a:ext cx="50341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C000"/>
                </a:solidFill>
              </a:rPr>
              <a:t>Services Offered</a:t>
            </a:r>
            <a:endParaRPr lang="en-IN" sz="4000" dirty="0">
              <a:solidFill>
                <a:srgbClr val="FFC000"/>
              </a:solidFill>
            </a:endParaRPr>
          </a:p>
        </p:txBody>
      </p:sp>
      <p:sp>
        <p:nvSpPr>
          <p:cNvPr id="2" name="Trapezium 1">
            <a:extLst>
              <a:ext uri="{FF2B5EF4-FFF2-40B4-BE49-F238E27FC236}">
                <a16:creationId xmlns:a16="http://schemas.microsoft.com/office/drawing/2014/main" id="{B6697138-B1EB-F246-6B2A-DD6A7A36BFBC}"/>
              </a:ext>
            </a:extLst>
          </p:cNvPr>
          <p:cNvSpPr/>
          <p:nvPr/>
        </p:nvSpPr>
        <p:spPr>
          <a:xfrm>
            <a:off x="-41208" y="1"/>
            <a:ext cx="3054112" cy="809626"/>
          </a:xfrm>
          <a:custGeom>
            <a:avLst/>
            <a:gdLst>
              <a:gd name="connsiteX0" fmla="*/ 0 w 3695307"/>
              <a:gd name="connsiteY0" fmla="*/ 1330259 h 1330259"/>
              <a:gd name="connsiteX1" fmla="*/ 332565 w 3695307"/>
              <a:gd name="connsiteY1" fmla="*/ 0 h 1330259"/>
              <a:gd name="connsiteX2" fmla="*/ 3362742 w 3695307"/>
              <a:gd name="connsiteY2" fmla="*/ 0 h 1330259"/>
              <a:gd name="connsiteX3" fmla="*/ 3695307 w 3695307"/>
              <a:gd name="connsiteY3" fmla="*/ 1330259 h 1330259"/>
              <a:gd name="connsiteX4" fmla="*/ 0 w 3695307"/>
              <a:gd name="connsiteY4" fmla="*/ 1330259 h 1330259"/>
              <a:gd name="connsiteX0" fmla="*/ 6800 w 3702107"/>
              <a:gd name="connsiteY0" fmla="*/ 1330259 h 1330259"/>
              <a:gd name="connsiteX1" fmla="*/ 0 w 3702107"/>
              <a:gd name="connsiteY1" fmla="*/ 47134 h 1330259"/>
              <a:gd name="connsiteX2" fmla="*/ 3369542 w 3702107"/>
              <a:gd name="connsiteY2" fmla="*/ 0 h 1330259"/>
              <a:gd name="connsiteX3" fmla="*/ 3702107 w 3702107"/>
              <a:gd name="connsiteY3" fmla="*/ 1330259 h 1330259"/>
              <a:gd name="connsiteX4" fmla="*/ 6800 w 3702107"/>
              <a:gd name="connsiteY4" fmla="*/ 1330259 h 1330259"/>
              <a:gd name="connsiteX0" fmla="*/ 6800 w 3702107"/>
              <a:gd name="connsiteY0" fmla="*/ 1283125 h 1283125"/>
              <a:gd name="connsiteX1" fmla="*/ 0 w 3702107"/>
              <a:gd name="connsiteY1" fmla="*/ 0 h 1283125"/>
              <a:gd name="connsiteX2" fmla="*/ 3322408 w 3702107"/>
              <a:gd name="connsiteY2" fmla="*/ 28280 h 1283125"/>
              <a:gd name="connsiteX3" fmla="*/ 3702107 w 3702107"/>
              <a:gd name="connsiteY3" fmla="*/ 1283125 h 1283125"/>
              <a:gd name="connsiteX4" fmla="*/ 6800 w 3702107"/>
              <a:gd name="connsiteY4" fmla="*/ 1283125 h 1283125"/>
              <a:gd name="connsiteX0" fmla="*/ 6800 w 4305423"/>
              <a:gd name="connsiteY0" fmla="*/ 1283125 h 1283125"/>
              <a:gd name="connsiteX1" fmla="*/ 0 w 4305423"/>
              <a:gd name="connsiteY1" fmla="*/ 0 h 1283125"/>
              <a:gd name="connsiteX2" fmla="*/ 3322408 w 4305423"/>
              <a:gd name="connsiteY2" fmla="*/ 28280 h 1283125"/>
              <a:gd name="connsiteX3" fmla="*/ 4305423 w 4305423"/>
              <a:gd name="connsiteY3" fmla="*/ 1259607 h 1283125"/>
              <a:gd name="connsiteX4" fmla="*/ 6800 w 4305423"/>
              <a:gd name="connsiteY4" fmla="*/ 1283125 h 1283125"/>
              <a:gd name="connsiteX0" fmla="*/ 6800 w 4305423"/>
              <a:gd name="connsiteY0" fmla="*/ 1283125 h 1283125"/>
              <a:gd name="connsiteX1" fmla="*/ 0 w 4305423"/>
              <a:gd name="connsiteY1" fmla="*/ 0 h 1283125"/>
              <a:gd name="connsiteX2" fmla="*/ 3262105 w 4305423"/>
              <a:gd name="connsiteY2" fmla="*/ 4761 h 1283125"/>
              <a:gd name="connsiteX3" fmla="*/ 4305423 w 4305423"/>
              <a:gd name="connsiteY3" fmla="*/ 1259607 h 1283125"/>
              <a:gd name="connsiteX4" fmla="*/ 6800 w 4305423"/>
              <a:gd name="connsiteY4" fmla="*/ 1283125 h 1283125"/>
              <a:gd name="connsiteX0" fmla="*/ 6800 w 4305423"/>
              <a:gd name="connsiteY0" fmla="*/ 1283125 h 1283125"/>
              <a:gd name="connsiteX1" fmla="*/ 0 w 4305423"/>
              <a:gd name="connsiteY1" fmla="*/ 0 h 1283125"/>
              <a:gd name="connsiteX2" fmla="*/ 3262105 w 4305423"/>
              <a:gd name="connsiteY2" fmla="*/ 4761 h 1283125"/>
              <a:gd name="connsiteX3" fmla="*/ 4305423 w 4305423"/>
              <a:gd name="connsiteY3" fmla="*/ 1224329 h 1283125"/>
              <a:gd name="connsiteX4" fmla="*/ 6800 w 4305423"/>
              <a:gd name="connsiteY4" fmla="*/ 1283125 h 1283125"/>
              <a:gd name="connsiteX0" fmla="*/ 6800 w 4341604"/>
              <a:gd name="connsiteY0" fmla="*/ 1283125 h 1283125"/>
              <a:gd name="connsiteX1" fmla="*/ 0 w 4341604"/>
              <a:gd name="connsiteY1" fmla="*/ 0 h 1283125"/>
              <a:gd name="connsiteX2" fmla="*/ 3262105 w 4341604"/>
              <a:gd name="connsiteY2" fmla="*/ 4761 h 1283125"/>
              <a:gd name="connsiteX3" fmla="*/ 4341604 w 4341604"/>
              <a:gd name="connsiteY3" fmla="*/ 1259606 h 1283125"/>
              <a:gd name="connsiteX4" fmla="*/ 6800 w 4341604"/>
              <a:gd name="connsiteY4" fmla="*/ 1283125 h 1283125"/>
              <a:gd name="connsiteX0" fmla="*/ 6800 w 3895361"/>
              <a:gd name="connsiteY0" fmla="*/ 1283125 h 1283125"/>
              <a:gd name="connsiteX1" fmla="*/ 0 w 3895361"/>
              <a:gd name="connsiteY1" fmla="*/ 0 h 1283125"/>
              <a:gd name="connsiteX2" fmla="*/ 3262105 w 3895361"/>
              <a:gd name="connsiteY2" fmla="*/ 4761 h 1283125"/>
              <a:gd name="connsiteX3" fmla="*/ 3895361 w 3895361"/>
              <a:gd name="connsiteY3" fmla="*/ 1229726 h 1283125"/>
              <a:gd name="connsiteX4" fmla="*/ 6800 w 3895361"/>
              <a:gd name="connsiteY4" fmla="*/ 1283125 h 1283125"/>
              <a:gd name="connsiteX0" fmla="*/ 6800 w 3907422"/>
              <a:gd name="connsiteY0" fmla="*/ 1283125 h 1283125"/>
              <a:gd name="connsiteX1" fmla="*/ 0 w 3907422"/>
              <a:gd name="connsiteY1" fmla="*/ 0 h 1283125"/>
              <a:gd name="connsiteX2" fmla="*/ 3262105 w 3907422"/>
              <a:gd name="connsiteY2" fmla="*/ 4761 h 1283125"/>
              <a:gd name="connsiteX3" fmla="*/ 3907422 w 3907422"/>
              <a:gd name="connsiteY3" fmla="*/ 1259606 h 1283125"/>
              <a:gd name="connsiteX4" fmla="*/ 6800 w 3907422"/>
              <a:gd name="connsiteY4" fmla="*/ 1283125 h 1283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07422" h="1283125">
                <a:moveTo>
                  <a:pt x="6800" y="1283125"/>
                </a:moveTo>
                <a:cubicBezTo>
                  <a:pt x="4533" y="855417"/>
                  <a:pt x="2267" y="427708"/>
                  <a:pt x="0" y="0"/>
                </a:cubicBezTo>
                <a:lnTo>
                  <a:pt x="3262105" y="4761"/>
                </a:lnTo>
                <a:lnTo>
                  <a:pt x="3907422" y="1259606"/>
                </a:lnTo>
                <a:lnTo>
                  <a:pt x="6800" y="1283125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E23F5182-EACD-E9BA-495E-E32B68FAA04F}"/>
              </a:ext>
            </a:extLst>
          </p:cNvPr>
          <p:cNvSpPr/>
          <p:nvPr/>
        </p:nvSpPr>
        <p:spPr>
          <a:xfrm flipV="1">
            <a:off x="-22729" y="0"/>
            <a:ext cx="801990" cy="2885302"/>
          </a:xfrm>
          <a:prstGeom prst="parallelogram">
            <a:avLst>
              <a:gd name="adj" fmla="val 56737"/>
            </a:avLst>
          </a:prstGeom>
          <a:solidFill>
            <a:srgbClr val="00206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Parallelogram 2">
            <a:extLst>
              <a:ext uri="{FF2B5EF4-FFF2-40B4-BE49-F238E27FC236}">
                <a16:creationId xmlns:a16="http://schemas.microsoft.com/office/drawing/2014/main" id="{0BB93D68-9CE6-B472-A788-461B3CDD5B9E}"/>
              </a:ext>
            </a:extLst>
          </p:cNvPr>
          <p:cNvSpPr/>
          <p:nvPr/>
        </p:nvSpPr>
        <p:spPr>
          <a:xfrm flipV="1">
            <a:off x="539158" y="800199"/>
            <a:ext cx="801990" cy="2885302"/>
          </a:xfrm>
          <a:prstGeom prst="parallelogram">
            <a:avLst>
              <a:gd name="adj" fmla="val 5673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rapezium 1">
            <a:extLst>
              <a:ext uri="{FF2B5EF4-FFF2-40B4-BE49-F238E27FC236}">
                <a16:creationId xmlns:a16="http://schemas.microsoft.com/office/drawing/2014/main" id="{C136A6E0-BCB6-1B30-D843-E2FFDDA37841}"/>
              </a:ext>
            </a:extLst>
          </p:cNvPr>
          <p:cNvSpPr/>
          <p:nvPr/>
        </p:nvSpPr>
        <p:spPr>
          <a:xfrm>
            <a:off x="-22729" y="5983961"/>
            <a:ext cx="4798243" cy="954166"/>
          </a:xfrm>
          <a:custGeom>
            <a:avLst/>
            <a:gdLst>
              <a:gd name="connsiteX0" fmla="*/ 0 w 3695307"/>
              <a:gd name="connsiteY0" fmla="*/ 1330259 h 1330259"/>
              <a:gd name="connsiteX1" fmla="*/ 332565 w 3695307"/>
              <a:gd name="connsiteY1" fmla="*/ 0 h 1330259"/>
              <a:gd name="connsiteX2" fmla="*/ 3362742 w 3695307"/>
              <a:gd name="connsiteY2" fmla="*/ 0 h 1330259"/>
              <a:gd name="connsiteX3" fmla="*/ 3695307 w 3695307"/>
              <a:gd name="connsiteY3" fmla="*/ 1330259 h 1330259"/>
              <a:gd name="connsiteX4" fmla="*/ 0 w 3695307"/>
              <a:gd name="connsiteY4" fmla="*/ 1330259 h 1330259"/>
              <a:gd name="connsiteX0" fmla="*/ 6800 w 3702107"/>
              <a:gd name="connsiteY0" fmla="*/ 1330259 h 1330259"/>
              <a:gd name="connsiteX1" fmla="*/ 0 w 3702107"/>
              <a:gd name="connsiteY1" fmla="*/ 47134 h 1330259"/>
              <a:gd name="connsiteX2" fmla="*/ 3369542 w 3702107"/>
              <a:gd name="connsiteY2" fmla="*/ 0 h 1330259"/>
              <a:gd name="connsiteX3" fmla="*/ 3702107 w 3702107"/>
              <a:gd name="connsiteY3" fmla="*/ 1330259 h 1330259"/>
              <a:gd name="connsiteX4" fmla="*/ 6800 w 3702107"/>
              <a:gd name="connsiteY4" fmla="*/ 1330259 h 1330259"/>
              <a:gd name="connsiteX0" fmla="*/ 6800 w 3702107"/>
              <a:gd name="connsiteY0" fmla="*/ 1283125 h 1283125"/>
              <a:gd name="connsiteX1" fmla="*/ 0 w 3702107"/>
              <a:gd name="connsiteY1" fmla="*/ 0 h 1283125"/>
              <a:gd name="connsiteX2" fmla="*/ 3322408 w 3702107"/>
              <a:gd name="connsiteY2" fmla="*/ 28280 h 1283125"/>
              <a:gd name="connsiteX3" fmla="*/ 3702107 w 3702107"/>
              <a:gd name="connsiteY3" fmla="*/ 1283125 h 1283125"/>
              <a:gd name="connsiteX4" fmla="*/ 6800 w 3702107"/>
              <a:gd name="connsiteY4" fmla="*/ 1283125 h 1283125"/>
              <a:gd name="connsiteX0" fmla="*/ 6800 w 4305423"/>
              <a:gd name="connsiteY0" fmla="*/ 1283125 h 1283125"/>
              <a:gd name="connsiteX1" fmla="*/ 0 w 4305423"/>
              <a:gd name="connsiteY1" fmla="*/ 0 h 1283125"/>
              <a:gd name="connsiteX2" fmla="*/ 3322408 w 4305423"/>
              <a:gd name="connsiteY2" fmla="*/ 28280 h 1283125"/>
              <a:gd name="connsiteX3" fmla="*/ 4305423 w 4305423"/>
              <a:gd name="connsiteY3" fmla="*/ 1259607 h 1283125"/>
              <a:gd name="connsiteX4" fmla="*/ 6800 w 4305423"/>
              <a:gd name="connsiteY4" fmla="*/ 1283125 h 1283125"/>
              <a:gd name="connsiteX0" fmla="*/ 6800 w 4305423"/>
              <a:gd name="connsiteY0" fmla="*/ 1283125 h 1283125"/>
              <a:gd name="connsiteX1" fmla="*/ 0 w 4305423"/>
              <a:gd name="connsiteY1" fmla="*/ 0 h 1283125"/>
              <a:gd name="connsiteX2" fmla="*/ 3262105 w 4305423"/>
              <a:gd name="connsiteY2" fmla="*/ 4761 h 1283125"/>
              <a:gd name="connsiteX3" fmla="*/ 4305423 w 4305423"/>
              <a:gd name="connsiteY3" fmla="*/ 1259607 h 1283125"/>
              <a:gd name="connsiteX4" fmla="*/ 6800 w 4305423"/>
              <a:gd name="connsiteY4" fmla="*/ 1283125 h 1283125"/>
              <a:gd name="connsiteX0" fmla="*/ 6800 w 4305423"/>
              <a:gd name="connsiteY0" fmla="*/ 1283125 h 1283125"/>
              <a:gd name="connsiteX1" fmla="*/ 0 w 4305423"/>
              <a:gd name="connsiteY1" fmla="*/ 0 h 1283125"/>
              <a:gd name="connsiteX2" fmla="*/ 3262105 w 4305423"/>
              <a:gd name="connsiteY2" fmla="*/ 4761 h 1283125"/>
              <a:gd name="connsiteX3" fmla="*/ 4305423 w 4305423"/>
              <a:gd name="connsiteY3" fmla="*/ 1224329 h 1283125"/>
              <a:gd name="connsiteX4" fmla="*/ 6800 w 4305423"/>
              <a:gd name="connsiteY4" fmla="*/ 1283125 h 1283125"/>
              <a:gd name="connsiteX0" fmla="*/ 6800 w 4341604"/>
              <a:gd name="connsiteY0" fmla="*/ 1283125 h 1283125"/>
              <a:gd name="connsiteX1" fmla="*/ 0 w 4341604"/>
              <a:gd name="connsiteY1" fmla="*/ 0 h 1283125"/>
              <a:gd name="connsiteX2" fmla="*/ 3262105 w 4341604"/>
              <a:gd name="connsiteY2" fmla="*/ 4761 h 1283125"/>
              <a:gd name="connsiteX3" fmla="*/ 4341604 w 4341604"/>
              <a:gd name="connsiteY3" fmla="*/ 1259606 h 1283125"/>
              <a:gd name="connsiteX4" fmla="*/ 6800 w 4341604"/>
              <a:gd name="connsiteY4" fmla="*/ 1283125 h 1283125"/>
              <a:gd name="connsiteX0" fmla="*/ 6800 w 3895361"/>
              <a:gd name="connsiteY0" fmla="*/ 1283125 h 1283125"/>
              <a:gd name="connsiteX1" fmla="*/ 0 w 3895361"/>
              <a:gd name="connsiteY1" fmla="*/ 0 h 1283125"/>
              <a:gd name="connsiteX2" fmla="*/ 3262105 w 3895361"/>
              <a:gd name="connsiteY2" fmla="*/ 4761 h 1283125"/>
              <a:gd name="connsiteX3" fmla="*/ 3895361 w 3895361"/>
              <a:gd name="connsiteY3" fmla="*/ 1229726 h 1283125"/>
              <a:gd name="connsiteX4" fmla="*/ 6800 w 3895361"/>
              <a:gd name="connsiteY4" fmla="*/ 1283125 h 1283125"/>
              <a:gd name="connsiteX0" fmla="*/ 6800 w 3907422"/>
              <a:gd name="connsiteY0" fmla="*/ 1283125 h 1283125"/>
              <a:gd name="connsiteX1" fmla="*/ 0 w 3907422"/>
              <a:gd name="connsiteY1" fmla="*/ 0 h 1283125"/>
              <a:gd name="connsiteX2" fmla="*/ 3262105 w 3907422"/>
              <a:gd name="connsiteY2" fmla="*/ 4761 h 1283125"/>
              <a:gd name="connsiteX3" fmla="*/ 3907422 w 3907422"/>
              <a:gd name="connsiteY3" fmla="*/ 1259606 h 1283125"/>
              <a:gd name="connsiteX4" fmla="*/ 6800 w 3907422"/>
              <a:gd name="connsiteY4" fmla="*/ 1283125 h 1283125"/>
              <a:gd name="connsiteX0" fmla="*/ 6800 w 3907422"/>
              <a:gd name="connsiteY0" fmla="*/ 1301872 h 1301872"/>
              <a:gd name="connsiteX1" fmla="*/ 0 w 3907422"/>
              <a:gd name="connsiteY1" fmla="*/ 18747 h 1301872"/>
              <a:gd name="connsiteX2" fmla="*/ 2603550 w 3907422"/>
              <a:gd name="connsiteY2" fmla="*/ 0 h 1301872"/>
              <a:gd name="connsiteX3" fmla="*/ 3907422 w 3907422"/>
              <a:gd name="connsiteY3" fmla="*/ 1278353 h 1301872"/>
              <a:gd name="connsiteX4" fmla="*/ 6800 w 3907422"/>
              <a:gd name="connsiteY4" fmla="*/ 1301872 h 1301872"/>
              <a:gd name="connsiteX0" fmla="*/ 6800 w 3907422"/>
              <a:gd name="connsiteY0" fmla="*/ 1301872 h 1301872"/>
              <a:gd name="connsiteX1" fmla="*/ 0 w 3907422"/>
              <a:gd name="connsiteY1" fmla="*/ 18747 h 1301872"/>
              <a:gd name="connsiteX2" fmla="*/ 2537695 w 3907422"/>
              <a:gd name="connsiteY2" fmla="*/ 0 h 1301872"/>
              <a:gd name="connsiteX3" fmla="*/ 3907422 w 3907422"/>
              <a:gd name="connsiteY3" fmla="*/ 1278353 h 1301872"/>
              <a:gd name="connsiteX4" fmla="*/ 6800 w 3907422"/>
              <a:gd name="connsiteY4" fmla="*/ 1301872 h 1301872"/>
              <a:gd name="connsiteX0" fmla="*/ 6800 w 3907422"/>
              <a:gd name="connsiteY0" fmla="*/ 1307544 h 1307544"/>
              <a:gd name="connsiteX1" fmla="*/ 0 w 3907422"/>
              <a:gd name="connsiteY1" fmla="*/ 24419 h 1307544"/>
              <a:gd name="connsiteX2" fmla="*/ 2640136 w 3907422"/>
              <a:gd name="connsiteY2" fmla="*/ 0 h 1307544"/>
              <a:gd name="connsiteX3" fmla="*/ 3907422 w 3907422"/>
              <a:gd name="connsiteY3" fmla="*/ 1284025 h 1307544"/>
              <a:gd name="connsiteX4" fmla="*/ 6800 w 3907422"/>
              <a:gd name="connsiteY4" fmla="*/ 1307544 h 1307544"/>
              <a:gd name="connsiteX0" fmla="*/ 6800 w 3724490"/>
              <a:gd name="connsiteY0" fmla="*/ 1307544 h 1307544"/>
              <a:gd name="connsiteX1" fmla="*/ 0 w 3724490"/>
              <a:gd name="connsiteY1" fmla="*/ 24419 h 1307544"/>
              <a:gd name="connsiteX2" fmla="*/ 2640136 w 3724490"/>
              <a:gd name="connsiteY2" fmla="*/ 0 h 1307544"/>
              <a:gd name="connsiteX3" fmla="*/ 3724490 w 3724490"/>
              <a:gd name="connsiteY3" fmla="*/ 1272679 h 1307544"/>
              <a:gd name="connsiteX4" fmla="*/ 6800 w 3724490"/>
              <a:gd name="connsiteY4" fmla="*/ 1307544 h 1307544"/>
              <a:gd name="connsiteX0" fmla="*/ 6800 w 3724490"/>
              <a:gd name="connsiteY0" fmla="*/ 1335056 h 1335056"/>
              <a:gd name="connsiteX1" fmla="*/ 0 w 3724490"/>
              <a:gd name="connsiteY1" fmla="*/ 51931 h 1335056"/>
              <a:gd name="connsiteX2" fmla="*/ 2593322 w 3724490"/>
              <a:gd name="connsiteY2" fmla="*/ 0 h 1335056"/>
              <a:gd name="connsiteX3" fmla="*/ 3724490 w 3724490"/>
              <a:gd name="connsiteY3" fmla="*/ 1300191 h 1335056"/>
              <a:gd name="connsiteX4" fmla="*/ 6800 w 3724490"/>
              <a:gd name="connsiteY4" fmla="*/ 1335056 h 1335056"/>
              <a:gd name="connsiteX0" fmla="*/ 6800 w 3724490"/>
              <a:gd name="connsiteY0" fmla="*/ 1292241 h 1292241"/>
              <a:gd name="connsiteX1" fmla="*/ 0 w 3724490"/>
              <a:gd name="connsiteY1" fmla="*/ 9116 h 1292241"/>
              <a:gd name="connsiteX2" fmla="*/ 2605152 w 3724490"/>
              <a:gd name="connsiteY2" fmla="*/ 0 h 1292241"/>
              <a:gd name="connsiteX3" fmla="*/ 3724490 w 3724490"/>
              <a:gd name="connsiteY3" fmla="*/ 1257376 h 1292241"/>
              <a:gd name="connsiteX4" fmla="*/ 6800 w 3724490"/>
              <a:gd name="connsiteY4" fmla="*/ 1292241 h 1292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24490" h="1292241">
                <a:moveTo>
                  <a:pt x="6800" y="1292241"/>
                </a:moveTo>
                <a:cubicBezTo>
                  <a:pt x="4533" y="864533"/>
                  <a:pt x="2267" y="436824"/>
                  <a:pt x="0" y="9116"/>
                </a:cubicBezTo>
                <a:lnTo>
                  <a:pt x="2605152" y="0"/>
                </a:lnTo>
                <a:lnTo>
                  <a:pt x="3724490" y="1257376"/>
                </a:lnTo>
                <a:lnTo>
                  <a:pt x="6800" y="1292241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0CE8990-29C3-B483-E1C3-7A766988DA46}"/>
              </a:ext>
            </a:extLst>
          </p:cNvPr>
          <p:cNvCxnSpPr>
            <a:cxnSpLocks/>
          </p:cNvCxnSpPr>
          <p:nvPr/>
        </p:nvCxnSpPr>
        <p:spPr>
          <a:xfrm>
            <a:off x="3012904" y="1121790"/>
            <a:ext cx="8336966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C03F4C2-F324-F1F0-44E4-F5094BD8CE12}"/>
              </a:ext>
            </a:extLst>
          </p:cNvPr>
          <p:cNvCxnSpPr/>
          <p:nvPr/>
        </p:nvCxnSpPr>
        <p:spPr>
          <a:xfrm>
            <a:off x="11368723" y="1102936"/>
            <a:ext cx="0" cy="4920792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blue and black logo&#10;&#10;Description automatically generated">
            <a:extLst>
              <a:ext uri="{FF2B5EF4-FFF2-40B4-BE49-F238E27FC236}">
                <a16:creationId xmlns:a16="http://schemas.microsoft.com/office/drawing/2014/main" id="{6E22FC26-3FE5-CFB8-20CA-4338D818DAA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158" y="80550"/>
            <a:ext cx="1652612" cy="5409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5C97450-8FED-EA80-49EF-F7E26C86D2BA}"/>
              </a:ext>
            </a:extLst>
          </p:cNvPr>
          <p:cNvSpPr txBox="1"/>
          <p:nvPr/>
        </p:nvSpPr>
        <p:spPr>
          <a:xfrm>
            <a:off x="1707595" y="1602570"/>
            <a:ext cx="9405880" cy="2814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n-GB" sz="2000" b="0" i="0" dirty="0" err="1">
                <a:solidFill>
                  <a:srgbClr val="212121"/>
                </a:solidFill>
                <a:effectLst/>
              </a:rPr>
              <a:t>Pragyan</a:t>
            </a:r>
            <a:r>
              <a:rPr lang="en-GB" sz="2000" b="0" i="0" dirty="0">
                <a:solidFill>
                  <a:srgbClr val="212121"/>
                </a:solidFill>
                <a:effectLst/>
              </a:rPr>
              <a:t>-ai upskill the working professionals, Career Gap women and Eng/MCA/MBA students in Data Science, Data/Business Analytics and Machine Learning/Artificial learning. Along with Training people, They also empower students to start/launch new startups in Advance Technologies like DS, AI, </a:t>
            </a:r>
            <a:r>
              <a:rPr lang="en-GB" sz="2000" b="0" i="0" dirty="0" err="1">
                <a:solidFill>
                  <a:srgbClr val="212121"/>
                </a:solidFill>
                <a:effectLst/>
              </a:rPr>
              <a:t>BigData</a:t>
            </a:r>
            <a:r>
              <a:rPr lang="en-GB" sz="2000" b="0" i="0" dirty="0">
                <a:solidFill>
                  <a:srgbClr val="212121"/>
                </a:solidFill>
                <a:effectLst/>
              </a:rPr>
              <a:t>, Blockchain, IoT, AR/VR. We engage with colleges to fill the gaps in education and industry and make student ready for industry in Data Science and AI roles.</a:t>
            </a:r>
            <a:endParaRPr lang="en-IN" sz="2000" dirty="0">
              <a:solidFill>
                <a:schemeClr val="accent1">
                  <a:lumMod val="50000"/>
                </a:schemeClr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2198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rapezium 1">
            <a:extLst>
              <a:ext uri="{FF2B5EF4-FFF2-40B4-BE49-F238E27FC236}">
                <a16:creationId xmlns:a16="http://schemas.microsoft.com/office/drawing/2014/main" id="{C80821FA-60C1-2DEB-5A4D-943D09F07DB6}"/>
              </a:ext>
            </a:extLst>
          </p:cNvPr>
          <p:cNvSpPr/>
          <p:nvPr/>
        </p:nvSpPr>
        <p:spPr>
          <a:xfrm>
            <a:off x="664901" y="6172104"/>
            <a:ext cx="4496677" cy="779329"/>
          </a:xfrm>
          <a:custGeom>
            <a:avLst/>
            <a:gdLst>
              <a:gd name="connsiteX0" fmla="*/ 0 w 3695307"/>
              <a:gd name="connsiteY0" fmla="*/ 1330259 h 1330259"/>
              <a:gd name="connsiteX1" fmla="*/ 332565 w 3695307"/>
              <a:gd name="connsiteY1" fmla="*/ 0 h 1330259"/>
              <a:gd name="connsiteX2" fmla="*/ 3362742 w 3695307"/>
              <a:gd name="connsiteY2" fmla="*/ 0 h 1330259"/>
              <a:gd name="connsiteX3" fmla="*/ 3695307 w 3695307"/>
              <a:gd name="connsiteY3" fmla="*/ 1330259 h 1330259"/>
              <a:gd name="connsiteX4" fmla="*/ 0 w 3695307"/>
              <a:gd name="connsiteY4" fmla="*/ 1330259 h 1330259"/>
              <a:gd name="connsiteX0" fmla="*/ 6800 w 3702107"/>
              <a:gd name="connsiteY0" fmla="*/ 1330259 h 1330259"/>
              <a:gd name="connsiteX1" fmla="*/ 0 w 3702107"/>
              <a:gd name="connsiteY1" fmla="*/ 47134 h 1330259"/>
              <a:gd name="connsiteX2" fmla="*/ 3369542 w 3702107"/>
              <a:gd name="connsiteY2" fmla="*/ 0 h 1330259"/>
              <a:gd name="connsiteX3" fmla="*/ 3702107 w 3702107"/>
              <a:gd name="connsiteY3" fmla="*/ 1330259 h 1330259"/>
              <a:gd name="connsiteX4" fmla="*/ 6800 w 3702107"/>
              <a:gd name="connsiteY4" fmla="*/ 1330259 h 1330259"/>
              <a:gd name="connsiteX0" fmla="*/ 6800 w 3702107"/>
              <a:gd name="connsiteY0" fmla="*/ 1283125 h 1283125"/>
              <a:gd name="connsiteX1" fmla="*/ 0 w 3702107"/>
              <a:gd name="connsiteY1" fmla="*/ 0 h 1283125"/>
              <a:gd name="connsiteX2" fmla="*/ 3322408 w 3702107"/>
              <a:gd name="connsiteY2" fmla="*/ 28280 h 1283125"/>
              <a:gd name="connsiteX3" fmla="*/ 3702107 w 3702107"/>
              <a:gd name="connsiteY3" fmla="*/ 1283125 h 1283125"/>
              <a:gd name="connsiteX4" fmla="*/ 6800 w 3702107"/>
              <a:gd name="connsiteY4" fmla="*/ 1283125 h 1283125"/>
              <a:gd name="connsiteX0" fmla="*/ 6800 w 4305423"/>
              <a:gd name="connsiteY0" fmla="*/ 1283125 h 1283125"/>
              <a:gd name="connsiteX1" fmla="*/ 0 w 4305423"/>
              <a:gd name="connsiteY1" fmla="*/ 0 h 1283125"/>
              <a:gd name="connsiteX2" fmla="*/ 3322408 w 4305423"/>
              <a:gd name="connsiteY2" fmla="*/ 28280 h 1283125"/>
              <a:gd name="connsiteX3" fmla="*/ 4305423 w 4305423"/>
              <a:gd name="connsiteY3" fmla="*/ 1259607 h 1283125"/>
              <a:gd name="connsiteX4" fmla="*/ 6800 w 4305423"/>
              <a:gd name="connsiteY4" fmla="*/ 1283125 h 1283125"/>
              <a:gd name="connsiteX0" fmla="*/ 6800 w 4305423"/>
              <a:gd name="connsiteY0" fmla="*/ 1283125 h 1283125"/>
              <a:gd name="connsiteX1" fmla="*/ 0 w 4305423"/>
              <a:gd name="connsiteY1" fmla="*/ 0 h 1283125"/>
              <a:gd name="connsiteX2" fmla="*/ 3262105 w 4305423"/>
              <a:gd name="connsiteY2" fmla="*/ 4761 h 1283125"/>
              <a:gd name="connsiteX3" fmla="*/ 4305423 w 4305423"/>
              <a:gd name="connsiteY3" fmla="*/ 1259607 h 1283125"/>
              <a:gd name="connsiteX4" fmla="*/ 6800 w 4305423"/>
              <a:gd name="connsiteY4" fmla="*/ 1283125 h 1283125"/>
              <a:gd name="connsiteX0" fmla="*/ 6800 w 4305423"/>
              <a:gd name="connsiteY0" fmla="*/ 1283125 h 1283125"/>
              <a:gd name="connsiteX1" fmla="*/ 0 w 4305423"/>
              <a:gd name="connsiteY1" fmla="*/ 0 h 1283125"/>
              <a:gd name="connsiteX2" fmla="*/ 3262105 w 4305423"/>
              <a:gd name="connsiteY2" fmla="*/ 4761 h 1283125"/>
              <a:gd name="connsiteX3" fmla="*/ 4305423 w 4305423"/>
              <a:gd name="connsiteY3" fmla="*/ 1224329 h 1283125"/>
              <a:gd name="connsiteX4" fmla="*/ 6800 w 4305423"/>
              <a:gd name="connsiteY4" fmla="*/ 1283125 h 1283125"/>
              <a:gd name="connsiteX0" fmla="*/ 6800 w 4341604"/>
              <a:gd name="connsiteY0" fmla="*/ 1283125 h 1283125"/>
              <a:gd name="connsiteX1" fmla="*/ 0 w 4341604"/>
              <a:gd name="connsiteY1" fmla="*/ 0 h 1283125"/>
              <a:gd name="connsiteX2" fmla="*/ 3262105 w 4341604"/>
              <a:gd name="connsiteY2" fmla="*/ 4761 h 1283125"/>
              <a:gd name="connsiteX3" fmla="*/ 4341604 w 4341604"/>
              <a:gd name="connsiteY3" fmla="*/ 1259606 h 1283125"/>
              <a:gd name="connsiteX4" fmla="*/ 6800 w 4341604"/>
              <a:gd name="connsiteY4" fmla="*/ 1283125 h 1283125"/>
              <a:gd name="connsiteX0" fmla="*/ 6800 w 3895361"/>
              <a:gd name="connsiteY0" fmla="*/ 1283125 h 1283125"/>
              <a:gd name="connsiteX1" fmla="*/ 0 w 3895361"/>
              <a:gd name="connsiteY1" fmla="*/ 0 h 1283125"/>
              <a:gd name="connsiteX2" fmla="*/ 3262105 w 3895361"/>
              <a:gd name="connsiteY2" fmla="*/ 4761 h 1283125"/>
              <a:gd name="connsiteX3" fmla="*/ 3895361 w 3895361"/>
              <a:gd name="connsiteY3" fmla="*/ 1229726 h 1283125"/>
              <a:gd name="connsiteX4" fmla="*/ 6800 w 3895361"/>
              <a:gd name="connsiteY4" fmla="*/ 1283125 h 1283125"/>
              <a:gd name="connsiteX0" fmla="*/ 6800 w 3907422"/>
              <a:gd name="connsiteY0" fmla="*/ 1283125 h 1283125"/>
              <a:gd name="connsiteX1" fmla="*/ 0 w 3907422"/>
              <a:gd name="connsiteY1" fmla="*/ 0 h 1283125"/>
              <a:gd name="connsiteX2" fmla="*/ 3262105 w 3907422"/>
              <a:gd name="connsiteY2" fmla="*/ 4761 h 1283125"/>
              <a:gd name="connsiteX3" fmla="*/ 3907422 w 3907422"/>
              <a:gd name="connsiteY3" fmla="*/ 1259606 h 1283125"/>
              <a:gd name="connsiteX4" fmla="*/ 6800 w 3907422"/>
              <a:gd name="connsiteY4" fmla="*/ 1283125 h 1283125"/>
              <a:gd name="connsiteX0" fmla="*/ 6800 w 3907422"/>
              <a:gd name="connsiteY0" fmla="*/ 1301872 h 1301872"/>
              <a:gd name="connsiteX1" fmla="*/ 0 w 3907422"/>
              <a:gd name="connsiteY1" fmla="*/ 18747 h 1301872"/>
              <a:gd name="connsiteX2" fmla="*/ 2603550 w 3907422"/>
              <a:gd name="connsiteY2" fmla="*/ 0 h 1301872"/>
              <a:gd name="connsiteX3" fmla="*/ 3907422 w 3907422"/>
              <a:gd name="connsiteY3" fmla="*/ 1278353 h 1301872"/>
              <a:gd name="connsiteX4" fmla="*/ 6800 w 3907422"/>
              <a:gd name="connsiteY4" fmla="*/ 1301872 h 1301872"/>
              <a:gd name="connsiteX0" fmla="*/ 6800 w 3907422"/>
              <a:gd name="connsiteY0" fmla="*/ 1301872 h 1301872"/>
              <a:gd name="connsiteX1" fmla="*/ 0 w 3907422"/>
              <a:gd name="connsiteY1" fmla="*/ 18747 h 1301872"/>
              <a:gd name="connsiteX2" fmla="*/ 2537695 w 3907422"/>
              <a:gd name="connsiteY2" fmla="*/ 0 h 1301872"/>
              <a:gd name="connsiteX3" fmla="*/ 3907422 w 3907422"/>
              <a:gd name="connsiteY3" fmla="*/ 1278353 h 1301872"/>
              <a:gd name="connsiteX4" fmla="*/ 6800 w 3907422"/>
              <a:gd name="connsiteY4" fmla="*/ 1301872 h 1301872"/>
              <a:gd name="connsiteX0" fmla="*/ 6800 w 3907422"/>
              <a:gd name="connsiteY0" fmla="*/ 1307544 h 1307544"/>
              <a:gd name="connsiteX1" fmla="*/ 0 w 3907422"/>
              <a:gd name="connsiteY1" fmla="*/ 24419 h 1307544"/>
              <a:gd name="connsiteX2" fmla="*/ 2640136 w 3907422"/>
              <a:gd name="connsiteY2" fmla="*/ 0 h 1307544"/>
              <a:gd name="connsiteX3" fmla="*/ 3907422 w 3907422"/>
              <a:gd name="connsiteY3" fmla="*/ 1284025 h 1307544"/>
              <a:gd name="connsiteX4" fmla="*/ 6800 w 3907422"/>
              <a:gd name="connsiteY4" fmla="*/ 1307544 h 1307544"/>
              <a:gd name="connsiteX0" fmla="*/ 6800 w 3724490"/>
              <a:gd name="connsiteY0" fmla="*/ 1307544 h 1307544"/>
              <a:gd name="connsiteX1" fmla="*/ 0 w 3724490"/>
              <a:gd name="connsiteY1" fmla="*/ 24419 h 1307544"/>
              <a:gd name="connsiteX2" fmla="*/ 2640136 w 3724490"/>
              <a:gd name="connsiteY2" fmla="*/ 0 h 1307544"/>
              <a:gd name="connsiteX3" fmla="*/ 3724490 w 3724490"/>
              <a:gd name="connsiteY3" fmla="*/ 1272679 h 1307544"/>
              <a:gd name="connsiteX4" fmla="*/ 6800 w 3724490"/>
              <a:gd name="connsiteY4" fmla="*/ 1307544 h 1307544"/>
              <a:gd name="connsiteX0" fmla="*/ 6800 w 3724490"/>
              <a:gd name="connsiteY0" fmla="*/ 1335056 h 1335056"/>
              <a:gd name="connsiteX1" fmla="*/ 0 w 3724490"/>
              <a:gd name="connsiteY1" fmla="*/ 51931 h 1335056"/>
              <a:gd name="connsiteX2" fmla="*/ 2593322 w 3724490"/>
              <a:gd name="connsiteY2" fmla="*/ 0 h 1335056"/>
              <a:gd name="connsiteX3" fmla="*/ 3724490 w 3724490"/>
              <a:gd name="connsiteY3" fmla="*/ 1300191 h 1335056"/>
              <a:gd name="connsiteX4" fmla="*/ 6800 w 3724490"/>
              <a:gd name="connsiteY4" fmla="*/ 1335056 h 1335056"/>
              <a:gd name="connsiteX0" fmla="*/ 6800 w 3534241"/>
              <a:gd name="connsiteY0" fmla="*/ 1335056 h 1335056"/>
              <a:gd name="connsiteX1" fmla="*/ 0 w 3534241"/>
              <a:gd name="connsiteY1" fmla="*/ 51931 h 1335056"/>
              <a:gd name="connsiteX2" fmla="*/ 2593322 w 3534241"/>
              <a:gd name="connsiteY2" fmla="*/ 0 h 1335056"/>
              <a:gd name="connsiteX3" fmla="*/ 3534241 w 3534241"/>
              <a:gd name="connsiteY3" fmla="*/ 1286586 h 1335056"/>
              <a:gd name="connsiteX4" fmla="*/ 6800 w 3534241"/>
              <a:gd name="connsiteY4" fmla="*/ 1335056 h 1335056"/>
              <a:gd name="connsiteX0" fmla="*/ 6800 w 3534241"/>
              <a:gd name="connsiteY0" fmla="*/ 1323647 h 1323647"/>
              <a:gd name="connsiteX1" fmla="*/ 0 w 3534241"/>
              <a:gd name="connsiteY1" fmla="*/ 40522 h 1323647"/>
              <a:gd name="connsiteX2" fmla="*/ 2563748 w 3534241"/>
              <a:gd name="connsiteY2" fmla="*/ 0 h 1323647"/>
              <a:gd name="connsiteX3" fmla="*/ 3534241 w 3534241"/>
              <a:gd name="connsiteY3" fmla="*/ 1275177 h 1323647"/>
              <a:gd name="connsiteX4" fmla="*/ 6800 w 3534241"/>
              <a:gd name="connsiteY4" fmla="*/ 1323647 h 1323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34241" h="1323647">
                <a:moveTo>
                  <a:pt x="6800" y="1323647"/>
                </a:moveTo>
                <a:cubicBezTo>
                  <a:pt x="4533" y="895939"/>
                  <a:pt x="2267" y="468230"/>
                  <a:pt x="0" y="40522"/>
                </a:cubicBezTo>
                <a:lnTo>
                  <a:pt x="2563748" y="0"/>
                </a:lnTo>
                <a:lnTo>
                  <a:pt x="3534241" y="1275177"/>
                </a:lnTo>
                <a:lnTo>
                  <a:pt x="6800" y="1323647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68E064A-A0C9-F074-38CD-1A4B176B7AFA}"/>
              </a:ext>
            </a:extLst>
          </p:cNvPr>
          <p:cNvSpPr txBox="1"/>
          <p:nvPr/>
        </p:nvSpPr>
        <p:spPr>
          <a:xfrm>
            <a:off x="3334355" y="298317"/>
            <a:ext cx="8318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C000"/>
                </a:solidFill>
              </a:rPr>
              <a:t>Tools &amp; Technologies Used </a:t>
            </a:r>
            <a:endParaRPr lang="en-IN" sz="3600" dirty="0">
              <a:solidFill>
                <a:srgbClr val="FFC000"/>
              </a:solidFill>
            </a:endParaRPr>
          </a:p>
        </p:txBody>
      </p:sp>
      <p:sp>
        <p:nvSpPr>
          <p:cNvPr id="2" name="Trapezium 1">
            <a:extLst>
              <a:ext uri="{FF2B5EF4-FFF2-40B4-BE49-F238E27FC236}">
                <a16:creationId xmlns:a16="http://schemas.microsoft.com/office/drawing/2014/main" id="{B6697138-B1EB-F246-6B2A-DD6A7A36BFBC}"/>
              </a:ext>
            </a:extLst>
          </p:cNvPr>
          <p:cNvSpPr/>
          <p:nvPr/>
        </p:nvSpPr>
        <p:spPr>
          <a:xfrm>
            <a:off x="-41208" y="1"/>
            <a:ext cx="3054112" cy="809626"/>
          </a:xfrm>
          <a:custGeom>
            <a:avLst/>
            <a:gdLst>
              <a:gd name="connsiteX0" fmla="*/ 0 w 3695307"/>
              <a:gd name="connsiteY0" fmla="*/ 1330259 h 1330259"/>
              <a:gd name="connsiteX1" fmla="*/ 332565 w 3695307"/>
              <a:gd name="connsiteY1" fmla="*/ 0 h 1330259"/>
              <a:gd name="connsiteX2" fmla="*/ 3362742 w 3695307"/>
              <a:gd name="connsiteY2" fmla="*/ 0 h 1330259"/>
              <a:gd name="connsiteX3" fmla="*/ 3695307 w 3695307"/>
              <a:gd name="connsiteY3" fmla="*/ 1330259 h 1330259"/>
              <a:gd name="connsiteX4" fmla="*/ 0 w 3695307"/>
              <a:gd name="connsiteY4" fmla="*/ 1330259 h 1330259"/>
              <a:gd name="connsiteX0" fmla="*/ 6800 w 3702107"/>
              <a:gd name="connsiteY0" fmla="*/ 1330259 h 1330259"/>
              <a:gd name="connsiteX1" fmla="*/ 0 w 3702107"/>
              <a:gd name="connsiteY1" fmla="*/ 47134 h 1330259"/>
              <a:gd name="connsiteX2" fmla="*/ 3369542 w 3702107"/>
              <a:gd name="connsiteY2" fmla="*/ 0 h 1330259"/>
              <a:gd name="connsiteX3" fmla="*/ 3702107 w 3702107"/>
              <a:gd name="connsiteY3" fmla="*/ 1330259 h 1330259"/>
              <a:gd name="connsiteX4" fmla="*/ 6800 w 3702107"/>
              <a:gd name="connsiteY4" fmla="*/ 1330259 h 1330259"/>
              <a:gd name="connsiteX0" fmla="*/ 6800 w 3702107"/>
              <a:gd name="connsiteY0" fmla="*/ 1283125 h 1283125"/>
              <a:gd name="connsiteX1" fmla="*/ 0 w 3702107"/>
              <a:gd name="connsiteY1" fmla="*/ 0 h 1283125"/>
              <a:gd name="connsiteX2" fmla="*/ 3322408 w 3702107"/>
              <a:gd name="connsiteY2" fmla="*/ 28280 h 1283125"/>
              <a:gd name="connsiteX3" fmla="*/ 3702107 w 3702107"/>
              <a:gd name="connsiteY3" fmla="*/ 1283125 h 1283125"/>
              <a:gd name="connsiteX4" fmla="*/ 6800 w 3702107"/>
              <a:gd name="connsiteY4" fmla="*/ 1283125 h 1283125"/>
              <a:gd name="connsiteX0" fmla="*/ 6800 w 4305423"/>
              <a:gd name="connsiteY0" fmla="*/ 1283125 h 1283125"/>
              <a:gd name="connsiteX1" fmla="*/ 0 w 4305423"/>
              <a:gd name="connsiteY1" fmla="*/ 0 h 1283125"/>
              <a:gd name="connsiteX2" fmla="*/ 3322408 w 4305423"/>
              <a:gd name="connsiteY2" fmla="*/ 28280 h 1283125"/>
              <a:gd name="connsiteX3" fmla="*/ 4305423 w 4305423"/>
              <a:gd name="connsiteY3" fmla="*/ 1259607 h 1283125"/>
              <a:gd name="connsiteX4" fmla="*/ 6800 w 4305423"/>
              <a:gd name="connsiteY4" fmla="*/ 1283125 h 1283125"/>
              <a:gd name="connsiteX0" fmla="*/ 6800 w 4305423"/>
              <a:gd name="connsiteY0" fmla="*/ 1283125 h 1283125"/>
              <a:gd name="connsiteX1" fmla="*/ 0 w 4305423"/>
              <a:gd name="connsiteY1" fmla="*/ 0 h 1283125"/>
              <a:gd name="connsiteX2" fmla="*/ 3262105 w 4305423"/>
              <a:gd name="connsiteY2" fmla="*/ 4761 h 1283125"/>
              <a:gd name="connsiteX3" fmla="*/ 4305423 w 4305423"/>
              <a:gd name="connsiteY3" fmla="*/ 1259607 h 1283125"/>
              <a:gd name="connsiteX4" fmla="*/ 6800 w 4305423"/>
              <a:gd name="connsiteY4" fmla="*/ 1283125 h 1283125"/>
              <a:gd name="connsiteX0" fmla="*/ 6800 w 4305423"/>
              <a:gd name="connsiteY0" fmla="*/ 1283125 h 1283125"/>
              <a:gd name="connsiteX1" fmla="*/ 0 w 4305423"/>
              <a:gd name="connsiteY1" fmla="*/ 0 h 1283125"/>
              <a:gd name="connsiteX2" fmla="*/ 3262105 w 4305423"/>
              <a:gd name="connsiteY2" fmla="*/ 4761 h 1283125"/>
              <a:gd name="connsiteX3" fmla="*/ 4305423 w 4305423"/>
              <a:gd name="connsiteY3" fmla="*/ 1224329 h 1283125"/>
              <a:gd name="connsiteX4" fmla="*/ 6800 w 4305423"/>
              <a:gd name="connsiteY4" fmla="*/ 1283125 h 1283125"/>
              <a:gd name="connsiteX0" fmla="*/ 6800 w 4341604"/>
              <a:gd name="connsiteY0" fmla="*/ 1283125 h 1283125"/>
              <a:gd name="connsiteX1" fmla="*/ 0 w 4341604"/>
              <a:gd name="connsiteY1" fmla="*/ 0 h 1283125"/>
              <a:gd name="connsiteX2" fmla="*/ 3262105 w 4341604"/>
              <a:gd name="connsiteY2" fmla="*/ 4761 h 1283125"/>
              <a:gd name="connsiteX3" fmla="*/ 4341604 w 4341604"/>
              <a:gd name="connsiteY3" fmla="*/ 1259606 h 1283125"/>
              <a:gd name="connsiteX4" fmla="*/ 6800 w 4341604"/>
              <a:gd name="connsiteY4" fmla="*/ 1283125 h 1283125"/>
              <a:gd name="connsiteX0" fmla="*/ 6800 w 3895361"/>
              <a:gd name="connsiteY0" fmla="*/ 1283125 h 1283125"/>
              <a:gd name="connsiteX1" fmla="*/ 0 w 3895361"/>
              <a:gd name="connsiteY1" fmla="*/ 0 h 1283125"/>
              <a:gd name="connsiteX2" fmla="*/ 3262105 w 3895361"/>
              <a:gd name="connsiteY2" fmla="*/ 4761 h 1283125"/>
              <a:gd name="connsiteX3" fmla="*/ 3895361 w 3895361"/>
              <a:gd name="connsiteY3" fmla="*/ 1229726 h 1283125"/>
              <a:gd name="connsiteX4" fmla="*/ 6800 w 3895361"/>
              <a:gd name="connsiteY4" fmla="*/ 1283125 h 1283125"/>
              <a:gd name="connsiteX0" fmla="*/ 6800 w 3907422"/>
              <a:gd name="connsiteY0" fmla="*/ 1283125 h 1283125"/>
              <a:gd name="connsiteX1" fmla="*/ 0 w 3907422"/>
              <a:gd name="connsiteY1" fmla="*/ 0 h 1283125"/>
              <a:gd name="connsiteX2" fmla="*/ 3262105 w 3907422"/>
              <a:gd name="connsiteY2" fmla="*/ 4761 h 1283125"/>
              <a:gd name="connsiteX3" fmla="*/ 3907422 w 3907422"/>
              <a:gd name="connsiteY3" fmla="*/ 1259606 h 1283125"/>
              <a:gd name="connsiteX4" fmla="*/ 6800 w 3907422"/>
              <a:gd name="connsiteY4" fmla="*/ 1283125 h 1283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07422" h="1283125">
                <a:moveTo>
                  <a:pt x="6800" y="1283125"/>
                </a:moveTo>
                <a:cubicBezTo>
                  <a:pt x="4533" y="855417"/>
                  <a:pt x="2267" y="427708"/>
                  <a:pt x="0" y="0"/>
                </a:cubicBezTo>
                <a:lnTo>
                  <a:pt x="3262105" y="4761"/>
                </a:lnTo>
                <a:lnTo>
                  <a:pt x="3907422" y="1259606"/>
                </a:lnTo>
                <a:lnTo>
                  <a:pt x="6800" y="1283125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E23F5182-EACD-E9BA-495E-E32B68FAA04F}"/>
              </a:ext>
            </a:extLst>
          </p:cNvPr>
          <p:cNvSpPr/>
          <p:nvPr/>
        </p:nvSpPr>
        <p:spPr>
          <a:xfrm flipV="1">
            <a:off x="-22729" y="0"/>
            <a:ext cx="801990" cy="2885302"/>
          </a:xfrm>
          <a:prstGeom prst="parallelogram">
            <a:avLst>
              <a:gd name="adj" fmla="val 56737"/>
            </a:avLst>
          </a:prstGeom>
          <a:solidFill>
            <a:srgbClr val="00206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Parallelogram 2">
            <a:extLst>
              <a:ext uri="{FF2B5EF4-FFF2-40B4-BE49-F238E27FC236}">
                <a16:creationId xmlns:a16="http://schemas.microsoft.com/office/drawing/2014/main" id="{0BB93D68-9CE6-B472-A788-461B3CDD5B9E}"/>
              </a:ext>
            </a:extLst>
          </p:cNvPr>
          <p:cNvSpPr/>
          <p:nvPr/>
        </p:nvSpPr>
        <p:spPr>
          <a:xfrm flipV="1">
            <a:off x="539158" y="800199"/>
            <a:ext cx="801990" cy="2885302"/>
          </a:xfrm>
          <a:prstGeom prst="parallelogram">
            <a:avLst>
              <a:gd name="adj" fmla="val 5673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rapezium 1">
            <a:extLst>
              <a:ext uri="{FF2B5EF4-FFF2-40B4-BE49-F238E27FC236}">
                <a16:creationId xmlns:a16="http://schemas.microsoft.com/office/drawing/2014/main" id="{C136A6E0-BCB6-1B30-D843-E2FFDDA37841}"/>
              </a:ext>
            </a:extLst>
          </p:cNvPr>
          <p:cNvSpPr/>
          <p:nvPr/>
        </p:nvSpPr>
        <p:spPr>
          <a:xfrm>
            <a:off x="-22729" y="5983961"/>
            <a:ext cx="4798243" cy="954166"/>
          </a:xfrm>
          <a:custGeom>
            <a:avLst/>
            <a:gdLst>
              <a:gd name="connsiteX0" fmla="*/ 0 w 3695307"/>
              <a:gd name="connsiteY0" fmla="*/ 1330259 h 1330259"/>
              <a:gd name="connsiteX1" fmla="*/ 332565 w 3695307"/>
              <a:gd name="connsiteY1" fmla="*/ 0 h 1330259"/>
              <a:gd name="connsiteX2" fmla="*/ 3362742 w 3695307"/>
              <a:gd name="connsiteY2" fmla="*/ 0 h 1330259"/>
              <a:gd name="connsiteX3" fmla="*/ 3695307 w 3695307"/>
              <a:gd name="connsiteY3" fmla="*/ 1330259 h 1330259"/>
              <a:gd name="connsiteX4" fmla="*/ 0 w 3695307"/>
              <a:gd name="connsiteY4" fmla="*/ 1330259 h 1330259"/>
              <a:gd name="connsiteX0" fmla="*/ 6800 w 3702107"/>
              <a:gd name="connsiteY0" fmla="*/ 1330259 h 1330259"/>
              <a:gd name="connsiteX1" fmla="*/ 0 w 3702107"/>
              <a:gd name="connsiteY1" fmla="*/ 47134 h 1330259"/>
              <a:gd name="connsiteX2" fmla="*/ 3369542 w 3702107"/>
              <a:gd name="connsiteY2" fmla="*/ 0 h 1330259"/>
              <a:gd name="connsiteX3" fmla="*/ 3702107 w 3702107"/>
              <a:gd name="connsiteY3" fmla="*/ 1330259 h 1330259"/>
              <a:gd name="connsiteX4" fmla="*/ 6800 w 3702107"/>
              <a:gd name="connsiteY4" fmla="*/ 1330259 h 1330259"/>
              <a:gd name="connsiteX0" fmla="*/ 6800 w 3702107"/>
              <a:gd name="connsiteY0" fmla="*/ 1283125 h 1283125"/>
              <a:gd name="connsiteX1" fmla="*/ 0 w 3702107"/>
              <a:gd name="connsiteY1" fmla="*/ 0 h 1283125"/>
              <a:gd name="connsiteX2" fmla="*/ 3322408 w 3702107"/>
              <a:gd name="connsiteY2" fmla="*/ 28280 h 1283125"/>
              <a:gd name="connsiteX3" fmla="*/ 3702107 w 3702107"/>
              <a:gd name="connsiteY3" fmla="*/ 1283125 h 1283125"/>
              <a:gd name="connsiteX4" fmla="*/ 6800 w 3702107"/>
              <a:gd name="connsiteY4" fmla="*/ 1283125 h 1283125"/>
              <a:gd name="connsiteX0" fmla="*/ 6800 w 4305423"/>
              <a:gd name="connsiteY0" fmla="*/ 1283125 h 1283125"/>
              <a:gd name="connsiteX1" fmla="*/ 0 w 4305423"/>
              <a:gd name="connsiteY1" fmla="*/ 0 h 1283125"/>
              <a:gd name="connsiteX2" fmla="*/ 3322408 w 4305423"/>
              <a:gd name="connsiteY2" fmla="*/ 28280 h 1283125"/>
              <a:gd name="connsiteX3" fmla="*/ 4305423 w 4305423"/>
              <a:gd name="connsiteY3" fmla="*/ 1259607 h 1283125"/>
              <a:gd name="connsiteX4" fmla="*/ 6800 w 4305423"/>
              <a:gd name="connsiteY4" fmla="*/ 1283125 h 1283125"/>
              <a:gd name="connsiteX0" fmla="*/ 6800 w 4305423"/>
              <a:gd name="connsiteY0" fmla="*/ 1283125 h 1283125"/>
              <a:gd name="connsiteX1" fmla="*/ 0 w 4305423"/>
              <a:gd name="connsiteY1" fmla="*/ 0 h 1283125"/>
              <a:gd name="connsiteX2" fmla="*/ 3262105 w 4305423"/>
              <a:gd name="connsiteY2" fmla="*/ 4761 h 1283125"/>
              <a:gd name="connsiteX3" fmla="*/ 4305423 w 4305423"/>
              <a:gd name="connsiteY3" fmla="*/ 1259607 h 1283125"/>
              <a:gd name="connsiteX4" fmla="*/ 6800 w 4305423"/>
              <a:gd name="connsiteY4" fmla="*/ 1283125 h 1283125"/>
              <a:gd name="connsiteX0" fmla="*/ 6800 w 4305423"/>
              <a:gd name="connsiteY0" fmla="*/ 1283125 h 1283125"/>
              <a:gd name="connsiteX1" fmla="*/ 0 w 4305423"/>
              <a:gd name="connsiteY1" fmla="*/ 0 h 1283125"/>
              <a:gd name="connsiteX2" fmla="*/ 3262105 w 4305423"/>
              <a:gd name="connsiteY2" fmla="*/ 4761 h 1283125"/>
              <a:gd name="connsiteX3" fmla="*/ 4305423 w 4305423"/>
              <a:gd name="connsiteY3" fmla="*/ 1224329 h 1283125"/>
              <a:gd name="connsiteX4" fmla="*/ 6800 w 4305423"/>
              <a:gd name="connsiteY4" fmla="*/ 1283125 h 1283125"/>
              <a:gd name="connsiteX0" fmla="*/ 6800 w 4341604"/>
              <a:gd name="connsiteY0" fmla="*/ 1283125 h 1283125"/>
              <a:gd name="connsiteX1" fmla="*/ 0 w 4341604"/>
              <a:gd name="connsiteY1" fmla="*/ 0 h 1283125"/>
              <a:gd name="connsiteX2" fmla="*/ 3262105 w 4341604"/>
              <a:gd name="connsiteY2" fmla="*/ 4761 h 1283125"/>
              <a:gd name="connsiteX3" fmla="*/ 4341604 w 4341604"/>
              <a:gd name="connsiteY3" fmla="*/ 1259606 h 1283125"/>
              <a:gd name="connsiteX4" fmla="*/ 6800 w 4341604"/>
              <a:gd name="connsiteY4" fmla="*/ 1283125 h 1283125"/>
              <a:gd name="connsiteX0" fmla="*/ 6800 w 3895361"/>
              <a:gd name="connsiteY0" fmla="*/ 1283125 h 1283125"/>
              <a:gd name="connsiteX1" fmla="*/ 0 w 3895361"/>
              <a:gd name="connsiteY1" fmla="*/ 0 h 1283125"/>
              <a:gd name="connsiteX2" fmla="*/ 3262105 w 3895361"/>
              <a:gd name="connsiteY2" fmla="*/ 4761 h 1283125"/>
              <a:gd name="connsiteX3" fmla="*/ 3895361 w 3895361"/>
              <a:gd name="connsiteY3" fmla="*/ 1229726 h 1283125"/>
              <a:gd name="connsiteX4" fmla="*/ 6800 w 3895361"/>
              <a:gd name="connsiteY4" fmla="*/ 1283125 h 1283125"/>
              <a:gd name="connsiteX0" fmla="*/ 6800 w 3907422"/>
              <a:gd name="connsiteY0" fmla="*/ 1283125 h 1283125"/>
              <a:gd name="connsiteX1" fmla="*/ 0 w 3907422"/>
              <a:gd name="connsiteY1" fmla="*/ 0 h 1283125"/>
              <a:gd name="connsiteX2" fmla="*/ 3262105 w 3907422"/>
              <a:gd name="connsiteY2" fmla="*/ 4761 h 1283125"/>
              <a:gd name="connsiteX3" fmla="*/ 3907422 w 3907422"/>
              <a:gd name="connsiteY3" fmla="*/ 1259606 h 1283125"/>
              <a:gd name="connsiteX4" fmla="*/ 6800 w 3907422"/>
              <a:gd name="connsiteY4" fmla="*/ 1283125 h 1283125"/>
              <a:gd name="connsiteX0" fmla="*/ 6800 w 3907422"/>
              <a:gd name="connsiteY0" fmla="*/ 1301872 h 1301872"/>
              <a:gd name="connsiteX1" fmla="*/ 0 w 3907422"/>
              <a:gd name="connsiteY1" fmla="*/ 18747 h 1301872"/>
              <a:gd name="connsiteX2" fmla="*/ 2603550 w 3907422"/>
              <a:gd name="connsiteY2" fmla="*/ 0 h 1301872"/>
              <a:gd name="connsiteX3" fmla="*/ 3907422 w 3907422"/>
              <a:gd name="connsiteY3" fmla="*/ 1278353 h 1301872"/>
              <a:gd name="connsiteX4" fmla="*/ 6800 w 3907422"/>
              <a:gd name="connsiteY4" fmla="*/ 1301872 h 1301872"/>
              <a:gd name="connsiteX0" fmla="*/ 6800 w 3907422"/>
              <a:gd name="connsiteY0" fmla="*/ 1301872 h 1301872"/>
              <a:gd name="connsiteX1" fmla="*/ 0 w 3907422"/>
              <a:gd name="connsiteY1" fmla="*/ 18747 h 1301872"/>
              <a:gd name="connsiteX2" fmla="*/ 2537695 w 3907422"/>
              <a:gd name="connsiteY2" fmla="*/ 0 h 1301872"/>
              <a:gd name="connsiteX3" fmla="*/ 3907422 w 3907422"/>
              <a:gd name="connsiteY3" fmla="*/ 1278353 h 1301872"/>
              <a:gd name="connsiteX4" fmla="*/ 6800 w 3907422"/>
              <a:gd name="connsiteY4" fmla="*/ 1301872 h 1301872"/>
              <a:gd name="connsiteX0" fmla="*/ 6800 w 3907422"/>
              <a:gd name="connsiteY0" fmla="*/ 1307544 h 1307544"/>
              <a:gd name="connsiteX1" fmla="*/ 0 w 3907422"/>
              <a:gd name="connsiteY1" fmla="*/ 24419 h 1307544"/>
              <a:gd name="connsiteX2" fmla="*/ 2640136 w 3907422"/>
              <a:gd name="connsiteY2" fmla="*/ 0 h 1307544"/>
              <a:gd name="connsiteX3" fmla="*/ 3907422 w 3907422"/>
              <a:gd name="connsiteY3" fmla="*/ 1284025 h 1307544"/>
              <a:gd name="connsiteX4" fmla="*/ 6800 w 3907422"/>
              <a:gd name="connsiteY4" fmla="*/ 1307544 h 1307544"/>
              <a:gd name="connsiteX0" fmla="*/ 6800 w 3724490"/>
              <a:gd name="connsiteY0" fmla="*/ 1307544 h 1307544"/>
              <a:gd name="connsiteX1" fmla="*/ 0 w 3724490"/>
              <a:gd name="connsiteY1" fmla="*/ 24419 h 1307544"/>
              <a:gd name="connsiteX2" fmla="*/ 2640136 w 3724490"/>
              <a:gd name="connsiteY2" fmla="*/ 0 h 1307544"/>
              <a:gd name="connsiteX3" fmla="*/ 3724490 w 3724490"/>
              <a:gd name="connsiteY3" fmla="*/ 1272679 h 1307544"/>
              <a:gd name="connsiteX4" fmla="*/ 6800 w 3724490"/>
              <a:gd name="connsiteY4" fmla="*/ 1307544 h 1307544"/>
              <a:gd name="connsiteX0" fmla="*/ 6800 w 3724490"/>
              <a:gd name="connsiteY0" fmla="*/ 1335056 h 1335056"/>
              <a:gd name="connsiteX1" fmla="*/ 0 w 3724490"/>
              <a:gd name="connsiteY1" fmla="*/ 51931 h 1335056"/>
              <a:gd name="connsiteX2" fmla="*/ 2593322 w 3724490"/>
              <a:gd name="connsiteY2" fmla="*/ 0 h 1335056"/>
              <a:gd name="connsiteX3" fmla="*/ 3724490 w 3724490"/>
              <a:gd name="connsiteY3" fmla="*/ 1300191 h 1335056"/>
              <a:gd name="connsiteX4" fmla="*/ 6800 w 3724490"/>
              <a:gd name="connsiteY4" fmla="*/ 1335056 h 1335056"/>
              <a:gd name="connsiteX0" fmla="*/ 6800 w 3724490"/>
              <a:gd name="connsiteY0" fmla="*/ 1292241 h 1292241"/>
              <a:gd name="connsiteX1" fmla="*/ 0 w 3724490"/>
              <a:gd name="connsiteY1" fmla="*/ 9116 h 1292241"/>
              <a:gd name="connsiteX2" fmla="*/ 2605152 w 3724490"/>
              <a:gd name="connsiteY2" fmla="*/ 0 h 1292241"/>
              <a:gd name="connsiteX3" fmla="*/ 3724490 w 3724490"/>
              <a:gd name="connsiteY3" fmla="*/ 1257376 h 1292241"/>
              <a:gd name="connsiteX4" fmla="*/ 6800 w 3724490"/>
              <a:gd name="connsiteY4" fmla="*/ 1292241 h 1292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24490" h="1292241">
                <a:moveTo>
                  <a:pt x="6800" y="1292241"/>
                </a:moveTo>
                <a:cubicBezTo>
                  <a:pt x="4533" y="864533"/>
                  <a:pt x="2267" y="436824"/>
                  <a:pt x="0" y="9116"/>
                </a:cubicBezTo>
                <a:lnTo>
                  <a:pt x="2605152" y="0"/>
                </a:lnTo>
                <a:lnTo>
                  <a:pt x="3724490" y="1257376"/>
                </a:lnTo>
                <a:lnTo>
                  <a:pt x="6800" y="1292241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0CE8990-29C3-B483-E1C3-7A766988DA46}"/>
              </a:ext>
            </a:extLst>
          </p:cNvPr>
          <p:cNvCxnSpPr>
            <a:cxnSpLocks/>
          </p:cNvCxnSpPr>
          <p:nvPr/>
        </p:nvCxnSpPr>
        <p:spPr>
          <a:xfrm>
            <a:off x="3012904" y="1121790"/>
            <a:ext cx="8336966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C03F4C2-F324-F1F0-44E4-F5094BD8CE12}"/>
              </a:ext>
            </a:extLst>
          </p:cNvPr>
          <p:cNvCxnSpPr/>
          <p:nvPr/>
        </p:nvCxnSpPr>
        <p:spPr>
          <a:xfrm>
            <a:off x="11368723" y="1102936"/>
            <a:ext cx="0" cy="4920792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blue and black logo&#10;&#10;Description automatically generated">
            <a:extLst>
              <a:ext uri="{FF2B5EF4-FFF2-40B4-BE49-F238E27FC236}">
                <a16:creationId xmlns:a16="http://schemas.microsoft.com/office/drawing/2014/main" id="{6E22FC26-3FE5-CFB8-20CA-4338D818DAA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158" y="80550"/>
            <a:ext cx="1652612" cy="540933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E45E35C7-3CFE-BD13-D07D-4835651499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1149" y="1566230"/>
            <a:ext cx="9470878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Python Programming: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Strengthened my coding skills, focusing on writing efficient and scalable code.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Machine Learning Concepts: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Learned about various ML algorithms, their applications, and how to implement them.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Deep Learning Frameworks: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TensorFlow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Used for building and training neural networks.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PyTorch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Utilized for its flexibility and dynamic computational graph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43041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rapezium 1">
            <a:extLst>
              <a:ext uri="{FF2B5EF4-FFF2-40B4-BE49-F238E27FC236}">
                <a16:creationId xmlns:a16="http://schemas.microsoft.com/office/drawing/2014/main" id="{C80821FA-60C1-2DEB-5A4D-943D09F07DB6}"/>
              </a:ext>
            </a:extLst>
          </p:cNvPr>
          <p:cNvSpPr/>
          <p:nvPr/>
        </p:nvSpPr>
        <p:spPr>
          <a:xfrm>
            <a:off x="664901" y="6172104"/>
            <a:ext cx="4496677" cy="779329"/>
          </a:xfrm>
          <a:custGeom>
            <a:avLst/>
            <a:gdLst>
              <a:gd name="connsiteX0" fmla="*/ 0 w 3695307"/>
              <a:gd name="connsiteY0" fmla="*/ 1330259 h 1330259"/>
              <a:gd name="connsiteX1" fmla="*/ 332565 w 3695307"/>
              <a:gd name="connsiteY1" fmla="*/ 0 h 1330259"/>
              <a:gd name="connsiteX2" fmla="*/ 3362742 w 3695307"/>
              <a:gd name="connsiteY2" fmla="*/ 0 h 1330259"/>
              <a:gd name="connsiteX3" fmla="*/ 3695307 w 3695307"/>
              <a:gd name="connsiteY3" fmla="*/ 1330259 h 1330259"/>
              <a:gd name="connsiteX4" fmla="*/ 0 w 3695307"/>
              <a:gd name="connsiteY4" fmla="*/ 1330259 h 1330259"/>
              <a:gd name="connsiteX0" fmla="*/ 6800 w 3702107"/>
              <a:gd name="connsiteY0" fmla="*/ 1330259 h 1330259"/>
              <a:gd name="connsiteX1" fmla="*/ 0 w 3702107"/>
              <a:gd name="connsiteY1" fmla="*/ 47134 h 1330259"/>
              <a:gd name="connsiteX2" fmla="*/ 3369542 w 3702107"/>
              <a:gd name="connsiteY2" fmla="*/ 0 h 1330259"/>
              <a:gd name="connsiteX3" fmla="*/ 3702107 w 3702107"/>
              <a:gd name="connsiteY3" fmla="*/ 1330259 h 1330259"/>
              <a:gd name="connsiteX4" fmla="*/ 6800 w 3702107"/>
              <a:gd name="connsiteY4" fmla="*/ 1330259 h 1330259"/>
              <a:gd name="connsiteX0" fmla="*/ 6800 w 3702107"/>
              <a:gd name="connsiteY0" fmla="*/ 1283125 h 1283125"/>
              <a:gd name="connsiteX1" fmla="*/ 0 w 3702107"/>
              <a:gd name="connsiteY1" fmla="*/ 0 h 1283125"/>
              <a:gd name="connsiteX2" fmla="*/ 3322408 w 3702107"/>
              <a:gd name="connsiteY2" fmla="*/ 28280 h 1283125"/>
              <a:gd name="connsiteX3" fmla="*/ 3702107 w 3702107"/>
              <a:gd name="connsiteY3" fmla="*/ 1283125 h 1283125"/>
              <a:gd name="connsiteX4" fmla="*/ 6800 w 3702107"/>
              <a:gd name="connsiteY4" fmla="*/ 1283125 h 1283125"/>
              <a:gd name="connsiteX0" fmla="*/ 6800 w 4305423"/>
              <a:gd name="connsiteY0" fmla="*/ 1283125 h 1283125"/>
              <a:gd name="connsiteX1" fmla="*/ 0 w 4305423"/>
              <a:gd name="connsiteY1" fmla="*/ 0 h 1283125"/>
              <a:gd name="connsiteX2" fmla="*/ 3322408 w 4305423"/>
              <a:gd name="connsiteY2" fmla="*/ 28280 h 1283125"/>
              <a:gd name="connsiteX3" fmla="*/ 4305423 w 4305423"/>
              <a:gd name="connsiteY3" fmla="*/ 1259607 h 1283125"/>
              <a:gd name="connsiteX4" fmla="*/ 6800 w 4305423"/>
              <a:gd name="connsiteY4" fmla="*/ 1283125 h 1283125"/>
              <a:gd name="connsiteX0" fmla="*/ 6800 w 4305423"/>
              <a:gd name="connsiteY0" fmla="*/ 1283125 h 1283125"/>
              <a:gd name="connsiteX1" fmla="*/ 0 w 4305423"/>
              <a:gd name="connsiteY1" fmla="*/ 0 h 1283125"/>
              <a:gd name="connsiteX2" fmla="*/ 3262105 w 4305423"/>
              <a:gd name="connsiteY2" fmla="*/ 4761 h 1283125"/>
              <a:gd name="connsiteX3" fmla="*/ 4305423 w 4305423"/>
              <a:gd name="connsiteY3" fmla="*/ 1259607 h 1283125"/>
              <a:gd name="connsiteX4" fmla="*/ 6800 w 4305423"/>
              <a:gd name="connsiteY4" fmla="*/ 1283125 h 1283125"/>
              <a:gd name="connsiteX0" fmla="*/ 6800 w 4305423"/>
              <a:gd name="connsiteY0" fmla="*/ 1283125 h 1283125"/>
              <a:gd name="connsiteX1" fmla="*/ 0 w 4305423"/>
              <a:gd name="connsiteY1" fmla="*/ 0 h 1283125"/>
              <a:gd name="connsiteX2" fmla="*/ 3262105 w 4305423"/>
              <a:gd name="connsiteY2" fmla="*/ 4761 h 1283125"/>
              <a:gd name="connsiteX3" fmla="*/ 4305423 w 4305423"/>
              <a:gd name="connsiteY3" fmla="*/ 1224329 h 1283125"/>
              <a:gd name="connsiteX4" fmla="*/ 6800 w 4305423"/>
              <a:gd name="connsiteY4" fmla="*/ 1283125 h 1283125"/>
              <a:gd name="connsiteX0" fmla="*/ 6800 w 4341604"/>
              <a:gd name="connsiteY0" fmla="*/ 1283125 h 1283125"/>
              <a:gd name="connsiteX1" fmla="*/ 0 w 4341604"/>
              <a:gd name="connsiteY1" fmla="*/ 0 h 1283125"/>
              <a:gd name="connsiteX2" fmla="*/ 3262105 w 4341604"/>
              <a:gd name="connsiteY2" fmla="*/ 4761 h 1283125"/>
              <a:gd name="connsiteX3" fmla="*/ 4341604 w 4341604"/>
              <a:gd name="connsiteY3" fmla="*/ 1259606 h 1283125"/>
              <a:gd name="connsiteX4" fmla="*/ 6800 w 4341604"/>
              <a:gd name="connsiteY4" fmla="*/ 1283125 h 1283125"/>
              <a:gd name="connsiteX0" fmla="*/ 6800 w 3895361"/>
              <a:gd name="connsiteY0" fmla="*/ 1283125 h 1283125"/>
              <a:gd name="connsiteX1" fmla="*/ 0 w 3895361"/>
              <a:gd name="connsiteY1" fmla="*/ 0 h 1283125"/>
              <a:gd name="connsiteX2" fmla="*/ 3262105 w 3895361"/>
              <a:gd name="connsiteY2" fmla="*/ 4761 h 1283125"/>
              <a:gd name="connsiteX3" fmla="*/ 3895361 w 3895361"/>
              <a:gd name="connsiteY3" fmla="*/ 1229726 h 1283125"/>
              <a:gd name="connsiteX4" fmla="*/ 6800 w 3895361"/>
              <a:gd name="connsiteY4" fmla="*/ 1283125 h 1283125"/>
              <a:gd name="connsiteX0" fmla="*/ 6800 w 3907422"/>
              <a:gd name="connsiteY0" fmla="*/ 1283125 h 1283125"/>
              <a:gd name="connsiteX1" fmla="*/ 0 w 3907422"/>
              <a:gd name="connsiteY1" fmla="*/ 0 h 1283125"/>
              <a:gd name="connsiteX2" fmla="*/ 3262105 w 3907422"/>
              <a:gd name="connsiteY2" fmla="*/ 4761 h 1283125"/>
              <a:gd name="connsiteX3" fmla="*/ 3907422 w 3907422"/>
              <a:gd name="connsiteY3" fmla="*/ 1259606 h 1283125"/>
              <a:gd name="connsiteX4" fmla="*/ 6800 w 3907422"/>
              <a:gd name="connsiteY4" fmla="*/ 1283125 h 1283125"/>
              <a:gd name="connsiteX0" fmla="*/ 6800 w 3907422"/>
              <a:gd name="connsiteY0" fmla="*/ 1301872 h 1301872"/>
              <a:gd name="connsiteX1" fmla="*/ 0 w 3907422"/>
              <a:gd name="connsiteY1" fmla="*/ 18747 h 1301872"/>
              <a:gd name="connsiteX2" fmla="*/ 2603550 w 3907422"/>
              <a:gd name="connsiteY2" fmla="*/ 0 h 1301872"/>
              <a:gd name="connsiteX3" fmla="*/ 3907422 w 3907422"/>
              <a:gd name="connsiteY3" fmla="*/ 1278353 h 1301872"/>
              <a:gd name="connsiteX4" fmla="*/ 6800 w 3907422"/>
              <a:gd name="connsiteY4" fmla="*/ 1301872 h 1301872"/>
              <a:gd name="connsiteX0" fmla="*/ 6800 w 3907422"/>
              <a:gd name="connsiteY0" fmla="*/ 1301872 h 1301872"/>
              <a:gd name="connsiteX1" fmla="*/ 0 w 3907422"/>
              <a:gd name="connsiteY1" fmla="*/ 18747 h 1301872"/>
              <a:gd name="connsiteX2" fmla="*/ 2537695 w 3907422"/>
              <a:gd name="connsiteY2" fmla="*/ 0 h 1301872"/>
              <a:gd name="connsiteX3" fmla="*/ 3907422 w 3907422"/>
              <a:gd name="connsiteY3" fmla="*/ 1278353 h 1301872"/>
              <a:gd name="connsiteX4" fmla="*/ 6800 w 3907422"/>
              <a:gd name="connsiteY4" fmla="*/ 1301872 h 1301872"/>
              <a:gd name="connsiteX0" fmla="*/ 6800 w 3907422"/>
              <a:gd name="connsiteY0" fmla="*/ 1307544 h 1307544"/>
              <a:gd name="connsiteX1" fmla="*/ 0 w 3907422"/>
              <a:gd name="connsiteY1" fmla="*/ 24419 h 1307544"/>
              <a:gd name="connsiteX2" fmla="*/ 2640136 w 3907422"/>
              <a:gd name="connsiteY2" fmla="*/ 0 h 1307544"/>
              <a:gd name="connsiteX3" fmla="*/ 3907422 w 3907422"/>
              <a:gd name="connsiteY3" fmla="*/ 1284025 h 1307544"/>
              <a:gd name="connsiteX4" fmla="*/ 6800 w 3907422"/>
              <a:gd name="connsiteY4" fmla="*/ 1307544 h 1307544"/>
              <a:gd name="connsiteX0" fmla="*/ 6800 w 3724490"/>
              <a:gd name="connsiteY0" fmla="*/ 1307544 h 1307544"/>
              <a:gd name="connsiteX1" fmla="*/ 0 w 3724490"/>
              <a:gd name="connsiteY1" fmla="*/ 24419 h 1307544"/>
              <a:gd name="connsiteX2" fmla="*/ 2640136 w 3724490"/>
              <a:gd name="connsiteY2" fmla="*/ 0 h 1307544"/>
              <a:gd name="connsiteX3" fmla="*/ 3724490 w 3724490"/>
              <a:gd name="connsiteY3" fmla="*/ 1272679 h 1307544"/>
              <a:gd name="connsiteX4" fmla="*/ 6800 w 3724490"/>
              <a:gd name="connsiteY4" fmla="*/ 1307544 h 1307544"/>
              <a:gd name="connsiteX0" fmla="*/ 6800 w 3724490"/>
              <a:gd name="connsiteY0" fmla="*/ 1335056 h 1335056"/>
              <a:gd name="connsiteX1" fmla="*/ 0 w 3724490"/>
              <a:gd name="connsiteY1" fmla="*/ 51931 h 1335056"/>
              <a:gd name="connsiteX2" fmla="*/ 2593322 w 3724490"/>
              <a:gd name="connsiteY2" fmla="*/ 0 h 1335056"/>
              <a:gd name="connsiteX3" fmla="*/ 3724490 w 3724490"/>
              <a:gd name="connsiteY3" fmla="*/ 1300191 h 1335056"/>
              <a:gd name="connsiteX4" fmla="*/ 6800 w 3724490"/>
              <a:gd name="connsiteY4" fmla="*/ 1335056 h 1335056"/>
              <a:gd name="connsiteX0" fmla="*/ 6800 w 3534241"/>
              <a:gd name="connsiteY0" fmla="*/ 1335056 h 1335056"/>
              <a:gd name="connsiteX1" fmla="*/ 0 w 3534241"/>
              <a:gd name="connsiteY1" fmla="*/ 51931 h 1335056"/>
              <a:gd name="connsiteX2" fmla="*/ 2593322 w 3534241"/>
              <a:gd name="connsiteY2" fmla="*/ 0 h 1335056"/>
              <a:gd name="connsiteX3" fmla="*/ 3534241 w 3534241"/>
              <a:gd name="connsiteY3" fmla="*/ 1286586 h 1335056"/>
              <a:gd name="connsiteX4" fmla="*/ 6800 w 3534241"/>
              <a:gd name="connsiteY4" fmla="*/ 1335056 h 1335056"/>
              <a:gd name="connsiteX0" fmla="*/ 6800 w 3534241"/>
              <a:gd name="connsiteY0" fmla="*/ 1323647 h 1323647"/>
              <a:gd name="connsiteX1" fmla="*/ 0 w 3534241"/>
              <a:gd name="connsiteY1" fmla="*/ 40522 h 1323647"/>
              <a:gd name="connsiteX2" fmla="*/ 2563748 w 3534241"/>
              <a:gd name="connsiteY2" fmla="*/ 0 h 1323647"/>
              <a:gd name="connsiteX3" fmla="*/ 3534241 w 3534241"/>
              <a:gd name="connsiteY3" fmla="*/ 1275177 h 1323647"/>
              <a:gd name="connsiteX4" fmla="*/ 6800 w 3534241"/>
              <a:gd name="connsiteY4" fmla="*/ 1323647 h 1323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34241" h="1323647">
                <a:moveTo>
                  <a:pt x="6800" y="1323647"/>
                </a:moveTo>
                <a:cubicBezTo>
                  <a:pt x="4533" y="895939"/>
                  <a:pt x="2267" y="468230"/>
                  <a:pt x="0" y="40522"/>
                </a:cubicBezTo>
                <a:lnTo>
                  <a:pt x="2563748" y="0"/>
                </a:lnTo>
                <a:lnTo>
                  <a:pt x="3534241" y="1275177"/>
                </a:lnTo>
                <a:lnTo>
                  <a:pt x="6800" y="1323647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rapezium 1">
            <a:extLst>
              <a:ext uri="{FF2B5EF4-FFF2-40B4-BE49-F238E27FC236}">
                <a16:creationId xmlns:a16="http://schemas.microsoft.com/office/drawing/2014/main" id="{B6697138-B1EB-F246-6B2A-DD6A7A36BFBC}"/>
              </a:ext>
            </a:extLst>
          </p:cNvPr>
          <p:cNvSpPr/>
          <p:nvPr/>
        </p:nvSpPr>
        <p:spPr>
          <a:xfrm>
            <a:off x="-41208" y="1"/>
            <a:ext cx="3054112" cy="809626"/>
          </a:xfrm>
          <a:custGeom>
            <a:avLst/>
            <a:gdLst>
              <a:gd name="connsiteX0" fmla="*/ 0 w 3695307"/>
              <a:gd name="connsiteY0" fmla="*/ 1330259 h 1330259"/>
              <a:gd name="connsiteX1" fmla="*/ 332565 w 3695307"/>
              <a:gd name="connsiteY1" fmla="*/ 0 h 1330259"/>
              <a:gd name="connsiteX2" fmla="*/ 3362742 w 3695307"/>
              <a:gd name="connsiteY2" fmla="*/ 0 h 1330259"/>
              <a:gd name="connsiteX3" fmla="*/ 3695307 w 3695307"/>
              <a:gd name="connsiteY3" fmla="*/ 1330259 h 1330259"/>
              <a:gd name="connsiteX4" fmla="*/ 0 w 3695307"/>
              <a:gd name="connsiteY4" fmla="*/ 1330259 h 1330259"/>
              <a:gd name="connsiteX0" fmla="*/ 6800 w 3702107"/>
              <a:gd name="connsiteY0" fmla="*/ 1330259 h 1330259"/>
              <a:gd name="connsiteX1" fmla="*/ 0 w 3702107"/>
              <a:gd name="connsiteY1" fmla="*/ 47134 h 1330259"/>
              <a:gd name="connsiteX2" fmla="*/ 3369542 w 3702107"/>
              <a:gd name="connsiteY2" fmla="*/ 0 h 1330259"/>
              <a:gd name="connsiteX3" fmla="*/ 3702107 w 3702107"/>
              <a:gd name="connsiteY3" fmla="*/ 1330259 h 1330259"/>
              <a:gd name="connsiteX4" fmla="*/ 6800 w 3702107"/>
              <a:gd name="connsiteY4" fmla="*/ 1330259 h 1330259"/>
              <a:gd name="connsiteX0" fmla="*/ 6800 w 3702107"/>
              <a:gd name="connsiteY0" fmla="*/ 1283125 h 1283125"/>
              <a:gd name="connsiteX1" fmla="*/ 0 w 3702107"/>
              <a:gd name="connsiteY1" fmla="*/ 0 h 1283125"/>
              <a:gd name="connsiteX2" fmla="*/ 3322408 w 3702107"/>
              <a:gd name="connsiteY2" fmla="*/ 28280 h 1283125"/>
              <a:gd name="connsiteX3" fmla="*/ 3702107 w 3702107"/>
              <a:gd name="connsiteY3" fmla="*/ 1283125 h 1283125"/>
              <a:gd name="connsiteX4" fmla="*/ 6800 w 3702107"/>
              <a:gd name="connsiteY4" fmla="*/ 1283125 h 1283125"/>
              <a:gd name="connsiteX0" fmla="*/ 6800 w 4305423"/>
              <a:gd name="connsiteY0" fmla="*/ 1283125 h 1283125"/>
              <a:gd name="connsiteX1" fmla="*/ 0 w 4305423"/>
              <a:gd name="connsiteY1" fmla="*/ 0 h 1283125"/>
              <a:gd name="connsiteX2" fmla="*/ 3322408 w 4305423"/>
              <a:gd name="connsiteY2" fmla="*/ 28280 h 1283125"/>
              <a:gd name="connsiteX3" fmla="*/ 4305423 w 4305423"/>
              <a:gd name="connsiteY3" fmla="*/ 1259607 h 1283125"/>
              <a:gd name="connsiteX4" fmla="*/ 6800 w 4305423"/>
              <a:gd name="connsiteY4" fmla="*/ 1283125 h 1283125"/>
              <a:gd name="connsiteX0" fmla="*/ 6800 w 4305423"/>
              <a:gd name="connsiteY0" fmla="*/ 1283125 h 1283125"/>
              <a:gd name="connsiteX1" fmla="*/ 0 w 4305423"/>
              <a:gd name="connsiteY1" fmla="*/ 0 h 1283125"/>
              <a:gd name="connsiteX2" fmla="*/ 3262105 w 4305423"/>
              <a:gd name="connsiteY2" fmla="*/ 4761 h 1283125"/>
              <a:gd name="connsiteX3" fmla="*/ 4305423 w 4305423"/>
              <a:gd name="connsiteY3" fmla="*/ 1259607 h 1283125"/>
              <a:gd name="connsiteX4" fmla="*/ 6800 w 4305423"/>
              <a:gd name="connsiteY4" fmla="*/ 1283125 h 1283125"/>
              <a:gd name="connsiteX0" fmla="*/ 6800 w 4305423"/>
              <a:gd name="connsiteY0" fmla="*/ 1283125 h 1283125"/>
              <a:gd name="connsiteX1" fmla="*/ 0 w 4305423"/>
              <a:gd name="connsiteY1" fmla="*/ 0 h 1283125"/>
              <a:gd name="connsiteX2" fmla="*/ 3262105 w 4305423"/>
              <a:gd name="connsiteY2" fmla="*/ 4761 h 1283125"/>
              <a:gd name="connsiteX3" fmla="*/ 4305423 w 4305423"/>
              <a:gd name="connsiteY3" fmla="*/ 1224329 h 1283125"/>
              <a:gd name="connsiteX4" fmla="*/ 6800 w 4305423"/>
              <a:gd name="connsiteY4" fmla="*/ 1283125 h 1283125"/>
              <a:gd name="connsiteX0" fmla="*/ 6800 w 4341604"/>
              <a:gd name="connsiteY0" fmla="*/ 1283125 h 1283125"/>
              <a:gd name="connsiteX1" fmla="*/ 0 w 4341604"/>
              <a:gd name="connsiteY1" fmla="*/ 0 h 1283125"/>
              <a:gd name="connsiteX2" fmla="*/ 3262105 w 4341604"/>
              <a:gd name="connsiteY2" fmla="*/ 4761 h 1283125"/>
              <a:gd name="connsiteX3" fmla="*/ 4341604 w 4341604"/>
              <a:gd name="connsiteY3" fmla="*/ 1259606 h 1283125"/>
              <a:gd name="connsiteX4" fmla="*/ 6800 w 4341604"/>
              <a:gd name="connsiteY4" fmla="*/ 1283125 h 1283125"/>
              <a:gd name="connsiteX0" fmla="*/ 6800 w 3895361"/>
              <a:gd name="connsiteY0" fmla="*/ 1283125 h 1283125"/>
              <a:gd name="connsiteX1" fmla="*/ 0 w 3895361"/>
              <a:gd name="connsiteY1" fmla="*/ 0 h 1283125"/>
              <a:gd name="connsiteX2" fmla="*/ 3262105 w 3895361"/>
              <a:gd name="connsiteY2" fmla="*/ 4761 h 1283125"/>
              <a:gd name="connsiteX3" fmla="*/ 3895361 w 3895361"/>
              <a:gd name="connsiteY3" fmla="*/ 1229726 h 1283125"/>
              <a:gd name="connsiteX4" fmla="*/ 6800 w 3895361"/>
              <a:gd name="connsiteY4" fmla="*/ 1283125 h 1283125"/>
              <a:gd name="connsiteX0" fmla="*/ 6800 w 3907422"/>
              <a:gd name="connsiteY0" fmla="*/ 1283125 h 1283125"/>
              <a:gd name="connsiteX1" fmla="*/ 0 w 3907422"/>
              <a:gd name="connsiteY1" fmla="*/ 0 h 1283125"/>
              <a:gd name="connsiteX2" fmla="*/ 3262105 w 3907422"/>
              <a:gd name="connsiteY2" fmla="*/ 4761 h 1283125"/>
              <a:gd name="connsiteX3" fmla="*/ 3907422 w 3907422"/>
              <a:gd name="connsiteY3" fmla="*/ 1259606 h 1283125"/>
              <a:gd name="connsiteX4" fmla="*/ 6800 w 3907422"/>
              <a:gd name="connsiteY4" fmla="*/ 1283125 h 1283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07422" h="1283125">
                <a:moveTo>
                  <a:pt x="6800" y="1283125"/>
                </a:moveTo>
                <a:cubicBezTo>
                  <a:pt x="4533" y="855417"/>
                  <a:pt x="2267" y="427708"/>
                  <a:pt x="0" y="0"/>
                </a:cubicBezTo>
                <a:lnTo>
                  <a:pt x="3262105" y="4761"/>
                </a:lnTo>
                <a:lnTo>
                  <a:pt x="3907422" y="1259606"/>
                </a:lnTo>
                <a:lnTo>
                  <a:pt x="6800" y="1283125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E23F5182-EACD-E9BA-495E-E32B68FAA04F}"/>
              </a:ext>
            </a:extLst>
          </p:cNvPr>
          <p:cNvSpPr/>
          <p:nvPr/>
        </p:nvSpPr>
        <p:spPr>
          <a:xfrm flipV="1">
            <a:off x="-22729" y="0"/>
            <a:ext cx="801990" cy="2885302"/>
          </a:xfrm>
          <a:prstGeom prst="parallelogram">
            <a:avLst>
              <a:gd name="adj" fmla="val 56737"/>
            </a:avLst>
          </a:prstGeom>
          <a:solidFill>
            <a:srgbClr val="00206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Parallelogram 2">
            <a:extLst>
              <a:ext uri="{FF2B5EF4-FFF2-40B4-BE49-F238E27FC236}">
                <a16:creationId xmlns:a16="http://schemas.microsoft.com/office/drawing/2014/main" id="{0BB93D68-9CE6-B472-A788-461B3CDD5B9E}"/>
              </a:ext>
            </a:extLst>
          </p:cNvPr>
          <p:cNvSpPr/>
          <p:nvPr/>
        </p:nvSpPr>
        <p:spPr>
          <a:xfrm flipV="1">
            <a:off x="539158" y="800199"/>
            <a:ext cx="801990" cy="2885302"/>
          </a:xfrm>
          <a:prstGeom prst="parallelogram">
            <a:avLst>
              <a:gd name="adj" fmla="val 5673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rapezium 1">
            <a:extLst>
              <a:ext uri="{FF2B5EF4-FFF2-40B4-BE49-F238E27FC236}">
                <a16:creationId xmlns:a16="http://schemas.microsoft.com/office/drawing/2014/main" id="{C136A6E0-BCB6-1B30-D843-E2FFDDA37841}"/>
              </a:ext>
            </a:extLst>
          </p:cNvPr>
          <p:cNvSpPr/>
          <p:nvPr/>
        </p:nvSpPr>
        <p:spPr>
          <a:xfrm>
            <a:off x="-22729" y="5983961"/>
            <a:ext cx="4798243" cy="954166"/>
          </a:xfrm>
          <a:custGeom>
            <a:avLst/>
            <a:gdLst>
              <a:gd name="connsiteX0" fmla="*/ 0 w 3695307"/>
              <a:gd name="connsiteY0" fmla="*/ 1330259 h 1330259"/>
              <a:gd name="connsiteX1" fmla="*/ 332565 w 3695307"/>
              <a:gd name="connsiteY1" fmla="*/ 0 h 1330259"/>
              <a:gd name="connsiteX2" fmla="*/ 3362742 w 3695307"/>
              <a:gd name="connsiteY2" fmla="*/ 0 h 1330259"/>
              <a:gd name="connsiteX3" fmla="*/ 3695307 w 3695307"/>
              <a:gd name="connsiteY3" fmla="*/ 1330259 h 1330259"/>
              <a:gd name="connsiteX4" fmla="*/ 0 w 3695307"/>
              <a:gd name="connsiteY4" fmla="*/ 1330259 h 1330259"/>
              <a:gd name="connsiteX0" fmla="*/ 6800 w 3702107"/>
              <a:gd name="connsiteY0" fmla="*/ 1330259 h 1330259"/>
              <a:gd name="connsiteX1" fmla="*/ 0 w 3702107"/>
              <a:gd name="connsiteY1" fmla="*/ 47134 h 1330259"/>
              <a:gd name="connsiteX2" fmla="*/ 3369542 w 3702107"/>
              <a:gd name="connsiteY2" fmla="*/ 0 h 1330259"/>
              <a:gd name="connsiteX3" fmla="*/ 3702107 w 3702107"/>
              <a:gd name="connsiteY3" fmla="*/ 1330259 h 1330259"/>
              <a:gd name="connsiteX4" fmla="*/ 6800 w 3702107"/>
              <a:gd name="connsiteY4" fmla="*/ 1330259 h 1330259"/>
              <a:gd name="connsiteX0" fmla="*/ 6800 w 3702107"/>
              <a:gd name="connsiteY0" fmla="*/ 1283125 h 1283125"/>
              <a:gd name="connsiteX1" fmla="*/ 0 w 3702107"/>
              <a:gd name="connsiteY1" fmla="*/ 0 h 1283125"/>
              <a:gd name="connsiteX2" fmla="*/ 3322408 w 3702107"/>
              <a:gd name="connsiteY2" fmla="*/ 28280 h 1283125"/>
              <a:gd name="connsiteX3" fmla="*/ 3702107 w 3702107"/>
              <a:gd name="connsiteY3" fmla="*/ 1283125 h 1283125"/>
              <a:gd name="connsiteX4" fmla="*/ 6800 w 3702107"/>
              <a:gd name="connsiteY4" fmla="*/ 1283125 h 1283125"/>
              <a:gd name="connsiteX0" fmla="*/ 6800 w 4305423"/>
              <a:gd name="connsiteY0" fmla="*/ 1283125 h 1283125"/>
              <a:gd name="connsiteX1" fmla="*/ 0 w 4305423"/>
              <a:gd name="connsiteY1" fmla="*/ 0 h 1283125"/>
              <a:gd name="connsiteX2" fmla="*/ 3322408 w 4305423"/>
              <a:gd name="connsiteY2" fmla="*/ 28280 h 1283125"/>
              <a:gd name="connsiteX3" fmla="*/ 4305423 w 4305423"/>
              <a:gd name="connsiteY3" fmla="*/ 1259607 h 1283125"/>
              <a:gd name="connsiteX4" fmla="*/ 6800 w 4305423"/>
              <a:gd name="connsiteY4" fmla="*/ 1283125 h 1283125"/>
              <a:gd name="connsiteX0" fmla="*/ 6800 w 4305423"/>
              <a:gd name="connsiteY0" fmla="*/ 1283125 h 1283125"/>
              <a:gd name="connsiteX1" fmla="*/ 0 w 4305423"/>
              <a:gd name="connsiteY1" fmla="*/ 0 h 1283125"/>
              <a:gd name="connsiteX2" fmla="*/ 3262105 w 4305423"/>
              <a:gd name="connsiteY2" fmla="*/ 4761 h 1283125"/>
              <a:gd name="connsiteX3" fmla="*/ 4305423 w 4305423"/>
              <a:gd name="connsiteY3" fmla="*/ 1259607 h 1283125"/>
              <a:gd name="connsiteX4" fmla="*/ 6800 w 4305423"/>
              <a:gd name="connsiteY4" fmla="*/ 1283125 h 1283125"/>
              <a:gd name="connsiteX0" fmla="*/ 6800 w 4305423"/>
              <a:gd name="connsiteY0" fmla="*/ 1283125 h 1283125"/>
              <a:gd name="connsiteX1" fmla="*/ 0 w 4305423"/>
              <a:gd name="connsiteY1" fmla="*/ 0 h 1283125"/>
              <a:gd name="connsiteX2" fmla="*/ 3262105 w 4305423"/>
              <a:gd name="connsiteY2" fmla="*/ 4761 h 1283125"/>
              <a:gd name="connsiteX3" fmla="*/ 4305423 w 4305423"/>
              <a:gd name="connsiteY3" fmla="*/ 1224329 h 1283125"/>
              <a:gd name="connsiteX4" fmla="*/ 6800 w 4305423"/>
              <a:gd name="connsiteY4" fmla="*/ 1283125 h 1283125"/>
              <a:gd name="connsiteX0" fmla="*/ 6800 w 4341604"/>
              <a:gd name="connsiteY0" fmla="*/ 1283125 h 1283125"/>
              <a:gd name="connsiteX1" fmla="*/ 0 w 4341604"/>
              <a:gd name="connsiteY1" fmla="*/ 0 h 1283125"/>
              <a:gd name="connsiteX2" fmla="*/ 3262105 w 4341604"/>
              <a:gd name="connsiteY2" fmla="*/ 4761 h 1283125"/>
              <a:gd name="connsiteX3" fmla="*/ 4341604 w 4341604"/>
              <a:gd name="connsiteY3" fmla="*/ 1259606 h 1283125"/>
              <a:gd name="connsiteX4" fmla="*/ 6800 w 4341604"/>
              <a:gd name="connsiteY4" fmla="*/ 1283125 h 1283125"/>
              <a:gd name="connsiteX0" fmla="*/ 6800 w 3895361"/>
              <a:gd name="connsiteY0" fmla="*/ 1283125 h 1283125"/>
              <a:gd name="connsiteX1" fmla="*/ 0 w 3895361"/>
              <a:gd name="connsiteY1" fmla="*/ 0 h 1283125"/>
              <a:gd name="connsiteX2" fmla="*/ 3262105 w 3895361"/>
              <a:gd name="connsiteY2" fmla="*/ 4761 h 1283125"/>
              <a:gd name="connsiteX3" fmla="*/ 3895361 w 3895361"/>
              <a:gd name="connsiteY3" fmla="*/ 1229726 h 1283125"/>
              <a:gd name="connsiteX4" fmla="*/ 6800 w 3895361"/>
              <a:gd name="connsiteY4" fmla="*/ 1283125 h 1283125"/>
              <a:gd name="connsiteX0" fmla="*/ 6800 w 3907422"/>
              <a:gd name="connsiteY0" fmla="*/ 1283125 h 1283125"/>
              <a:gd name="connsiteX1" fmla="*/ 0 w 3907422"/>
              <a:gd name="connsiteY1" fmla="*/ 0 h 1283125"/>
              <a:gd name="connsiteX2" fmla="*/ 3262105 w 3907422"/>
              <a:gd name="connsiteY2" fmla="*/ 4761 h 1283125"/>
              <a:gd name="connsiteX3" fmla="*/ 3907422 w 3907422"/>
              <a:gd name="connsiteY3" fmla="*/ 1259606 h 1283125"/>
              <a:gd name="connsiteX4" fmla="*/ 6800 w 3907422"/>
              <a:gd name="connsiteY4" fmla="*/ 1283125 h 1283125"/>
              <a:gd name="connsiteX0" fmla="*/ 6800 w 3907422"/>
              <a:gd name="connsiteY0" fmla="*/ 1301872 h 1301872"/>
              <a:gd name="connsiteX1" fmla="*/ 0 w 3907422"/>
              <a:gd name="connsiteY1" fmla="*/ 18747 h 1301872"/>
              <a:gd name="connsiteX2" fmla="*/ 2603550 w 3907422"/>
              <a:gd name="connsiteY2" fmla="*/ 0 h 1301872"/>
              <a:gd name="connsiteX3" fmla="*/ 3907422 w 3907422"/>
              <a:gd name="connsiteY3" fmla="*/ 1278353 h 1301872"/>
              <a:gd name="connsiteX4" fmla="*/ 6800 w 3907422"/>
              <a:gd name="connsiteY4" fmla="*/ 1301872 h 1301872"/>
              <a:gd name="connsiteX0" fmla="*/ 6800 w 3907422"/>
              <a:gd name="connsiteY0" fmla="*/ 1301872 h 1301872"/>
              <a:gd name="connsiteX1" fmla="*/ 0 w 3907422"/>
              <a:gd name="connsiteY1" fmla="*/ 18747 h 1301872"/>
              <a:gd name="connsiteX2" fmla="*/ 2537695 w 3907422"/>
              <a:gd name="connsiteY2" fmla="*/ 0 h 1301872"/>
              <a:gd name="connsiteX3" fmla="*/ 3907422 w 3907422"/>
              <a:gd name="connsiteY3" fmla="*/ 1278353 h 1301872"/>
              <a:gd name="connsiteX4" fmla="*/ 6800 w 3907422"/>
              <a:gd name="connsiteY4" fmla="*/ 1301872 h 1301872"/>
              <a:gd name="connsiteX0" fmla="*/ 6800 w 3907422"/>
              <a:gd name="connsiteY0" fmla="*/ 1307544 h 1307544"/>
              <a:gd name="connsiteX1" fmla="*/ 0 w 3907422"/>
              <a:gd name="connsiteY1" fmla="*/ 24419 h 1307544"/>
              <a:gd name="connsiteX2" fmla="*/ 2640136 w 3907422"/>
              <a:gd name="connsiteY2" fmla="*/ 0 h 1307544"/>
              <a:gd name="connsiteX3" fmla="*/ 3907422 w 3907422"/>
              <a:gd name="connsiteY3" fmla="*/ 1284025 h 1307544"/>
              <a:gd name="connsiteX4" fmla="*/ 6800 w 3907422"/>
              <a:gd name="connsiteY4" fmla="*/ 1307544 h 1307544"/>
              <a:gd name="connsiteX0" fmla="*/ 6800 w 3724490"/>
              <a:gd name="connsiteY0" fmla="*/ 1307544 h 1307544"/>
              <a:gd name="connsiteX1" fmla="*/ 0 w 3724490"/>
              <a:gd name="connsiteY1" fmla="*/ 24419 h 1307544"/>
              <a:gd name="connsiteX2" fmla="*/ 2640136 w 3724490"/>
              <a:gd name="connsiteY2" fmla="*/ 0 h 1307544"/>
              <a:gd name="connsiteX3" fmla="*/ 3724490 w 3724490"/>
              <a:gd name="connsiteY3" fmla="*/ 1272679 h 1307544"/>
              <a:gd name="connsiteX4" fmla="*/ 6800 w 3724490"/>
              <a:gd name="connsiteY4" fmla="*/ 1307544 h 1307544"/>
              <a:gd name="connsiteX0" fmla="*/ 6800 w 3724490"/>
              <a:gd name="connsiteY0" fmla="*/ 1335056 h 1335056"/>
              <a:gd name="connsiteX1" fmla="*/ 0 w 3724490"/>
              <a:gd name="connsiteY1" fmla="*/ 51931 h 1335056"/>
              <a:gd name="connsiteX2" fmla="*/ 2593322 w 3724490"/>
              <a:gd name="connsiteY2" fmla="*/ 0 h 1335056"/>
              <a:gd name="connsiteX3" fmla="*/ 3724490 w 3724490"/>
              <a:gd name="connsiteY3" fmla="*/ 1300191 h 1335056"/>
              <a:gd name="connsiteX4" fmla="*/ 6800 w 3724490"/>
              <a:gd name="connsiteY4" fmla="*/ 1335056 h 1335056"/>
              <a:gd name="connsiteX0" fmla="*/ 6800 w 3724490"/>
              <a:gd name="connsiteY0" fmla="*/ 1292241 h 1292241"/>
              <a:gd name="connsiteX1" fmla="*/ 0 w 3724490"/>
              <a:gd name="connsiteY1" fmla="*/ 9116 h 1292241"/>
              <a:gd name="connsiteX2" fmla="*/ 2605152 w 3724490"/>
              <a:gd name="connsiteY2" fmla="*/ 0 h 1292241"/>
              <a:gd name="connsiteX3" fmla="*/ 3724490 w 3724490"/>
              <a:gd name="connsiteY3" fmla="*/ 1257376 h 1292241"/>
              <a:gd name="connsiteX4" fmla="*/ 6800 w 3724490"/>
              <a:gd name="connsiteY4" fmla="*/ 1292241 h 1292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24490" h="1292241">
                <a:moveTo>
                  <a:pt x="6800" y="1292241"/>
                </a:moveTo>
                <a:cubicBezTo>
                  <a:pt x="4533" y="864533"/>
                  <a:pt x="2267" y="436824"/>
                  <a:pt x="0" y="9116"/>
                </a:cubicBezTo>
                <a:lnTo>
                  <a:pt x="2605152" y="0"/>
                </a:lnTo>
                <a:lnTo>
                  <a:pt x="3724490" y="1257376"/>
                </a:lnTo>
                <a:lnTo>
                  <a:pt x="6800" y="1292241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0CE8990-29C3-B483-E1C3-7A766988DA46}"/>
              </a:ext>
            </a:extLst>
          </p:cNvPr>
          <p:cNvCxnSpPr>
            <a:cxnSpLocks/>
          </p:cNvCxnSpPr>
          <p:nvPr/>
        </p:nvCxnSpPr>
        <p:spPr>
          <a:xfrm>
            <a:off x="3012904" y="1121790"/>
            <a:ext cx="8336966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C03F4C2-F324-F1F0-44E4-F5094BD8CE12}"/>
              </a:ext>
            </a:extLst>
          </p:cNvPr>
          <p:cNvCxnSpPr/>
          <p:nvPr/>
        </p:nvCxnSpPr>
        <p:spPr>
          <a:xfrm>
            <a:off x="11368723" y="1102936"/>
            <a:ext cx="0" cy="4920792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blue and black logo&#10;&#10;Description automatically generated">
            <a:extLst>
              <a:ext uri="{FF2B5EF4-FFF2-40B4-BE49-F238E27FC236}">
                <a16:creationId xmlns:a16="http://schemas.microsoft.com/office/drawing/2014/main" id="{6E22FC26-3FE5-CFB8-20CA-4338D818DAA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158" y="80550"/>
            <a:ext cx="1652612" cy="540933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C0C8F997-6D71-58BD-AEB4-16DD5B9DFB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5848" y="1447221"/>
            <a:ext cx="9307148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Data Preprocessing: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Techniques such as data cleaning, normalization, and feature engineering.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Machine Learning Algorithms: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Supervised learning (e.g., Random Forest, LSTM).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Unsupervised learning (e.g., clustering algorithms).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Model Evaluation Techniques: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Accuracy, precision, recall, F1-score, and cross-validation.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Data Visualization Tools: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Matplotlib and Seaborn: For creating insightful visualizations.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Streamlit: For developing interactive data applications.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39646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rapezium 1">
            <a:extLst>
              <a:ext uri="{FF2B5EF4-FFF2-40B4-BE49-F238E27FC236}">
                <a16:creationId xmlns:a16="http://schemas.microsoft.com/office/drawing/2014/main" id="{C80821FA-60C1-2DEB-5A4D-943D09F07DB6}"/>
              </a:ext>
            </a:extLst>
          </p:cNvPr>
          <p:cNvSpPr/>
          <p:nvPr/>
        </p:nvSpPr>
        <p:spPr>
          <a:xfrm>
            <a:off x="664901" y="6172104"/>
            <a:ext cx="4496677" cy="779329"/>
          </a:xfrm>
          <a:custGeom>
            <a:avLst/>
            <a:gdLst>
              <a:gd name="connsiteX0" fmla="*/ 0 w 3695307"/>
              <a:gd name="connsiteY0" fmla="*/ 1330259 h 1330259"/>
              <a:gd name="connsiteX1" fmla="*/ 332565 w 3695307"/>
              <a:gd name="connsiteY1" fmla="*/ 0 h 1330259"/>
              <a:gd name="connsiteX2" fmla="*/ 3362742 w 3695307"/>
              <a:gd name="connsiteY2" fmla="*/ 0 h 1330259"/>
              <a:gd name="connsiteX3" fmla="*/ 3695307 w 3695307"/>
              <a:gd name="connsiteY3" fmla="*/ 1330259 h 1330259"/>
              <a:gd name="connsiteX4" fmla="*/ 0 w 3695307"/>
              <a:gd name="connsiteY4" fmla="*/ 1330259 h 1330259"/>
              <a:gd name="connsiteX0" fmla="*/ 6800 w 3702107"/>
              <a:gd name="connsiteY0" fmla="*/ 1330259 h 1330259"/>
              <a:gd name="connsiteX1" fmla="*/ 0 w 3702107"/>
              <a:gd name="connsiteY1" fmla="*/ 47134 h 1330259"/>
              <a:gd name="connsiteX2" fmla="*/ 3369542 w 3702107"/>
              <a:gd name="connsiteY2" fmla="*/ 0 h 1330259"/>
              <a:gd name="connsiteX3" fmla="*/ 3702107 w 3702107"/>
              <a:gd name="connsiteY3" fmla="*/ 1330259 h 1330259"/>
              <a:gd name="connsiteX4" fmla="*/ 6800 w 3702107"/>
              <a:gd name="connsiteY4" fmla="*/ 1330259 h 1330259"/>
              <a:gd name="connsiteX0" fmla="*/ 6800 w 3702107"/>
              <a:gd name="connsiteY0" fmla="*/ 1283125 h 1283125"/>
              <a:gd name="connsiteX1" fmla="*/ 0 w 3702107"/>
              <a:gd name="connsiteY1" fmla="*/ 0 h 1283125"/>
              <a:gd name="connsiteX2" fmla="*/ 3322408 w 3702107"/>
              <a:gd name="connsiteY2" fmla="*/ 28280 h 1283125"/>
              <a:gd name="connsiteX3" fmla="*/ 3702107 w 3702107"/>
              <a:gd name="connsiteY3" fmla="*/ 1283125 h 1283125"/>
              <a:gd name="connsiteX4" fmla="*/ 6800 w 3702107"/>
              <a:gd name="connsiteY4" fmla="*/ 1283125 h 1283125"/>
              <a:gd name="connsiteX0" fmla="*/ 6800 w 4305423"/>
              <a:gd name="connsiteY0" fmla="*/ 1283125 h 1283125"/>
              <a:gd name="connsiteX1" fmla="*/ 0 w 4305423"/>
              <a:gd name="connsiteY1" fmla="*/ 0 h 1283125"/>
              <a:gd name="connsiteX2" fmla="*/ 3322408 w 4305423"/>
              <a:gd name="connsiteY2" fmla="*/ 28280 h 1283125"/>
              <a:gd name="connsiteX3" fmla="*/ 4305423 w 4305423"/>
              <a:gd name="connsiteY3" fmla="*/ 1259607 h 1283125"/>
              <a:gd name="connsiteX4" fmla="*/ 6800 w 4305423"/>
              <a:gd name="connsiteY4" fmla="*/ 1283125 h 1283125"/>
              <a:gd name="connsiteX0" fmla="*/ 6800 w 4305423"/>
              <a:gd name="connsiteY0" fmla="*/ 1283125 h 1283125"/>
              <a:gd name="connsiteX1" fmla="*/ 0 w 4305423"/>
              <a:gd name="connsiteY1" fmla="*/ 0 h 1283125"/>
              <a:gd name="connsiteX2" fmla="*/ 3262105 w 4305423"/>
              <a:gd name="connsiteY2" fmla="*/ 4761 h 1283125"/>
              <a:gd name="connsiteX3" fmla="*/ 4305423 w 4305423"/>
              <a:gd name="connsiteY3" fmla="*/ 1259607 h 1283125"/>
              <a:gd name="connsiteX4" fmla="*/ 6800 w 4305423"/>
              <a:gd name="connsiteY4" fmla="*/ 1283125 h 1283125"/>
              <a:gd name="connsiteX0" fmla="*/ 6800 w 4305423"/>
              <a:gd name="connsiteY0" fmla="*/ 1283125 h 1283125"/>
              <a:gd name="connsiteX1" fmla="*/ 0 w 4305423"/>
              <a:gd name="connsiteY1" fmla="*/ 0 h 1283125"/>
              <a:gd name="connsiteX2" fmla="*/ 3262105 w 4305423"/>
              <a:gd name="connsiteY2" fmla="*/ 4761 h 1283125"/>
              <a:gd name="connsiteX3" fmla="*/ 4305423 w 4305423"/>
              <a:gd name="connsiteY3" fmla="*/ 1224329 h 1283125"/>
              <a:gd name="connsiteX4" fmla="*/ 6800 w 4305423"/>
              <a:gd name="connsiteY4" fmla="*/ 1283125 h 1283125"/>
              <a:gd name="connsiteX0" fmla="*/ 6800 w 4341604"/>
              <a:gd name="connsiteY0" fmla="*/ 1283125 h 1283125"/>
              <a:gd name="connsiteX1" fmla="*/ 0 w 4341604"/>
              <a:gd name="connsiteY1" fmla="*/ 0 h 1283125"/>
              <a:gd name="connsiteX2" fmla="*/ 3262105 w 4341604"/>
              <a:gd name="connsiteY2" fmla="*/ 4761 h 1283125"/>
              <a:gd name="connsiteX3" fmla="*/ 4341604 w 4341604"/>
              <a:gd name="connsiteY3" fmla="*/ 1259606 h 1283125"/>
              <a:gd name="connsiteX4" fmla="*/ 6800 w 4341604"/>
              <a:gd name="connsiteY4" fmla="*/ 1283125 h 1283125"/>
              <a:gd name="connsiteX0" fmla="*/ 6800 w 3895361"/>
              <a:gd name="connsiteY0" fmla="*/ 1283125 h 1283125"/>
              <a:gd name="connsiteX1" fmla="*/ 0 w 3895361"/>
              <a:gd name="connsiteY1" fmla="*/ 0 h 1283125"/>
              <a:gd name="connsiteX2" fmla="*/ 3262105 w 3895361"/>
              <a:gd name="connsiteY2" fmla="*/ 4761 h 1283125"/>
              <a:gd name="connsiteX3" fmla="*/ 3895361 w 3895361"/>
              <a:gd name="connsiteY3" fmla="*/ 1229726 h 1283125"/>
              <a:gd name="connsiteX4" fmla="*/ 6800 w 3895361"/>
              <a:gd name="connsiteY4" fmla="*/ 1283125 h 1283125"/>
              <a:gd name="connsiteX0" fmla="*/ 6800 w 3907422"/>
              <a:gd name="connsiteY0" fmla="*/ 1283125 h 1283125"/>
              <a:gd name="connsiteX1" fmla="*/ 0 w 3907422"/>
              <a:gd name="connsiteY1" fmla="*/ 0 h 1283125"/>
              <a:gd name="connsiteX2" fmla="*/ 3262105 w 3907422"/>
              <a:gd name="connsiteY2" fmla="*/ 4761 h 1283125"/>
              <a:gd name="connsiteX3" fmla="*/ 3907422 w 3907422"/>
              <a:gd name="connsiteY3" fmla="*/ 1259606 h 1283125"/>
              <a:gd name="connsiteX4" fmla="*/ 6800 w 3907422"/>
              <a:gd name="connsiteY4" fmla="*/ 1283125 h 1283125"/>
              <a:gd name="connsiteX0" fmla="*/ 6800 w 3907422"/>
              <a:gd name="connsiteY0" fmla="*/ 1301872 h 1301872"/>
              <a:gd name="connsiteX1" fmla="*/ 0 w 3907422"/>
              <a:gd name="connsiteY1" fmla="*/ 18747 h 1301872"/>
              <a:gd name="connsiteX2" fmla="*/ 2603550 w 3907422"/>
              <a:gd name="connsiteY2" fmla="*/ 0 h 1301872"/>
              <a:gd name="connsiteX3" fmla="*/ 3907422 w 3907422"/>
              <a:gd name="connsiteY3" fmla="*/ 1278353 h 1301872"/>
              <a:gd name="connsiteX4" fmla="*/ 6800 w 3907422"/>
              <a:gd name="connsiteY4" fmla="*/ 1301872 h 1301872"/>
              <a:gd name="connsiteX0" fmla="*/ 6800 w 3907422"/>
              <a:gd name="connsiteY0" fmla="*/ 1301872 h 1301872"/>
              <a:gd name="connsiteX1" fmla="*/ 0 w 3907422"/>
              <a:gd name="connsiteY1" fmla="*/ 18747 h 1301872"/>
              <a:gd name="connsiteX2" fmla="*/ 2537695 w 3907422"/>
              <a:gd name="connsiteY2" fmla="*/ 0 h 1301872"/>
              <a:gd name="connsiteX3" fmla="*/ 3907422 w 3907422"/>
              <a:gd name="connsiteY3" fmla="*/ 1278353 h 1301872"/>
              <a:gd name="connsiteX4" fmla="*/ 6800 w 3907422"/>
              <a:gd name="connsiteY4" fmla="*/ 1301872 h 1301872"/>
              <a:gd name="connsiteX0" fmla="*/ 6800 w 3907422"/>
              <a:gd name="connsiteY0" fmla="*/ 1307544 h 1307544"/>
              <a:gd name="connsiteX1" fmla="*/ 0 w 3907422"/>
              <a:gd name="connsiteY1" fmla="*/ 24419 h 1307544"/>
              <a:gd name="connsiteX2" fmla="*/ 2640136 w 3907422"/>
              <a:gd name="connsiteY2" fmla="*/ 0 h 1307544"/>
              <a:gd name="connsiteX3" fmla="*/ 3907422 w 3907422"/>
              <a:gd name="connsiteY3" fmla="*/ 1284025 h 1307544"/>
              <a:gd name="connsiteX4" fmla="*/ 6800 w 3907422"/>
              <a:gd name="connsiteY4" fmla="*/ 1307544 h 1307544"/>
              <a:gd name="connsiteX0" fmla="*/ 6800 w 3724490"/>
              <a:gd name="connsiteY0" fmla="*/ 1307544 h 1307544"/>
              <a:gd name="connsiteX1" fmla="*/ 0 w 3724490"/>
              <a:gd name="connsiteY1" fmla="*/ 24419 h 1307544"/>
              <a:gd name="connsiteX2" fmla="*/ 2640136 w 3724490"/>
              <a:gd name="connsiteY2" fmla="*/ 0 h 1307544"/>
              <a:gd name="connsiteX3" fmla="*/ 3724490 w 3724490"/>
              <a:gd name="connsiteY3" fmla="*/ 1272679 h 1307544"/>
              <a:gd name="connsiteX4" fmla="*/ 6800 w 3724490"/>
              <a:gd name="connsiteY4" fmla="*/ 1307544 h 1307544"/>
              <a:gd name="connsiteX0" fmla="*/ 6800 w 3724490"/>
              <a:gd name="connsiteY0" fmla="*/ 1335056 h 1335056"/>
              <a:gd name="connsiteX1" fmla="*/ 0 w 3724490"/>
              <a:gd name="connsiteY1" fmla="*/ 51931 h 1335056"/>
              <a:gd name="connsiteX2" fmla="*/ 2593322 w 3724490"/>
              <a:gd name="connsiteY2" fmla="*/ 0 h 1335056"/>
              <a:gd name="connsiteX3" fmla="*/ 3724490 w 3724490"/>
              <a:gd name="connsiteY3" fmla="*/ 1300191 h 1335056"/>
              <a:gd name="connsiteX4" fmla="*/ 6800 w 3724490"/>
              <a:gd name="connsiteY4" fmla="*/ 1335056 h 1335056"/>
              <a:gd name="connsiteX0" fmla="*/ 6800 w 3534241"/>
              <a:gd name="connsiteY0" fmla="*/ 1335056 h 1335056"/>
              <a:gd name="connsiteX1" fmla="*/ 0 w 3534241"/>
              <a:gd name="connsiteY1" fmla="*/ 51931 h 1335056"/>
              <a:gd name="connsiteX2" fmla="*/ 2593322 w 3534241"/>
              <a:gd name="connsiteY2" fmla="*/ 0 h 1335056"/>
              <a:gd name="connsiteX3" fmla="*/ 3534241 w 3534241"/>
              <a:gd name="connsiteY3" fmla="*/ 1286586 h 1335056"/>
              <a:gd name="connsiteX4" fmla="*/ 6800 w 3534241"/>
              <a:gd name="connsiteY4" fmla="*/ 1335056 h 1335056"/>
              <a:gd name="connsiteX0" fmla="*/ 6800 w 3534241"/>
              <a:gd name="connsiteY0" fmla="*/ 1323647 h 1323647"/>
              <a:gd name="connsiteX1" fmla="*/ 0 w 3534241"/>
              <a:gd name="connsiteY1" fmla="*/ 40522 h 1323647"/>
              <a:gd name="connsiteX2" fmla="*/ 2563748 w 3534241"/>
              <a:gd name="connsiteY2" fmla="*/ 0 h 1323647"/>
              <a:gd name="connsiteX3" fmla="*/ 3534241 w 3534241"/>
              <a:gd name="connsiteY3" fmla="*/ 1275177 h 1323647"/>
              <a:gd name="connsiteX4" fmla="*/ 6800 w 3534241"/>
              <a:gd name="connsiteY4" fmla="*/ 1323647 h 1323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34241" h="1323647">
                <a:moveTo>
                  <a:pt x="6800" y="1323647"/>
                </a:moveTo>
                <a:cubicBezTo>
                  <a:pt x="4533" y="895939"/>
                  <a:pt x="2267" y="468230"/>
                  <a:pt x="0" y="40522"/>
                </a:cubicBezTo>
                <a:lnTo>
                  <a:pt x="2563748" y="0"/>
                </a:lnTo>
                <a:lnTo>
                  <a:pt x="3534241" y="1275177"/>
                </a:lnTo>
                <a:lnTo>
                  <a:pt x="6800" y="1323647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68E064A-A0C9-F074-38CD-1A4B176B7AFA}"/>
              </a:ext>
            </a:extLst>
          </p:cNvPr>
          <p:cNvSpPr txBox="1"/>
          <p:nvPr/>
        </p:nvSpPr>
        <p:spPr>
          <a:xfrm>
            <a:off x="4572000" y="216044"/>
            <a:ext cx="50341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C000"/>
                </a:solidFill>
              </a:rPr>
              <a:t>Project Work</a:t>
            </a:r>
            <a:endParaRPr lang="en-IN" sz="4000" dirty="0">
              <a:solidFill>
                <a:srgbClr val="FFC000"/>
              </a:solidFill>
            </a:endParaRPr>
          </a:p>
        </p:txBody>
      </p:sp>
      <p:sp>
        <p:nvSpPr>
          <p:cNvPr id="2" name="Trapezium 1">
            <a:extLst>
              <a:ext uri="{FF2B5EF4-FFF2-40B4-BE49-F238E27FC236}">
                <a16:creationId xmlns:a16="http://schemas.microsoft.com/office/drawing/2014/main" id="{B6697138-B1EB-F246-6B2A-DD6A7A36BFBC}"/>
              </a:ext>
            </a:extLst>
          </p:cNvPr>
          <p:cNvSpPr/>
          <p:nvPr/>
        </p:nvSpPr>
        <p:spPr>
          <a:xfrm>
            <a:off x="-41208" y="1"/>
            <a:ext cx="3054112" cy="809626"/>
          </a:xfrm>
          <a:custGeom>
            <a:avLst/>
            <a:gdLst>
              <a:gd name="connsiteX0" fmla="*/ 0 w 3695307"/>
              <a:gd name="connsiteY0" fmla="*/ 1330259 h 1330259"/>
              <a:gd name="connsiteX1" fmla="*/ 332565 w 3695307"/>
              <a:gd name="connsiteY1" fmla="*/ 0 h 1330259"/>
              <a:gd name="connsiteX2" fmla="*/ 3362742 w 3695307"/>
              <a:gd name="connsiteY2" fmla="*/ 0 h 1330259"/>
              <a:gd name="connsiteX3" fmla="*/ 3695307 w 3695307"/>
              <a:gd name="connsiteY3" fmla="*/ 1330259 h 1330259"/>
              <a:gd name="connsiteX4" fmla="*/ 0 w 3695307"/>
              <a:gd name="connsiteY4" fmla="*/ 1330259 h 1330259"/>
              <a:gd name="connsiteX0" fmla="*/ 6800 w 3702107"/>
              <a:gd name="connsiteY0" fmla="*/ 1330259 h 1330259"/>
              <a:gd name="connsiteX1" fmla="*/ 0 w 3702107"/>
              <a:gd name="connsiteY1" fmla="*/ 47134 h 1330259"/>
              <a:gd name="connsiteX2" fmla="*/ 3369542 w 3702107"/>
              <a:gd name="connsiteY2" fmla="*/ 0 h 1330259"/>
              <a:gd name="connsiteX3" fmla="*/ 3702107 w 3702107"/>
              <a:gd name="connsiteY3" fmla="*/ 1330259 h 1330259"/>
              <a:gd name="connsiteX4" fmla="*/ 6800 w 3702107"/>
              <a:gd name="connsiteY4" fmla="*/ 1330259 h 1330259"/>
              <a:gd name="connsiteX0" fmla="*/ 6800 w 3702107"/>
              <a:gd name="connsiteY0" fmla="*/ 1283125 h 1283125"/>
              <a:gd name="connsiteX1" fmla="*/ 0 w 3702107"/>
              <a:gd name="connsiteY1" fmla="*/ 0 h 1283125"/>
              <a:gd name="connsiteX2" fmla="*/ 3322408 w 3702107"/>
              <a:gd name="connsiteY2" fmla="*/ 28280 h 1283125"/>
              <a:gd name="connsiteX3" fmla="*/ 3702107 w 3702107"/>
              <a:gd name="connsiteY3" fmla="*/ 1283125 h 1283125"/>
              <a:gd name="connsiteX4" fmla="*/ 6800 w 3702107"/>
              <a:gd name="connsiteY4" fmla="*/ 1283125 h 1283125"/>
              <a:gd name="connsiteX0" fmla="*/ 6800 w 4305423"/>
              <a:gd name="connsiteY0" fmla="*/ 1283125 h 1283125"/>
              <a:gd name="connsiteX1" fmla="*/ 0 w 4305423"/>
              <a:gd name="connsiteY1" fmla="*/ 0 h 1283125"/>
              <a:gd name="connsiteX2" fmla="*/ 3322408 w 4305423"/>
              <a:gd name="connsiteY2" fmla="*/ 28280 h 1283125"/>
              <a:gd name="connsiteX3" fmla="*/ 4305423 w 4305423"/>
              <a:gd name="connsiteY3" fmla="*/ 1259607 h 1283125"/>
              <a:gd name="connsiteX4" fmla="*/ 6800 w 4305423"/>
              <a:gd name="connsiteY4" fmla="*/ 1283125 h 1283125"/>
              <a:gd name="connsiteX0" fmla="*/ 6800 w 4305423"/>
              <a:gd name="connsiteY0" fmla="*/ 1283125 h 1283125"/>
              <a:gd name="connsiteX1" fmla="*/ 0 w 4305423"/>
              <a:gd name="connsiteY1" fmla="*/ 0 h 1283125"/>
              <a:gd name="connsiteX2" fmla="*/ 3262105 w 4305423"/>
              <a:gd name="connsiteY2" fmla="*/ 4761 h 1283125"/>
              <a:gd name="connsiteX3" fmla="*/ 4305423 w 4305423"/>
              <a:gd name="connsiteY3" fmla="*/ 1259607 h 1283125"/>
              <a:gd name="connsiteX4" fmla="*/ 6800 w 4305423"/>
              <a:gd name="connsiteY4" fmla="*/ 1283125 h 1283125"/>
              <a:gd name="connsiteX0" fmla="*/ 6800 w 4305423"/>
              <a:gd name="connsiteY0" fmla="*/ 1283125 h 1283125"/>
              <a:gd name="connsiteX1" fmla="*/ 0 w 4305423"/>
              <a:gd name="connsiteY1" fmla="*/ 0 h 1283125"/>
              <a:gd name="connsiteX2" fmla="*/ 3262105 w 4305423"/>
              <a:gd name="connsiteY2" fmla="*/ 4761 h 1283125"/>
              <a:gd name="connsiteX3" fmla="*/ 4305423 w 4305423"/>
              <a:gd name="connsiteY3" fmla="*/ 1224329 h 1283125"/>
              <a:gd name="connsiteX4" fmla="*/ 6800 w 4305423"/>
              <a:gd name="connsiteY4" fmla="*/ 1283125 h 1283125"/>
              <a:gd name="connsiteX0" fmla="*/ 6800 w 4341604"/>
              <a:gd name="connsiteY0" fmla="*/ 1283125 h 1283125"/>
              <a:gd name="connsiteX1" fmla="*/ 0 w 4341604"/>
              <a:gd name="connsiteY1" fmla="*/ 0 h 1283125"/>
              <a:gd name="connsiteX2" fmla="*/ 3262105 w 4341604"/>
              <a:gd name="connsiteY2" fmla="*/ 4761 h 1283125"/>
              <a:gd name="connsiteX3" fmla="*/ 4341604 w 4341604"/>
              <a:gd name="connsiteY3" fmla="*/ 1259606 h 1283125"/>
              <a:gd name="connsiteX4" fmla="*/ 6800 w 4341604"/>
              <a:gd name="connsiteY4" fmla="*/ 1283125 h 1283125"/>
              <a:gd name="connsiteX0" fmla="*/ 6800 w 3895361"/>
              <a:gd name="connsiteY0" fmla="*/ 1283125 h 1283125"/>
              <a:gd name="connsiteX1" fmla="*/ 0 w 3895361"/>
              <a:gd name="connsiteY1" fmla="*/ 0 h 1283125"/>
              <a:gd name="connsiteX2" fmla="*/ 3262105 w 3895361"/>
              <a:gd name="connsiteY2" fmla="*/ 4761 h 1283125"/>
              <a:gd name="connsiteX3" fmla="*/ 3895361 w 3895361"/>
              <a:gd name="connsiteY3" fmla="*/ 1229726 h 1283125"/>
              <a:gd name="connsiteX4" fmla="*/ 6800 w 3895361"/>
              <a:gd name="connsiteY4" fmla="*/ 1283125 h 1283125"/>
              <a:gd name="connsiteX0" fmla="*/ 6800 w 3907422"/>
              <a:gd name="connsiteY0" fmla="*/ 1283125 h 1283125"/>
              <a:gd name="connsiteX1" fmla="*/ 0 w 3907422"/>
              <a:gd name="connsiteY1" fmla="*/ 0 h 1283125"/>
              <a:gd name="connsiteX2" fmla="*/ 3262105 w 3907422"/>
              <a:gd name="connsiteY2" fmla="*/ 4761 h 1283125"/>
              <a:gd name="connsiteX3" fmla="*/ 3907422 w 3907422"/>
              <a:gd name="connsiteY3" fmla="*/ 1259606 h 1283125"/>
              <a:gd name="connsiteX4" fmla="*/ 6800 w 3907422"/>
              <a:gd name="connsiteY4" fmla="*/ 1283125 h 1283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07422" h="1283125">
                <a:moveTo>
                  <a:pt x="6800" y="1283125"/>
                </a:moveTo>
                <a:cubicBezTo>
                  <a:pt x="4533" y="855417"/>
                  <a:pt x="2267" y="427708"/>
                  <a:pt x="0" y="0"/>
                </a:cubicBezTo>
                <a:lnTo>
                  <a:pt x="3262105" y="4761"/>
                </a:lnTo>
                <a:lnTo>
                  <a:pt x="3907422" y="1259606"/>
                </a:lnTo>
                <a:lnTo>
                  <a:pt x="6800" y="1283125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E23F5182-EACD-E9BA-495E-E32B68FAA04F}"/>
              </a:ext>
            </a:extLst>
          </p:cNvPr>
          <p:cNvSpPr/>
          <p:nvPr/>
        </p:nvSpPr>
        <p:spPr>
          <a:xfrm flipV="1">
            <a:off x="-22729" y="0"/>
            <a:ext cx="801990" cy="2885302"/>
          </a:xfrm>
          <a:prstGeom prst="parallelogram">
            <a:avLst>
              <a:gd name="adj" fmla="val 56737"/>
            </a:avLst>
          </a:prstGeom>
          <a:solidFill>
            <a:srgbClr val="00206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Parallelogram 2">
            <a:extLst>
              <a:ext uri="{FF2B5EF4-FFF2-40B4-BE49-F238E27FC236}">
                <a16:creationId xmlns:a16="http://schemas.microsoft.com/office/drawing/2014/main" id="{0BB93D68-9CE6-B472-A788-461B3CDD5B9E}"/>
              </a:ext>
            </a:extLst>
          </p:cNvPr>
          <p:cNvSpPr/>
          <p:nvPr/>
        </p:nvSpPr>
        <p:spPr>
          <a:xfrm flipV="1">
            <a:off x="539158" y="800199"/>
            <a:ext cx="801990" cy="2885302"/>
          </a:xfrm>
          <a:prstGeom prst="parallelogram">
            <a:avLst>
              <a:gd name="adj" fmla="val 5673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rapezium 1">
            <a:extLst>
              <a:ext uri="{FF2B5EF4-FFF2-40B4-BE49-F238E27FC236}">
                <a16:creationId xmlns:a16="http://schemas.microsoft.com/office/drawing/2014/main" id="{C136A6E0-BCB6-1B30-D843-E2FFDDA37841}"/>
              </a:ext>
            </a:extLst>
          </p:cNvPr>
          <p:cNvSpPr/>
          <p:nvPr/>
        </p:nvSpPr>
        <p:spPr>
          <a:xfrm>
            <a:off x="-22729" y="5983961"/>
            <a:ext cx="4798243" cy="954166"/>
          </a:xfrm>
          <a:custGeom>
            <a:avLst/>
            <a:gdLst>
              <a:gd name="connsiteX0" fmla="*/ 0 w 3695307"/>
              <a:gd name="connsiteY0" fmla="*/ 1330259 h 1330259"/>
              <a:gd name="connsiteX1" fmla="*/ 332565 w 3695307"/>
              <a:gd name="connsiteY1" fmla="*/ 0 h 1330259"/>
              <a:gd name="connsiteX2" fmla="*/ 3362742 w 3695307"/>
              <a:gd name="connsiteY2" fmla="*/ 0 h 1330259"/>
              <a:gd name="connsiteX3" fmla="*/ 3695307 w 3695307"/>
              <a:gd name="connsiteY3" fmla="*/ 1330259 h 1330259"/>
              <a:gd name="connsiteX4" fmla="*/ 0 w 3695307"/>
              <a:gd name="connsiteY4" fmla="*/ 1330259 h 1330259"/>
              <a:gd name="connsiteX0" fmla="*/ 6800 w 3702107"/>
              <a:gd name="connsiteY0" fmla="*/ 1330259 h 1330259"/>
              <a:gd name="connsiteX1" fmla="*/ 0 w 3702107"/>
              <a:gd name="connsiteY1" fmla="*/ 47134 h 1330259"/>
              <a:gd name="connsiteX2" fmla="*/ 3369542 w 3702107"/>
              <a:gd name="connsiteY2" fmla="*/ 0 h 1330259"/>
              <a:gd name="connsiteX3" fmla="*/ 3702107 w 3702107"/>
              <a:gd name="connsiteY3" fmla="*/ 1330259 h 1330259"/>
              <a:gd name="connsiteX4" fmla="*/ 6800 w 3702107"/>
              <a:gd name="connsiteY4" fmla="*/ 1330259 h 1330259"/>
              <a:gd name="connsiteX0" fmla="*/ 6800 w 3702107"/>
              <a:gd name="connsiteY0" fmla="*/ 1283125 h 1283125"/>
              <a:gd name="connsiteX1" fmla="*/ 0 w 3702107"/>
              <a:gd name="connsiteY1" fmla="*/ 0 h 1283125"/>
              <a:gd name="connsiteX2" fmla="*/ 3322408 w 3702107"/>
              <a:gd name="connsiteY2" fmla="*/ 28280 h 1283125"/>
              <a:gd name="connsiteX3" fmla="*/ 3702107 w 3702107"/>
              <a:gd name="connsiteY3" fmla="*/ 1283125 h 1283125"/>
              <a:gd name="connsiteX4" fmla="*/ 6800 w 3702107"/>
              <a:gd name="connsiteY4" fmla="*/ 1283125 h 1283125"/>
              <a:gd name="connsiteX0" fmla="*/ 6800 w 4305423"/>
              <a:gd name="connsiteY0" fmla="*/ 1283125 h 1283125"/>
              <a:gd name="connsiteX1" fmla="*/ 0 w 4305423"/>
              <a:gd name="connsiteY1" fmla="*/ 0 h 1283125"/>
              <a:gd name="connsiteX2" fmla="*/ 3322408 w 4305423"/>
              <a:gd name="connsiteY2" fmla="*/ 28280 h 1283125"/>
              <a:gd name="connsiteX3" fmla="*/ 4305423 w 4305423"/>
              <a:gd name="connsiteY3" fmla="*/ 1259607 h 1283125"/>
              <a:gd name="connsiteX4" fmla="*/ 6800 w 4305423"/>
              <a:gd name="connsiteY4" fmla="*/ 1283125 h 1283125"/>
              <a:gd name="connsiteX0" fmla="*/ 6800 w 4305423"/>
              <a:gd name="connsiteY0" fmla="*/ 1283125 h 1283125"/>
              <a:gd name="connsiteX1" fmla="*/ 0 w 4305423"/>
              <a:gd name="connsiteY1" fmla="*/ 0 h 1283125"/>
              <a:gd name="connsiteX2" fmla="*/ 3262105 w 4305423"/>
              <a:gd name="connsiteY2" fmla="*/ 4761 h 1283125"/>
              <a:gd name="connsiteX3" fmla="*/ 4305423 w 4305423"/>
              <a:gd name="connsiteY3" fmla="*/ 1259607 h 1283125"/>
              <a:gd name="connsiteX4" fmla="*/ 6800 w 4305423"/>
              <a:gd name="connsiteY4" fmla="*/ 1283125 h 1283125"/>
              <a:gd name="connsiteX0" fmla="*/ 6800 w 4305423"/>
              <a:gd name="connsiteY0" fmla="*/ 1283125 h 1283125"/>
              <a:gd name="connsiteX1" fmla="*/ 0 w 4305423"/>
              <a:gd name="connsiteY1" fmla="*/ 0 h 1283125"/>
              <a:gd name="connsiteX2" fmla="*/ 3262105 w 4305423"/>
              <a:gd name="connsiteY2" fmla="*/ 4761 h 1283125"/>
              <a:gd name="connsiteX3" fmla="*/ 4305423 w 4305423"/>
              <a:gd name="connsiteY3" fmla="*/ 1224329 h 1283125"/>
              <a:gd name="connsiteX4" fmla="*/ 6800 w 4305423"/>
              <a:gd name="connsiteY4" fmla="*/ 1283125 h 1283125"/>
              <a:gd name="connsiteX0" fmla="*/ 6800 w 4341604"/>
              <a:gd name="connsiteY0" fmla="*/ 1283125 h 1283125"/>
              <a:gd name="connsiteX1" fmla="*/ 0 w 4341604"/>
              <a:gd name="connsiteY1" fmla="*/ 0 h 1283125"/>
              <a:gd name="connsiteX2" fmla="*/ 3262105 w 4341604"/>
              <a:gd name="connsiteY2" fmla="*/ 4761 h 1283125"/>
              <a:gd name="connsiteX3" fmla="*/ 4341604 w 4341604"/>
              <a:gd name="connsiteY3" fmla="*/ 1259606 h 1283125"/>
              <a:gd name="connsiteX4" fmla="*/ 6800 w 4341604"/>
              <a:gd name="connsiteY4" fmla="*/ 1283125 h 1283125"/>
              <a:gd name="connsiteX0" fmla="*/ 6800 w 3895361"/>
              <a:gd name="connsiteY0" fmla="*/ 1283125 h 1283125"/>
              <a:gd name="connsiteX1" fmla="*/ 0 w 3895361"/>
              <a:gd name="connsiteY1" fmla="*/ 0 h 1283125"/>
              <a:gd name="connsiteX2" fmla="*/ 3262105 w 3895361"/>
              <a:gd name="connsiteY2" fmla="*/ 4761 h 1283125"/>
              <a:gd name="connsiteX3" fmla="*/ 3895361 w 3895361"/>
              <a:gd name="connsiteY3" fmla="*/ 1229726 h 1283125"/>
              <a:gd name="connsiteX4" fmla="*/ 6800 w 3895361"/>
              <a:gd name="connsiteY4" fmla="*/ 1283125 h 1283125"/>
              <a:gd name="connsiteX0" fmla="*/ 6800 w 3907422"/>
              <a:gd name="connsiteY0" fmla="*/ 1283125 h 1283125"/>
              <a:gd name="connsiteX1" fmla="*/ 0 w 3907422"/>
              <a:gd name="connsiteY1" fmla="*/ 0 h 1283125"/>
              <a:gd name="connsiteX2" fmla="*/ 3262105 w 3907422"/>
              <a:gd name="connsiteY2" fmla="*/ 4761 h 1283125"/>
              <a:gd name="connsiteX3" fmla="*/ 3907422 w 3907422"/>
              <a:gd name="connsiteY3" fmla="*/ 1259606 h 1283125"/>
              <a:gd name="connsiteX4" fmla="*/ 6800 w 3907422"/>
              <a:gd name="connsiteY4" fmla="*/ 1283125 h 1283125"/>
              <a:gd name="connsiteX0" fmla="*/ 6800 w 3907422"/>
              <a:gd name="connsiteY0" fmla="*/ 1301872 h 1301872"/>
              <a:gd name="connsiteX1" fmla="*/ 0 w 3907422"/>
              <a:gd name="connsiteY1" fmla="*/ 18747 h 1301872"/>
              <a:gd name="connsiteX2" fmla="*/ 2603550 w 3907422"/>
              <a:gd name="connsiteY2" fmla="*/ 0 h 1301872"/>
              <a:gd name="connsiteX3" fmla="*/ 3907422 w 3907422"/>
              <a:gd name="connsiteY3" fmla="*/ 1278353 h 1301872"/>
              <a:gd name="connsiteX4" fmla="*/ 6800 w 3907422"/>
              <a:gd name="connsiteY4" fmla="*/ 1301872 h 1301872"/>
              <a:gd name="connsiteX0" fmla="*/ 6800 w 3907422"/>
              <a:gd name="connsiteY0" fmla="*/ 1301872 h 1301872"/>
              <a:gd name="connsiteX1" fmla="*/ 0 w 3907422"/>
              <a:gd name="connsiteY1" fmla="*/ 18747 h 1301872"/>
              <a:gd name="connsiteX2" fmla="*/ 2537695 w 3907422"/>
              <a:gd name="connsiteY2" fmla="*/ 0 h 1301872"/>
              <a:gd name="connsiteX3" fmla="*/ 3907422 w 3907422"/>
              <a:gd name="connsiteY3" fmla="*/ 1278353 h 1301872"/>
              <a:gd name="connsiteX4" fmla="*/ 6800 w 3907422"/>
              <a:gd name="connsiteY4" fmla="*/ 1301872 h 1301872"/>
              <a:gd name="connsiteX0" fmla="*/ 6800 w 3907422"/>
              <a:gd name="connsiteY0" fmla="*/ 1307544 h 1307544"/>
              <a:gd name="connsiteX1" fmla="*/ 0 w 3907422"/>
              <a:gd name="connsiteY1" fmla="*/ 24419 h 1307544"/>
              <a:gd name="connsiteX2" fmla="*/ 2640136 w 3907422"/>
              <a:gd name="connsiteY2" fmla="*/ 0 h 1307544"/>
              <a:gd name="connsiteX3" fmla="*/ 3907422 w 3907422"/>
              <a:gd name="connsiteY3" fmla="*/ 1284025 h 1307544"/>
              <a:gd name="connsiteX4" fmla="*/ 6800 w 3907422"/>
              <a:gd name="connsiteY4" fmla="*/ 1307544 h 1307544"/>
              <a:gd name="connsiteX0" fmla="*/ 6800 w 3724490"/>
              <a:gd name="connsiteY0" fmla="*/ 1307544 h 1307544"/>
              <a:gd name="connsiteX1" fmla="*/ 0 w 3724490"/>
              <a:gd name="connsiteY1" fmla="*/ 24419 h 1307544"/>
              <a:gd name="connsiteX2" fmla="*/ 2640136 w 3724490"/>
              <a:gd name="connsiteY2" fmla="*/ 0 h 1307544"/>
              <a:gd name="connsiteX3" fmla="*/ 3724490 w 3724490"/>
              <a:gd name="connsiteY3" fmla="*/ 1272679 h 1307544"/>
              <a:gd name="connsiteX4" fmla="*/ 6800 w 3724490"/>
              <a:gd name="connsiteY4" fmla="*/ 1307544 h 1307544"/>
              <a:gd name="connsiteX0" fmla="*/ 6800 w 3724490"/>
              <a:gd name="connsiteY0" fmla="*/ 1335056 h 1335056"/>
              <a:gd name="connsiteX1" fmla="*/ 0 w 3724490"/>
              <a:gd name="connsiteY1" fmla="*/ 51931 h 1335056"/>
              <a:gd name="connsiteX2" fmla="*/ 2593322 w 3724490"/>
              <a:gd name="connsiteY2" fmla="*/ 0 h 1335056"/>
              <a:gd name="connsiteX3" fmla="*/ 3724490 w 3724490"/>
              <a:gd name="connsiteY3" fmla="*/ 1300191 h 1335056"/>
              <a:gd name="connsiteX4" fmla="*/ 6800 w 3724490"/>
              <a:gd name="connsiteY4" fmla="*/ 1335056 h 1335056"/>
              <a:gd name="connsiteX0" fmla="*/ 6800 w 3724490"/>
              <a:gd name="connsiteY0" fmla="*/ 1292241 h 1292241"/>
              <a:gd name="connsiteX1" fmla="*/ 0 w 3724490"/>
              <a:gd name="connsiteY1" fmla="*/ 9116 h 1292241"/>
              <a:gd name="connsiteX2" fmla="*/ 2605152 w 3724490"/>
              <a:gd name="connsiteY2" fmla="*/ 0 h 1292241"/>
              <a:gd name="connsiteX3" fmla="*/ 3724490 w 3724490"/>
              <a:gd name="connsiteY3" fmla="*/ 1257376 h 1292241"/>
              <a:gd name="connsiteX4" fmla="*/ 6800 w 3724490"/>
              <a:gd name="connsiteY4" fmla="*/ 1292241 h 1292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24490" h="1292241">
                <a:moveTo>
                  <a:pt x="6800" y="1292241"/>
                </a:moveTo>
                <a:cubicBezTo>
                  <a:pt x="4533" y="864533"/>
                  <a:pt x="2267" y="436824"/>
                  <a:pt x="0" y="9116"/>
                </a:cubicBezTo>
                <a:lnTo>
                  <a:pt x="2605152" y="0"/>
                </a:lnTo>
                <a:lnTo>
                  <a:pt x="3724490" y="1257376"/>
                </a:lnTo>
                <a:lnTo>
                  <a:pt x="6800" y="1292241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0CE8990-29C3-B483-E1C3-7A766988DA46}"/>
              </a:ext>
            </a:extLst>
          </p:cNvPr>
          <p:cNvCxnSpPr>
            <a:cxnSpLocks/>
          </p:cNvCxnSpPr>
          <p:nvPr/>
        </p:nvCxnSpPr>
        <p:spPr>
          <a:xfrm>
            <a:off x="3012904" y="1121790"/>
            <a:ext cx="8336966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C03F4C2-F324-F1F0-44E4-F5094BD8CE12}"/>
              </a:ext>
            </a:extLst>
          </p:cNvPr>
          <p:cNvCxnSpPr/>
          <p:nvPr/>
        </p:nvCxnSpPr>
        <p:spPr>
          <a:xfrm>
            <a:off x="11368723" y="1102936"/>
            <a:ext cx="0" cy="4920792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blue and black logo&#10;&#10;Description automatically generated">
            <a:extLst>
              <a:ext uri="{FF2B5EF4-FFF2-40B4-BE49-F238E27FC236}">
                <a16:creationId xmlns:a16="http://schemas.microsoft.com/office/drawing/2014/main" id="{6E22FC26-3FE5-CFB8-20CA-4338D818DAA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158" y="80550"/>
            <a:ext cx="1652612" cy="540933"/>
          </a:xfrm>
          <a:prstGeom prst="rect">
            <a:avLst/>
          </a:prstGeom>
        </p:spPr>
      </p:pic>
      <p:sp>
        <p:nvSpPr>
          <p:cNvPr id="6" name="AutoShape 2" descr="Netlify Icon Logo PNG vector in SVG, PDF, AI, CDR format">
            <a:extLst>
              <a:ext uri="{FF2B5EF4-FFF2-40B4-BE49-F238E27FC236}">
                <a16:creationId xmlns:a16="http://schemas.microsoft.com/office/drawing/2014/main" id="{E637901A-E238-FA45-E675-EEA831117C0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3662511" cy="3662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15257BC8-3CD9-1C64-9504-8403FF8F25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5849" y="2270802"/>
            <a:ext cx="8542406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Summary of Key Projects: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Bitcoin Price Prediction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Rainfall Prediction System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Main Goals and Outcomes: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Developed predictive models with high accuracy.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Gained practical experience in deploying ML models.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Role in Each Project: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Led the development and implementation of models, data preprocessing, and result analysis. </a:t>
            </a:r>
          </a:p>
        </p:txBody>
      </p:sp>
    </p:spTree>
    <p:extLst>
      <p:ext uri="{BB962C8B-B14F-4D97-AF65-F5344CB8AC3E}">
        <p14:creationId xmlns:p14="http://schemas.microsoft.com/office/powerpoint/2010/main" val="2871125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rapezium 1">
            <a:extLst>
              <a:ext uri="{FF2B5EF4-FFF2-40B4-BE49-F238E27FC236}">
                <a16:creationId xmlns:a16="http://schemas.microsoft.com/office/drawing/2014/main" id="{C80821FA-60C1-2DEB-5A4D-943D09F07DB6}"/>
              </a:ext>
            </a:extLst>
          </p:cNvPr>
          <p:cNvSpPr/>
          <p:nvPr/>
        </p:nvSpPr>
        <p:spPr>
          <a:xfrm>
            <a:off x="664901" y="6172104"/>
            <a:ext cx="4496677" cy="779329"/>
          </a:xfrm>
          <a:custGeom>
            <a:avLst/>
            <a:gdLst>
              <a:gd name="connsiteX0" fmla="*/ 0 w 3695307"/>
              <a:gd name="connsiteY0" fmla="*/ 1330259 h 1330259"/>
              <a:gd name="connsiteX1" fmla="*/ 332565 w 3695307"/>
              <a:gd name="connsiteY1" fmla="*/ 0 h 1330259"/>
              <a:gd name="connsiteX2" fmla="*/ 3362742 w 3695307"/>
              <a:gd name="connsiteY2" fmla="*/ 0 h 1330259"/>
              <a:gd name="connsiteX3" fmla="*/ 3695307 w 3695307"/>
              <a:gd name="connsiteY3" fmla="*/ 1330259 h 1330259"/>
              <a:gd name="connsiteX4" fmla="*/ 0 w 3695307"/>
              <a:gd name="connsiteY4" fmla="*/ 1330259 h 1330259"/>
              <a:gd name="connsiteX0" fmla="*/ 6800 w 3702107"/>
              <a:gd name="connsiteY0" fmla="*/ 1330259 h 1330259"/>
              <a:gd name="connsiteX1" fmla="*/ 0 w 3702107"/>
              <a:gd name="connsiteY1" fmla="*/ 47134 h 1330259"/>
              <a:gd name="connsiteX2" fmla="*/ 3369542 w 3702107"/>
              <a:gd name="connsiteY2" fmla="*/ 0 h 1330259"/>
              <a:gd name="connsiteX3" fmla="*/ 3702107 w 3702107"/>
              <a:gd name="connsiteY3" fmla="*/ 1330259 h 1330259"/>
              <a:gd name="connsiteX4" fmla="*/ 6800 w 3702107"/>
              <a:gd name="connsiteY4" fmla="*/ 1330259 h 1330259"/>
              <a:gd name="connsiteX0" fmla="*/ 6800 w 3702107"/>
              <a:gd name="connsiteY0" fmla="*/ 1283125 h 1283125"/>
              <a:gd name="connsiteX1" fmla="*/ 0 w 3702107"/>
              <a:gd name="connsiteY1" fmla="*/ 0 h 1283125"/>
              <a:gd name="connsiteX2" fmla="*/ 3322408 w 3702107"/>
              <a:gd name="connsiteY2" fmla="*/ 28280 h 1283125"/>
              <a:gd name="connsiteX3" fmla="*/ 3702107 w 3702107"/>
              <a:gd name="connsiteY3" fmla="*/ 1283125 h 1283125"/>
              <a:gd name="connsiteX4" fmla="*/ 6800 w 3702107"/>
              <a:gd name="connsiteY4" fmla="*/ 1283125 h 1283125"/>
              <a:gd name="connsiteX0" fmla="*/ 6800 w 4305423"/>
              <a:gd name="connsiteY0" fmla="*/ 1283125 h 1283125"/>
              <a:gd name="connsiteX1" fmla="*/ 0 w 4305423"/>
              <a:gd name="connsiteY1" fmla="*/ 0 h 1283125"/>
              <a:gd name="connsiteX2" fmla="*/ 3322408 w 4305423"/>
              <a:gd name="connsiteY2" fmla="*/ 28280 h 1283125"/>
              <a:gd name="connsiteX3" fmla="*/ 4305423 w 4305423"/>
              <a:gd name="connsiteY3" fmla="*/ 1259607 h 1283125"/>
              <a:gd name="connsiteX4" fmla="*/ 6800 w 4305423"/>
              <a:gd name="connsiteY4" fmla="*/ 1283125 h 1283125"/>
              <a:gd name="connsiteX0" fmla="*/ 6800 w 4305423"/>
              <a:gd name="connsiteY0" fmla="*/ 1283125 h 1283125"/>
              <a:gd name="connsiteX1" fmla="*/ 0 w 4305423"/>
              <a:gd name="connsiteY1" fmla="*/ 0 h 1283125"/>
              <a:gd name="connsiteX2" fmla="*/ 3262105 w 4305423"/>
              <a:gd name="connsiteY2" fmla="*/ 4761 h 1283125"/>
              <a:gd name="connsiteX3" fmla="*/ 4305423 w 4305423"/>
              <a:gd name="connsiteY3" fmla="*/ 1259607 h 1283125"/>
              <a:gd name="connsiteX4" fmla="*/ 6800 w 4305423"/>
              <a:gd name="connsiteY4" fmla="*/ 1283125 h 1283125"/>
              <a:gd name="connsiteX0" fmla="*/ 6800 w 4305423"/>
              <a:gd name="connsiteY0" fmla="*/ 1283125 h 1283125"/>
              <a:gd name="connsiteX1" fmla="*/ 0 w 4305423"/>
              <a:gd name="connsiteY1" fmla="*/ 0 h 1283125"/>
              <a:gd name="connsiteX2" fmla="*/ 3262105 w 4305423"/>
              <a:gd name="connsiteY2" fmla="*/ 4761 h 1283125"/>
              <a:gd name="connsiteX3" fmla="*/ 4305423 w 4305423"/>
              <a:gd name="connsiteY3" fmla="*/ 1224329 h 1283125"/>
              <a:gd name="connsiteX4" fmla="*/ 6800 w 4305423"/>
              <a:gd name="connsiteY4" fmla="*/ 1283125 h 1283125"/>
              <a:gd name="connsiteX0" fmla="*/ 6800 w 4341604"/>
              <a:gd name="connsiteY0" fmla="*/ 1283125 h 1283125"/>
              <a:gd name="connsiteX1" fmla="*/ 0 w 4341604"/>
              <a:gd name="connsiteY1" fmla="*/ 0 h 1283125"/>
              <a:gd name="connsiteX2" fmla="*/ 3262105 w 4341604"/>
              <a:gd name="connsiteY2" fmla="*/ 4761 h 1283125"/>
              <a:gd name="connsiteX3" fmla="*/ 4341604 w 4341604"/>
              <a:gd name="connsiteY3" fmla="*/ 1259606 h 1283125"/>
              <a:gd name="connsiteX4" fmla="*/ 6800 w 4341604"/>
              <a:gd name="connsiteY4" fmla="*/ 1283125 h 1283125"/>
              <a:gd name="connsiteX0" fmla="*/ 6800 w 3895361"/>
              <a:gd name="connsiteY0" fmla="*/ 1283125 h 1283125"/>
              <a:gd name="connsiteX1" fmla="*/ 0 w 3895361"/>
              <a:gd name="connsiteY1" fmla="*/ 0 h 1283125"/>
              <a:gd name="connsiteX2" fmla="*/ 3262105 w 3895361"/>
              <a:gd name="connsiteY2" fmla="*/ 4761 h 1283125"/>
              <a:gd name="connsiteX3" fmla="*/ 3895361 w 3895361"/>
              <a:gd name="connsiteY3" fmla="*/ 1229726 h 1283125"/>
              <a:gd name="connsiteX4" fmla="*/ 6800 w 3895361"/>
              <a:gd name="connsiteY4" fmla="*/ 1283125 h 1283125"/>
              <a:gd name="connsiteX0" fmla="*/ 6800 w 3907422"/>
              <a:gd name="connsiteY0" fmla="*/ 1283125 h 1283125"/>
              <a:gd name="connsiteX1" fmla="*/ 0 w 3907422"/>
              <a:gd name="connsiteY1" fmla="*/ 0 h 1283125"/>
              <a:gd name="connsiteX2" fmla="*/ 3262105 w 3907422"/>
              <a:gd name="connsiteY2" fmla="*/ 4761 h 1283125"/>
              <a:gd name="connsiteX3" fmla="*/ 3907422 w 3907422"/>
              <a:gd name="connsiteY3" fmla="*/ 1259606 h 1283125"/>
              <a:gd name="connsiteX4" fmla="*/ 6800 w 3907422"/>
              <a:gd name="connsiteY4" fmla="*/ 1283125 h 1283125"/>
              <a:gd name="connsiteX0" fmla="*/ 6800 w 3907422"/>
              <a:gd name="connsiteY0" fmla="*/ 1301872 h 1301872"/>
              <a:gd name="connsiteX1" fmla="*/ 0 w 3907422"/>
              <a:gd name="connsiteY1" fmla="*/ 18747 h 1301872"/>
              <a:gd name="connsiteX2" fmla="*/ 2603550 w 3907422"/>
              <a:gd name="connsiteY2" fmla="*/ 0 h 1301872"/>
              <a:gd name="connsiteX3" fmla="*/ 3907422 w 3907422"/>
              <a:gd name="connsiteY3" fmla="*/ 1278353 h 1301872"/>
              <a:gd name="connsiteX4" fmla="*/ 6800 w 3907422"/>
              <a:gd name="connsiteY4" fmla="*/ 1301872 h 1301872"/>
              <a:gd name="connsiteX0" fmla="*/ 6800 w 3907422"/>
              <a:gd name="connsiteY0" fmla="*/ 1301872 h 1301872"/>
              <a:gd name="connsiteX1" fmla="*/ 0 w 3907422"/>
              <a:gd name="connsiteY1" fmla="*/ 18747 h 1301872"/>
              <a:gd name="connsiteX2" fmla="*/ 2537695 w 3907422"/>
              <a:gd name="connsiteY2" fmla="*/ 0 h 1301872"/>
              <a:gd name="connsiteX3" fmla="*/ 3907422 w 3907422"/>
              <a:gd name="connsiteY3" fmla="*/ 1278353 h 1301872"/>
              <a:gd name="connsiteX4" fmla="*/ 6800 w 3907422"/>
              <a:gd name="connsiteY4" fmla="*/ 1301872 h 1301872"/>
              <a:gd name="connsiteX0" fmla="*/ 6800 w 3907422"/>
              <a:gd name="connsiteY0" fmla="*/ 1307544 h 1307544"/>
              <a:gd name="connsiteX1" fmla="*/ 0 w 3907422"/>
              <a:gd name="connsiteY1" fmla="*/ 24419 h 1307544"/>
              <a:gd name="connsiteX2" fmla="*/ 2640136 w 3907422"/>
              <a:gd name="connsiteY2" fmla="*/ 0 h 1307544"/>
              <a:gd name="connsiteX3" fmla="*/ 3907422 w 3907422"/>
              <a:gd name="connsiteY3" fmla="*/ 1284025 h 1307544"/>
              <a:gd name="connsiteX4" fmla="*/ 6800 w 3907422"/>
              <a:gd name="connsiteY4" fmla="*/ 1307544 h 1307544"/>
              <a:gd name="connsiteX0" fmla="*/ 6800 w 3724490"/>
              <a:gd name="connsiteY0" fmla="*/ 1307544 h 1307544"/>
              <a:gd name="connsiteX1" fmla="*/ 0 w 3724490"/>
              <a:gd name="connsiteY1" fmla="*/ 24419 h 1307544"/>
              <a:gd name="connsiteX2" fmla="*/ 2640136 w 3724490"/>
              <a:gd name="connsiteY2" fmla="*/ 0 h 1307544"/>
              <a:gd name="connsiteX3" fmla="*/ 3724490 w 3724490"/>
              <a:gd name="connsiteY3" fmla="*/ 1272679 h 1307544"/>
              <a:gd name="connsiteX4" fmla="*/ 6800 w 3724490"/>
              <a:gd name="connsiteY4" fmla="*/ 1307544 h 1307544"/>
              <a:gd name="connsiteX0" fmla="*/ 6800 w 3724490"/>
              <a:gd name="connsiteY0" fmla="*/ 1335056 h 1335056"/>
              <a:gd name="connsiteX1" fmla="*/ 0 w 3724490"/>
              <a:gd name="connsiteY1" fmla="*/ 51931 h 1335056"/>
              <a:gd name="connsiteX2" fmla="*/ 2593322 w 3724490"/>
              <a:gd name="connsiteY2" fmla="*/ 0 h 1335056"/>
              <a:gd name="connsiteX3" fmla="*/ 3724490 w 3724490"/>
              <a:gd name="connsiteY3" fmla="*/ 1300191 h 1335056"/>
              <a:gd name="connsiteX4" fmla="*/ 6800 w 3724490"/>
              <a:gd name="connsiteY4" fmla="*/ 1335056 h 1335056"/>
              <a:gd name="connsiteX0" fmla="*/ 6800 w 3534241"/>
              <a:gd name="connsiteY0" fmla="*/ 1335056 h 1335056"/>
              <a:gd name="connsiteX1" fmla="*/ 0 w 3534241"/>
              <a:gd name="connsiteY1" fmla="*/ 51931 h 1335056"/>
              <a:gd name="connsiteX2" fmla="*/ 2593322 w 3534241"/>
              <a:gd name="connsiteY2" fmla="*/ 0 h 1335056"/>
              <a:gd name="connsiteX3" fmla="*/ 3534241 w 3534241"/>
              <a:gd name="connsiteY3" fmla="*/ 1286586 h 1335056"/>
              <a:gd name="connsiteX4" fmla="*/ 6800 w 3534241"/>
              <a:gd name="connsiteY4" fmla="*/ 1335056 h 1335056"/>
              <a:gd name="connsiteX0" fmla="*/ 6800 w 3534241"/>
              <a:gd name="connsiteY0" fmla="*/ 1323647 h 1323647"/>
              <a:gd name="connsiteX1" fmla="*/ 0 w 3534241"/>
              <a:gd name="connsiteY1" fmla="*/ 40522 h 1323647"/>
              <a:gd name="connsiteX2" fmla="*/ 2563748 w 3534241"/>
              <a:gd name="connsiteY2" fmla="*/ 0 h 1323647"/>
              <a:gd name="connsiteX3" fmla="*/ 3534241 w 3534241"/>
              <a:gd name="connsiteY3" fmla="*/ 1275177 h 1323647"/>
              <a:gd name="connsiteX4" fmla="*/ 6800 w 3534241"/>
              <a:gd name="connsiteY4" fmla="*/ 1323647 h 1323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34241" h="1323647">
                <a:moveTo>
                  <a:pt x="6800" y="1323647"/>
                </a:moveTo>
                <a:cubicBezTo>
                  <a:pt x="4533" y="895939"/>
                  <a:pt x="2267" y="468230"/>
                  <a:pt x="0" y="40522"/>
                </a:cubicBezTo>
                <a:lnTo>
                  <a:pt x="2563748" y="0"/>
                </a:lnTo>
                <a:lnTo>
                  <a:pt x="3534241" y="1275177"/>
                </a:lnTo>
                <a:lnTo>
                  <a:pt x="6800" y="1323647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68E064A-A0C9-F074-38CD-1A4B176B7AFA}"/>
              </a:ext>
            </a:extLst>
          </p:cNvPr>
          <p:cNvSpPr txBox="1"/>
          <p:nvPr/>
        </p:nvSpPr>
        <p:spPr>
          <a:xfrm>
            <a:off x="4368800" y="216044"/>
            <a:ext cx="59029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C000"/>
                </a:solidFill>
              </a:rPr>
              <a:t>Sample Screenshot</a:t>
            </a:r>
            <a:endParaRPr lang="en-IN" sz="4000" dirty="0">
              <a:solidFill>
                <a:srgbClr val="FFC000"/>
              </a:solidFill>
            </a:endParaRPr>
          </a:p>
        </p:txBody>
      </p:sp>
      <p:sp>
        <p:nvSpPr>
          <p:cNvPr id="2" name="Trapezium 1">
            <a:extLst>
              <a:ext uri="{FF2B5EF4-FFF2-40B4-BE49-F238E27FC236}">
                <a16:creationId xmlns:a16="http://schemas.microsoft.com/office/drawing/2014/main" id="{B6697138-B1EB-F246-6B2A-DD6A7A36BFBC}"/>
              </a:ext>
            </a:extLst>
          </p:cNvPr>
          <p:cNvSpPr/>
          <p:nvPr/>
        </p:nvSpPr>
        <p:spPr>
          <a:xfrm>
            <a:off x="-41208" y="1"/>
            <a:ext cx="3054112" cy="809626"/>
          </a:xfrm>
          <a:custGeom>
            <a:avLst/>
            <a:gdLst>
              <a:gd name="connsiteX0" fmla="*/ 0 w 3695307"/>
              <a:gd name="connsiteY0" fmla="*/ 1330259 h 1330259"/>
              <a:gd name="connsiteX1" fmla="*/ 332565 w 3695307"/>
              <a:gd name="connsiteY1" fmla="*/ 0 h 1330259"/>
              <a:gd name="connsiteX2" fmla="*/ 3362742 w 3695307"/>
              <a:gd name="connsiteY2" fmla="*/ 0 h 1330259"/>
              <a:gd name="connsiteX3" fmla="*/ 3695307 w 3695307"/>
              <a:gd name="connsiteY3" fmla="*/ 1330259 h 1330259"/>
              <a:gd name="connsiteX4" fmla="*/ 0 w 3695307"/>
              <a:gd name="connsiteY4" fmla="*/ 1330259 h 1330259"/>
              <a:gd name="connsiteX0" fmla="*/ 6800 w 3702107"/>
              <a:gd name="connsiteY0" fmla="*/ 1330259 h 1330259"/>
              <a:gd name="connsiteX1" fmla="*/ 0 w 3702107"/>
              <a:gd name="connsiteY1" fmla="*/ 47134 h 1330259"/>
              <a:gd name="connsiteX2" fmla="*/ 3369542 w 3702107"/>
              <a:gd name="connsiteY2" fmla="*/ 0 h 1330259"/>
              <a:gd name="connsiteX3" fmla="*/ 3702107 w 3702107"/>
              <a:gd name="connsiteY3" fmla="*/ 1330259 h 1330259"/>
              <a:gd name="connsiteX4" fmla="*/ 6800 w 3702107"/>
              <a:gd name="connsiteY4" fmla="*/ 1330259 h 1330259"/>
              <a:gd name="connsiteX0" fmla="*/ 6800 w 3702107"/>
              <a:gd name="connsiteY0" fmla="*/ 1283125 h 1283125"/>
              <a:gd name="connsiteX1" fmla="*/ 0 w 3702107"/>
              <a:gd name="connsiteY1" fmla="*/ 0 h 1283125"/>
              <a:gd name="connsiteX2" fmla="*/ 3322408 w 3702107"/>
              <a:gd name="connsiteY2" fmla="*/ 28280 h 1283125"/>
              <a:gd name="connsiteX3" fmla="*/ 3702107 w 3702107"/>
              <a:gd name="connsiteY3" fmla="*/ 1283125 h 1283125"/>
              <a:gd name="connsiteX4" fmla="*/ 6800 w 3702107"/>
              <a:gd name="connsiteY4" fmla="*/ 1283125 h 1283125"/>
              <a:gd name="connsiteX0" fmla="*/ 6800 w 4305423"/>
              <a:gd name="connsiteY0" fmla="*/ 1283125 h 1283125"/>
              <a:gd name="connsiteX1" fmla="*/ 0 w 4305423"/>
              <a:gd name="connsiteY1" fmla="*/ 0 h 1283125"/>
              <a:gd name="connsiteX2" fmla="*/ 3322408 w 4305423"/>
              <a:gd name="connsiteY2" fmla="*/ 28280 h 1283125"/>
              <a:gd name="connsiteX3" fmla="*/ 4305423 w 4305423"/>
              <a:gd name="connsiteY3" fmla="*/ 1259607 h 1283125"/>
              <a:gd name="connsiteX4" fmla="*/ 6800 w 4305423"/>
              <a:gd name="connsiteY4" fmla="*/ 1283125 h 1283125"/>
              <a:gd name="connsiteX0" fmla="*/ 6800 w 4305423"/>
              <a:gd name="connsiteY0" fmla="*/ 1283125 h 1283125"/>
              <a:gd name="connsiteX1" fmla="*/ 0 w 4305423"/>
              <a:gd name="connsiteY1" fmla="*/ 0 h 1283125"/>
              <a:gd name="connsiteX2" fmla="*/ 3262105 w 4305423"/>
              <a:gd name="connsiteY2" fmla="*/ 4761 h 1283125"/>
              <a:gd name="connsiteX3" fmla="*/ 4305423 w 4305423"/>
              <a:gd name="connsiteY3" fmla="*/ 1259607 h 1283125"/>
              <a:gd name="connsiteX4" fmla="*/ 6800 w 4305423"/>
              <a:gd name="connsiteY4" fmla="*/ 1283125 h 1283125"/>
              <a:gd name="connsiteX0" fmla="*/ 6800 w 4305423"/>
              <a:gd name="connsiteY0" fmla="*/ 1283125 h 1283125"/>
              <a:gd name="connsiteX1" fmla="*/ 0 w 4305423"/>
              <a:gd name="connsiteY1" fmla="*/ 0 h 1283125"/>
              <a:gd name="connsiteX2" fmla="*/ 3262105 w 4305423"/>
              <a:gd name="connsiteY2" fmla="*/ 4761 h 1283125"/>
              <a:gd name="connsiteX3" fmla="*/ 4305423 w 4305423"/>
              <a:gd name="connsiteY3" fmla="*/ 1224329 h 1283125"/>
              <a:gd name="connsiteX4" fmla="*/ 6800 w 4305423"/>
              <a:gd name="connsiteY4" fmla="*/ 1283125 h 1283125"/>
              <a:gd name="connsiteX0" fmla="*/ 6800 w 4341604"/>
              <a:gd name="connsiteY0" fmla="*/ 1283125 h 1283125"/>
              <a:gd name="connsiteX1" fmla="*/ 0 w 4341604"/>
              <a:gd name="connsiteY1" fmla="*/ 0 h 1283125"/>
              <a:gd name="connsiteX2" fmla="*/ 3262105 w 4341604"/>
              <a:gd name="connsiteY2" fmla="*/ 4761 h 1283125"/>
              <a:gd name="connsiteX3" fmla="*/ 4341604 w 4341604"/>
              <a:gd name="connsiteY3" fmla="*/ 1259606 h 1283125"/>
              <a:gd name="connsiteX4" fmla="*/ 6800 w 4341604"/>
              <a:gd name="connsiteY4" fmla="*/ 1283125 h 1283125"/>
              <a:gd name="connsiteX0" fmla="*/ 6800 w 3895361"/>
              <a:gd name="connsiteY0" fmla="*/ 1283125 h 1283125"/>
              <a:gd name="connsiteX1" fmla="*/ 0 w 3895361"/>
              <a:gd name="connsiteY1" fmla="*/ 0 h 1283125"/>
              <a:gd name="connsiteX2" fmla="*/ 3262105 w 3895361"/>
              <a:gd name="connsiteY2" fmla="*/ 4761 h 1283125"/>
              <a:gd name="connsiteX3" fmla="*/ 3895361 w 3895361"/>
              <a:gd name="connsiteY3" fmla="*/ 1229726 h 1283125"/>
              <a:gd name="connsiteX4" fmla="*/ 6800 w 3895361"/>
              <a:gd name="connsiteY4" fmla="*/ 1283125 h 1283125"/>
              <a:gd name="connsiteX0" fmla="*/ 6800 w 3907422"/>
              <a:gd name="connsiteY0" fmla="*/ 1283125 h 1283125"/>
              <a:gd name="connsiteX1" fmla="*/ 0 w 3907422"/>
              <a:gd name="connsiteY1" fmla="*/ 0 h 1283125"/>
              <a:gd name="connsiteX2" fmla="*/ 3262105 w 3907422"/>
              <a:gd name="connsiteY2" fmla="*/ 4761 h 1283125"/>
              <a:gd name="connsiteX3" fmla="*/ 3907422 w 3907422"/>
              <a:gd name="connsiteY3" fmla="*/ 1259606 h 1283125"/>
              <a:gd name="connsiteX4" fmla="*/ 6800 w 3907422"/>
              <a:gd name="connsiteY4" fmla="*/ 1283125 h 1283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07422" h="1283125">
                <a:moveTo>
                  <a:pt x="6800" y="1283125"/>
                </a:moveTo>
                <a:cubicBezTo>
                  <a:pt x="4533" y="855417"/>
                  <a:pt x="2267" y="427708"/>
                  <a:pt x="0" y="0"/>
                </a:cubicBezTo>
                <a:lnTo>
                  <a:pt x="3262105" y="4761"/>
                </a:lnTo>
                <a:lnTo>
                  <a:pt x="3907422" y="1259606"/>
                </a:lnTo>
                <a:lnTo>
                  <a:pt x="6800" y="1283125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E23F5182-EACD-E9BA-495E-E32B68FAA04F}"/>
              </a:ext>
            </a:extLst>
          </p:cNvPr>
          <p:cNvSpPr/>
          <p:nvPr/>
        </p:nvSpPr>
        <p:spPr>
          <a:xfrm flipV="1">
            <a:off x="-22729" y="0"/>
            <a:ext cx="801990" cy="2885302"/>
          </a:xfrm>
          <a:prstGeom prst="parallelogram">
            <a:avLst>
              <a:gd name="adj" fmla="val 56737"/>
            </a:avLst>
          </a:prstGeom>
          <a:solidFill>
            <a:srgbClr val="00206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Parallelogram 2">
            <a:extLst>
              <a:ext uri="{FF2B5EF4-FFF2-40B4-BE49-F238E27FC236}">
                <a16:creationId xmlns:a16="http://schemas.microsoft.com/office/drawing/2014/main" id="{0BB93D68-9CE6-B472-A788-461B3CDD5B9E}"/>
              </a:ext>
            </a:extLst>
          </p:cNvPr>
          <p:cNvSpPr/>
          <p:nvPr/>
        </p:nvSpPr>
        <p:spPr>
          <a:xfrm flipV="1">
            <a:off x="539158" y="800199"/>
            <a:ext cx="801990" cy="2885302"/>
          </a:xfrm>
          <a:prstGeom prst="parallelogram">
            <a:avLst>
              <a:gd name="adj" fmla="val 5673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rapezium 1">
            <a:extLst>
              <a:ext uri="{FF2B5EF4-FFF2-40B4-BE49-F238E27FC236}">
                <a16:creationId xmlns:a16="http://schemas.microsoft.com/office/drawing/2014/main" id="{C136A6E0-BCB6-1B30-D843-E2FFDDA37841}"/>
              </a:ext>
            </a:extLst>
          </p:cNvPr>
          <p:cNvSpPr/>
          <p:nvPr/>
        </p:nvSpPr>
        <p:spPr>
          <a:xfrm>
            <a:off x="-22729" y="5983961"/>
            <a:ext cx="4798243" cy="954166"/>
          </a:xfrm>
          <a:custGeom>
            <a:avLst/>
            <a:gdLst>
              <a:gd name="connsiteX0" fmla="*/ 0 w 3695307"/>
              <a:gd name="connsiteY0" fmla="*/ 1330259 h 1330259"/>
              <a:gd name="connsiteX1" fmla="*/ 332565 w 3695307"/>
              <a:gd name="connsiteY1" fmla="*/ 0 h 1330259"/>
              <a:gd name="connsiteX2" fmla="*/ 3362742 w 3695307"/>
              <a:gd name="connsiteY2" fmla="*/ 0 h 1330259"/>
              <a:gd name="connsiteX3" fmla="*/ 3695307 w 3695307"/>
              <a:gd name="connsiteY3" fmla="*/ 1330259 h 1330259"/>
              <a:gd name="connsiteX4" fmla="*/ 0 w 3695307"/>
              <a:gd name="connsiteY4" fmla="*/ 1330259 h 1330259"/>
              <a:gd name="connsiteX0" fmla="*/ 6800 w 3702107"/>
              <a:gd name="connsiteY0" fmla="*/ 1330259 h 1330259"/>
              <a:gd name="connsiteX1" fmla="*/ 0 w 3702107"/>
              <a:gd name="connsiteY1" fmla="*/ 47134 h 1330259"/>
              <a:gd name="connsiteX2" fmla="*/ 3369542 w 3702107"/>
              <a:gd name="connsiteY2" fmla="*/ 0 h 1330259"/>
              <a:gd name="connsiteX3" fmla="*/ 3702107 w 3702107"/>
              <a:gd name="connsiteY3" fmla="*/ 1330259 h 1330259"/>
              <a:gd name="connsiteX4" fmla="*/ 6800 w 3702107"/>
              <a:gd name="connsiteY4" fmla="*/ 1330259 h 1330259"/>
              <a:gd name="connsiteX0" fmla="*/ 6800 w 3702107"/>
              <a:gd name="connsiteY0" fmla="*/ 1283125 h 1283125"/>
              <a:gd name="connsiteX1" fmla="*/ 0 w 3702107"/>
              <a:gd name="connsiteY1" fmla="*/ 0 h 1283125"/>
              <a:gd name="connsiteX2" fmla="*/ 3322408 w 3702107"/>
              <a:gd name="connsiteY2" fmla="*/ 28280 h 1283125"/>
              <a:gd name="connsiteX3" fmla="*/ 3702107 w 3702107"/>
              <a:gd name="connsiteY3" fmla="*/ 1283125 h 1283125"/>
              <a:gd name="connsiteX4" fmla="*/ 6800 w 3702107"/>
              <a:gd name="connsiteY4" fmla="*/ 1283125 h 1283125"/>
              <a:gd name="connsiteX0" fmla="*/ 6800 w 4305423"/>
              <a:gd name="connsiteY0" fmla="*/ 1283125 h 1283125"/>
              <a:gd name="connsiteX1" fmla="*/ 0 w 4305423"/>
              <a:gd name="connsiteY1" fmla="*/ 0 h 1283125"/>
              <a:gd name="connsiteX2" fmla="*/ 3322408 w 4305423"/>
              <a:gd name="connsiteY2" fmla="*/ 28280 h 1283125"/>
              <a:gd name="connsiteX3" fmla="*/ 4305423 w 4305423"/>
              <a:gd name="connsiteY3" fmla="*/ 1259607 h 1283125"/>
              <a:gd name="connsiteX4" fmla="*/ 6800 w 4305423"/>
              <a:gd name="connsiteY4" fmla="*/ 1283125 h 1283125"/>
              <a:gd name="connsiteX0" fmla="*/ 6800 w 4305423"/>
              <a:gd name="connsiteY0" fmla="*/ 1283125 h 1283125"/>
              <a:gd name="connsiteX1" fmla="*/ 0 w 4305423"/>
              <a:gd name="connsiteY1" fmla="*/ 0 h 1283125"/>
              <a:gd name="connsiteX2" fmla="*/ 3262105 w 4305423"/>
              <a:gd name="connsiteY2" fmla="*/ 4761 h 1283125"/>
              <a:gd name="connsiteX3" fmla="*/ 4305423 w 4305423"/>
              <a:gd name="connsiteY3" fmla="*/ 1259607 h 1283125"/>
              <a:gd name="connsiteX4" fmla="*/ 6800 w 4305423"/>
              <a:gd name="connsiteY4" fmla="*/ 1283125 h 1283125"/>
              <a:gd name="connsiteX0" fmla="*/ 6800 w 4305423"/>
              <a:gd name="connsiteY0" fmla="*/ 1283125 h 1283125"/>
              <a:gd name="connsiteX1" fmla="*/ 0 w 4305423"/>
              <a:gd name="connsiteY1" fmla="*/ 0 h 1283125"/>
              <a:gd name="connsiteX2" fmla="*/ 3262105 w 4305423"/>
              <a:gd name="connsiteY2" fmla="*/ 4761 h 1283125"/>
              <a:gd name="connsiteX3" fmla="*/ 4305423 w 4305423"/>
              <a:gd name="connsiteY3" fmla="*/ 1224329 h 1283125"/>
              <a:gd name="connsiteX4" fmla="*/ 6800 w 4305423"/>
              <a:gd name="connsiteY4" fmla="*/ 1283125 h 1283125"/>
              <a:gd name="connsiteX0" fmla="*/ 6800 w 4341604"/>
              <a:gd name="connsiteY0" fmla="*/ 1283125 h 1283125"/>
              <a:gd name="connsiteX1" fmla="*/ 0 w 4341604"/>
              <a:gd name="connsiteY1" fmla="*/ 0 h 1283125"/>
              <a:gd name="connsiteX2" fmla="*/ 3262105 w 4341604"/>
              <a:gd name="connsiteY2" fmla="*/ 4761 h 1283125"/>
              <a:gd name="connsiteX3" fmla="*/ 4341604 w 4341604"/>
              <a:gd name="connsiteY3" fmla="*/ 1259606 h 1283125"/>
              <a:gd name="connsiteX4" fmla="*/ 6800 w 4341604"/>
              <a:gd name="connsiteY4" fmla="*/ 1283125 h 1283125"/>
              <a:gd name="connsiteX0" fmla="*/ 6800 w 3895361"/>
              <a:gd name="connsiteY0" fmla="*/ 1283125 h 1283125"/>
              <a:gd name="connsiteX1" fmla="*/ 0 w 3895361"/>
              <a:gd name="connsiteY1" fmla="*/ 0 h 1283125"/>
              <a:gd name="connsiteX2" fmla="*/ 3262105 w 3895361"/>
              <a:gd name="connsiteY2" fmla="*/ 4761 h 1283125"/>
              <a:gd name="connsiteX3" fmla="*/ 3895361 w 3895361"/>
              <a:gd name="connsiteY3" fmla="*/ 1229726 h 1283125"/>
              <a:gd name="connsiteX4" fmla="*/ 6800 w 3895361"/>
              <a:gd name="connsiteY4" fmla="*/ 1283125 h 1283125"/>
              <a:gd name="connsiteX0" fmla="*/ 6800 w 3907422"/>
              <a:gd name="connsiteY0" fmla="*/ 1283125 h 1283125"/>
              <a:gd name="connsiteX1" fmla="*/ 0 w 3907422"/>
              <a:gd name="connsiteY1" fmla="*/ 0 h 1283125"/>
              <a:gd name="connsiteX2" fmla="*/ 3262105 w 3907422"/>
              <a:gd name="connsiteY2" fmla="*/ 4761 h 1283125"/>
              <a:gd name="connsiteX3" fmla="*/ 3907422 w 3907422"/>
              <a:gd name="connsiteY3" fmla="*/ 1259606 h 1283125"/>
              <a:gd name="connsiteX4" fmla="*/ 6800 w 3907422"/>
              <a:gd name="connsiteY4" fmla="*/ 1283125 h 1283125"/>
              <a:gd name="connsiteX0" fmla="*/ 6800 w 3907422"/>
              <a:gd name="connsiteY0" fmla="*/ 1301872 h 1301872"/>
              <a:gd name="connsiteX1" fmla="*/ 0 w 3907422"/>
              <a:gd name="connsiteY1" fmla="*/ 18747 h 1301872"/>
              <a:gd name="connsiteX2" fmla="*/ 2603550 w 3907422"/>
              <a:gd name="connsiteY2" fmla="*/ 0 h 1301872"/>
              <a:gd name="connsiteX3" fmla="*/ 3907422 w 3907422"/>
              <a:gd name="connsiteY3" fmla="*/ 1278353 h 1301872"/>
              <a:gd name="connsiteX4" fmla="*/ 6800 w 3907422"/>
              <a:gd name="connsiteY4" fmla="*/ 1301872 h 1301872"/>
              <a:gd name="connsiteX0" fmla="*/ 6800 w 3907422"/>
              <a:gd name="connsiteY0" fmla="*/ 1301872 h 1301872"/>
              <a:gd name="connsiteX1" fmla="*/ 0 w 3907422"/>
              <a:gd name="connsiteY1" fmla="*/ 18747 h 1301872"/>
              <a:gd name="connsiteX2" fmla="*/ 2537695 w 3907422"/>
              <a:gd name="connsiteY2" fmla="*/ 0 h 1301872"/>
              <a:gd name="connsiteX3" fmla="*/ 3907422 w 3907422"/>
              <a:gd name="connsiteY3" fmla="*/ 1278353 h 1301872"/>
              <a:gd name="connsiteX4" fmla="*/ 6800 w 3907422"/>
              <a:gd name="connsiteY4" fmla="*/ 1301872 h 1301872"/>
              <a:gd name="connsiteX0" fmla="*/ 6800 w 3907422"/>
              <a:gd name="connsiteY0" fmla="*/ 1307544 h 1307544"/>
              <a:gd name="connsiteX1" fmla="*/ 0 w 3907422"/>
              <a:gd name="connsiteY1" fmla="*/ 24419 h 1307544"/>
              <a:gd name="connsiteX2" fmla="*/ 2640136 w 3907422"/>
              <a:gd name="connsiteY2" fmla="*/ 0 h 1307544"/>
              <a:gd name="connsiteX3" fmla="*/ 3907422 w 3907422"/>
              <a:gd name="connsiteY3" fmla="*/ 1284025 h 1307544"/>
              <a:gd name="connsiteX4" fmla="*/ 6800 w 3907422"/>
              <a:gd name="connsiteY4" fmla="*/ 1307544 h 1307544"/>
              <a:gd name="connsiteX0" fmla="*/ 6800 w 3724490"/>
              <a:gd name="connsiteY0" fmla="*/ 1307544 h 1307544"/>
              <a:gd name="connsiteX1" fmla="*/ 0 w 3724490"/>
              <a:gd name="connsiteY1" fmla="*/ 24419 h 1307544"/>
              <a:gd name="connsiteX2" fmla="*/ 2640136 w 3724490"/>
              <a:gd name="connsiteY2" fmla="*/ 0 h 1307544"/>
              <a:gd name="connsiteX3" fmla="*/ 3724490 w 3724490"/>
              <a:gd name="connsiteY3" fmla="*/ 1272679 h 1307544"/>
              <a:gd name="connsiteX4" fmla="*/ 6800 w 3724490"/>
              <a:gd name="connsiteY4" fmla="*/ 1307544 h 1307544"/>
              <a:gd name="connsiteX0" fmla="*/ 6800 w 3724490"/>
              <a:gd name="connsiteY0" fmla="*/ 1335056 h 1335056"/>
              <a:gd name="connsiteX1" fmla="*/ 0 w 3724490"/>
              <a:gd name="connsiteY1" fmla="*/ 51931 h 1335056"/>
              <a:gd name="connsiteX2" fmla="*/ 2593322 w 3724490"/>
              <a:gd name="connsiteY2" fmla="*/ 0 h 1335056"/>
              <a:gd name="connsiteX3" fmla="*/ 3724490 w 3724490"/>
              <a:gd name="connsiteY3" fmla="*/ 1300191 h 1335056"/>
              <a:gd name="connsiteX4" fmla="*/ 6800 w 3724490"/>
              <a:gd name="connsiteY4" fmla="*/ 1335056 h 1335056"/>
              <a:gd name="connsiteX0" fmla="*/ 6800 w 3724490"/>
              <a:gd name="connsiteY0" fmla="*/ 1292241 h 1292241"/>
              <a:gd name="connsiteX1" fmla="*/ 0 w 3724490"/>
              <a:gd name="connsiteY1" fmla="*/ 9116 h 1292241"/>
              <a:gd name="connsiteX2" fmla="*/ 2605152 w 3724490"/>
              <a:gd name="connsiteY2" fmla="*/ 0 h 1292241"/>
              <a:gd name="connsiteX3" fmla="*/ 3724490 w 3724490"/>
              <a:gd name="connsiteY3" fmla="*/ 1257376 h 1292241"/>
              <a:gd name="connsiteX4" fmla="*/ 6800 w 3724490"/>
              <a:gd name="connsiteY4" fmla="*/ 1292241 h 1292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24490" h="1292241">
                <a:moveTo>
                  <a:pt x="6800" y="1292241"/>
                </a:moveTo>
                <a:cubicBezTo>
                  <a:pt x="4533" y="864533"/>
                  <a:pt x="2267" y="436824"/>
                  <a:pt x="0" y="9116"/>
                </a:cubicBezTo>
                <a:lnTo>
                  <a:pt x="2605152" y="0"/>
                </a:lnTo>
                <a:lnTo>
                  <a:pt x="3724490" y="1257376"/>
                </a:lnTo>
                <a:lnTo>
                  <a:pt x="6800" y="1292241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0CE8990-29C3-B483-E1C3-7A766988DA46}"/>
              </a:ext>
            </a:extLst>
          </p:cNvPr>
          <p:cNvCxnSpPr>
            <a:cxnSpLocks/>
          </p:cNvCxnSpPr>
          <p:nvPr/>
        </p:nvCxnSpPr>
        <p:spPr>
          <a:xfrm>
            <a:off x="3012904" y="1121790"/>
            <a:ext cx="8336966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C03F4C2-F324-F1F0-44E4-F5094BD8CE12}"/>
              </a:ext>
            </a:extLst>
          </p:cNvPr>
          <p:cNvCxnSpPr/>
          <p:nvPr/>
        </p:nvCxnSpPr>
        <p:spPr>
          <a:xfrm>
            <a:off x="11368723" y="1102936"/>
            <a:ext cx="0" cy="4920792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blue and black logo&#10;&#10;Description automatically generated">
            <a:extLst>
              <a:ext uri="{FF2B5EF4-FFF2-40B4-BE49-F238E27FC236}">
                <a16:creationId xmlns:a16="http://schemas.microsoft.com/office/drawing/2014/main" id="{6E22FC26-3FE5-CFB8-20CA-4338D818DAA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158" y="80550"/>
            <a:ext cx="1652612" cy="540933"/>
          </a:xfrm>
          <a:prstGeom prst="rect">
            <a:avLst/>
          </a:prstGeom>
        </p:spPr>
      </p:pic>
      <p:sp>
        <p:nvSpPr>
          <p:cNvPr id="6" name="AutoShape 2" descr="Netlify Icon Logo PNG vector in SVG, PDF, AI, CDR format">
            <a:extLst>
              <a:ext uri="{FF2B5EF4-FFF2-40B4-BE49-F238E27FC236}">
                <a16:creationId xmlns:a16="http://schemas.microsoft.com/office/drawing/2014/main" id="{E637901A-E238-FA45-E675-EEA831117C0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3662511" cy="3662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7CCC7EC-0C5C-53C0-FB5C-3639E6AA0C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5890" y="1542704"/>
            <a:ext cx="4226125" cy="214279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B1FD1EE-832C-0458-6C0A-BB6437EE3C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791" y="4022589"/>
            <a:ext cx="4368800" cy="221513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9119829-912C-FBF5-FC57-3FAC6A6E74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4191" y="1568495"/>
            <a:ext cx="4184599" cy="2091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121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699</TotalTime>
  <Words>620</Words>
  <Application>Microsoft Office PowerPoint</Application>
  <PresentationFormat>Widescreen</PresentationFormat>
  <Paragraphs>73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Arial Black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Nsftid nsftid</dc:creator>
  <cp:lastModifiedBy>Sanjay M</cp:lastModifiedBy>
  <cp:revision>150</cp:revision>
  <dcterms:created xsi:type="dcterms:W3CDTF">2024-01-31T07:08:49Z</dcterms:created>
  <dcterms:modified xsi:type="dcterms:W3CDTF">2024-07-29T06:36:26Z</dcterms:modified>
</cp:coreProperties>
</file>