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M" userId="6d3c3b5514e884ec" providerId="LiveId" clId="{68A56852-D30D-4DB0-AA89-6AB068684B23}"/>
    <pc:docChg chg="modSld">
      <pc:chgData name="Sanjay M" userId="6d3c3b5514e884ec" providerId="LiveId" clId="{68A56852-D30D-4DB0-AA89-6AB068684B23}" dt="2024-07-22T13:27:45.488" v="15"/>
      <pc:docMkLst>
        <pc:docMk/>
      </pc:docMkLst>
      <pc:sldChg chg="modSp mod modTransition">
        <pc:chgData name="Sanjay M" userId="6d3c3b5514e884ec" providerId="LiveId" clId="{68A56852-D30D-4DB0-AA89-6AB068684B23}" dt="2024-07-22T13:27:12.722" v="4"/>
        <pc:sldMkLst>
          <pc:docMk/>
          <pc:sldMk cId="2057984198" sldId="256"/>
        </pc:sldMkLst>
        <pc:spChg chg="mod">
          <ac:chgData name="Sanjay M" userId="6d3c3b5514e884ec" providerId="LiveId" clId="{68A56852-D30D-4DB0-AA89-6AB068684B23}" dt="2024-07-22T13:26:51.006" v="2" actId="20577"/>
          <ac:spMkLst>
            <pc:docMk/>
            <pc:sldMk cId="2057984198" sldId="256"/>
            <ac:spMk id="3" creationId="{8FCB3F36-3DEA-E320-4398-21514EA35819}"/>
          </ac:spMkLst>
        </pc:spChg>
        <pc:spChg chg="mod">
          <ac:chgData name="Sanjay M" userId="6d3c3b5514e884ec" providerId="LiveId" clId="{68A56852-D30D-4DB0-AA89-6AB068684B23}" dt="2024-07-22T13:26:57.247" v="3" actId="14100"/>
          <ac:spMkLst>
            <pc:docMk/>
            <pc:sldMk cId="2057984198" sldId="256"/>
            <ac:spMk id="4" creationId="{9EA8066F-F263-044D-E2A4-A93BA63D4F41}"/>
          </ac:spMkLst>
        </pc:spChg>
      </pc:sldChg>
      <pc:sldChg chg="modTransition">
        <pc:chgData name="Sanjay M" userId="6d3c3b5514e884ec" providerId="LiveId" clId="{68A56852-D30D-4DB0-AA89-6AB068684B23}" dt="2024-07-22T13:27:19.020" v="5"/>
        <pc:sldMkLst>
          <pc:docMk/>
          <pc:sldMk cId="216478881" sldId="257"/>
        </pc:sldMkLst>
      </pc:sldChg>
      <pc:sldChg chg="modTransition">
        <pc:chgData name="Sanjay M" userId="6d3c3b5514e884ec" providerId="LiveId" clId="{68A56852-D30D-4DB0-AA89-6AB068684B23}" dt="2024-07-22T13:27:31.751" v="6"/>
        <pc:sldMkLst>
          <pc:docMk/>
          <pc:sldMk cId="1738445591" sldId="258"/>
        </pc:sldMkLst>
      </pc:sldChg>
      <pc:sldChg chg="modTransition">
        <pc:chgData name="Sanjay M" userId="6d3c3b5514e884ec" providerId="LiveId" clId="{68A56852-D30D-4DB0-AA89-6AB068684B23}" dt="2024-07-22T13:27:33.623" v="7"/>
        <pc:sldMkLst>
          <pc:docMk/>
          <pc:sldMk cId="2200628312" sldId="259"/>
        </pc:sldMkLst>
      </pc:sldChg>
      <pc:sldChg chg="modTransition">
        <pc:chgData name="Sanjay M" userId="6d3c3b5514e884ec" providerId="LiveId" clId="{68A56852-D30D-4DB0-AA89-6AB068684B23}" dt="2024-07-22T13:27:34.820" v="8"/>
        <pc:sldMkLst>
          <pc:docMk/>
          <pc:sldMk cId="2383505050" sldId="260"/>
        </pc:sldMkLst>
      </pc:sldChg>
      <pc:sldChg chg="modTransition">
        <pc:chgData name="Sanjay M" userId="6d3c3b5514e884ec" providerId="LiveId" clId="{68A56852-D30D-4DB0-AA89-6AB068684B23}" dt="2024-07-22T13:27:36.067" v="9"/>
        <pc:sldMkLst>
          <pc:docMk/>
          <pc:sldMk cId="233507079" sldId="261"/>
        </pc:sldMkLst>
      </pc:sldChg>
      <pc:sldChg chg="modTransition">
        <pc:chgData name="Sanjay M" userId="6d3c3b5514e884ec" providerId="LiveId" clId="{68A56852-D30D-4DB0-AA89-6AB068684B23}" dt="2024-07-22T13:27:37.248" v="10"/>
        <pc:sldMkLst>
          <pc:docMk/>
          <pc:sldMk cId="3077134198" sldId="262"/>
        </pc:sldMkLst>
      </pc:sldChg>
      <pc:sldChg chg="modTransition">
        <pc:chgData name="Sanjay M" userId="6d3c3b5514e884ec" providerId="LiveId" clId="{68A56852-D30D-4DB0-AA89-6AB068684B23}" dt="2024-07-22T13:27:38.507" v="11"/>
        <pc:sldMkLst>
          <pc:docMk/>
          <pc:sldMk cId="2607880719" sldId="263"/>
        </pc:sldMkLst>
      </pc:sldChg>
      <pc:sldChg chg="modTransition">
        <pc:chgData name="Sanjay M" userId="6d3c3b5514e884ec" providerId="LiveId" clId="{68A56852-D30D-4DB0-AA89-6AB068684B23}" dt="2024-07-22T13:27:40.410" v="12"/>
        <pc:sldMkLst>
          <pc:docMk/>
          <pc:sldMk cId="1447677452" sldId="264"/>
        </pc:sldMkLst>
      </pc:sldChg>
      <pc:sldChg chg="modTransition">
        <pc:chgData name="Sanjay M" userId="6d3c3b5514e884ec" providerId="LiveId" clId="{68A56852-D30D-4DB0-AA89-6AB068684B23}" dt="2024-07-22T13:27:42.289" v="13"/>
        <pc:sldMkLst>
          <pc:docMk/>
          <pc:sldMk cId="4252669768" sldId="265"/>
        </pc:sldMkLst>
      </pc:sldChg>
      <pc:sldChg chg="modTransition">
        <pc:chgData name="Sanjay M" userId="6d3c3b5514e884ec" providerId="LiveId" clId="{68A56852-D30D-4DB0-AA89-6AB068684B23}" dt="2024-07-22T13:27:44.197" v="14"/>
        <pc:sldMkLst>
          <pc:docMk/>
          <pc:sldMk cId="2781655168" sldId="266"/>
        </pc:sldMkLst>
      </pc:sldChg>
      <pc:sldChg chg="modTransition">
        <pc:chgData name="Sanjay M" userId="6d3c3b5514e884ec" providerId="LiveId" clId="{68A56852-D30D-4DB0-AA89-6AB068684B23}" dt="2024-07-22T13:27:45.488" v="15"/>
        <pc:sldMkLst>
          <pc:docMk/>
          <pc:sldMk cId="384107478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88AE-7E01-DBD2-453B-2FEC6BB7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75731-9E07-595D-F777-22A44ACD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1CD5-2A92-1D45-D1BB-63C2E32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354D-C884-8BEF-F1FC-629031E5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4CD4-56AD-50B8-0649-5235C14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1E7-B33A-C7F9-959F-D76C5715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9341E-3E4A-43B8-B014-0A35DB870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DAFE-E58F-F46F-A3DC-3737C407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15C5-3521-1EEB-80B6-234498B6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1A00-FE64-FF2C-DE62-3659E72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8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A77A3-4047-BDC9-F814-FC9617D0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D58FC-9BBF-2323-AE41-13D57252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964D-0586-E256-1C58-D90C247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1372-6137-9E57-C4E1-F6F7259D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0838-2C5D-2282-7354-E165D576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AC27-F05D-F0CE-75E7-E86F1C19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8E64-BDB0-9E5F-8585-FB2D1614D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1EF7-7813-BC91-E570-59AB5A65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FEA7-7AEF-EE26-91F7-2D23E58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6F31-5147-EE59-BC25-C40AF92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AFF8-2792-88E8-B46A-DC3C0A91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5E09-7C02-D823-BAAD-C5AEEF58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5578-CC8A-DAD8-99AB-213D34E3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F7D-0652-8B39-6084-498E5C37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2771-2693-22BF-440C-E674A37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1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03C6-8D5F-A607-BCA9-467FB57B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0EF6-ADDF-B737-E915-E5528B024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3474-08AE-A580-E42F-75EC3DB4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471B-C995-AF56-2C62-315C76D4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B566-8129-F27B-FEA6-BE7948C8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BB5A-F664-2FAB-BEFC-3C5DEF6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7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B743-0668-3CA2-0B06-2F5E3ED4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3ABAE-68AD-728E-B02C-23562FBF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8CF2-3A0C-6FB4-6D18-14FF1C700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1DA76-02F8-DC53-549A-F218A23E9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D5CD6-3A83-5F0A-3AFC-8F18E3CB5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0BCFA-0C43-9168-D3F6-427A284D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A3DC0-3C1B-415A-9713-E92C970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6FEF8-FF2D-94B5-5A78-1784787F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6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A1CA-A2FD-5F2F-02C7-1315C07D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31463-09D1-66E4-4211-51CFFAAB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A881-26CF-61C2-E753-BCDA7DE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64A07-E909-632D-0E12-8FAE5DEF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82046-4155-BF1F-618B-EBD25CB1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9BF3C-984D-4EA3-8322-F669DE3B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B0D-7072-96E8-099D-159ADC3D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4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D3FF-8A69-6E12-7EC5-77484987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A327-BEA8-D36B-D3FE-0F0C3060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3B52-41D8-2B09-5697-30576ED2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73E1F-3ADB-6B10-2FD0-9913A9F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AF013-05B0-6D9F-9261-06D9751B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B064-1448-0663-EDDF-48ABD94F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2740-638D-6741-58CC-B88373DB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49F7-19AF-BB37-C267-774D05CB0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60D91-2D9A-0FF6-F568-073871FF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71FA-9998-2276-F87A-FDA8FDC8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6D9D-A829-4BFA-3B9B-0C81936C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29FA-E96C-E4C4-FEEB-2D0A1C4D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A4C75-C6E0-32C7-62F6-E69038FD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D887-725C-A020-3860-71FBC747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65DF-5F0F-85A1-A154-C81E4EA1E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3311-22D2-4C8B-AA97-B28370C8F0BB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F13D-8F0E-A00E-0967-D513C3060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52F4-4620-8CD7-F93C-439C9416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F6D2-F5F4-491A-B90C-EFC78D498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9F20-1912-23B7-BCF4-009EB98D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26" y="40640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Price Prediction Using LSTM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3F36-3DEA-E320-4398-21514EA3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131" y="3193430"/>
            <a:ext cx="4966252" cy="8705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ML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8066F-F263-044D-E2A4-A93BA63D4F41}"/>
              </a:ext>
            </a:extLst>
          </p:cNvPr>
          <p:cNvSpPr txBox="1"/>
          <p:nvPr/>
        </p:nvSpPr>
        <p:spPr>
          <a:xfrm>
            <a:off x="1454426" y="4452730"/>
            <a:ext cx="235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Sanjay 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 1NT22MC091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1F165-D915-4A53-7BB1-982AEA8EF276}"/>
              </a:ext>
            </a:extLst>
          </p:cNvPr>
          <p:cNvSpPr txBox="1"/>
          <p:nvPr/>
        </p:nvSpPr>
        <p:spPr>
          <a:xfrm>
            <a:off x="7437783" y="4452730"/>
            <a:ext cx="397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 Dr. Dileep M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057984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544-06DB-F1A3-2747-4AA17208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A25682-1953-577F-A275-3320D094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21" y="1953402"/>
            <a:ext cx="82395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Graphs and Visualizations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Predictions vs Actual 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Prediction, User Interface for Data Upload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624D-1A6E-DBED-0DB5-2051F211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2" y="3775116"/>
            <a:ext cx="4406348" cy="220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65F53-2AE9-3955-CCB2-98E8AAEF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4" y="3742970"/>
            <a:ext cx="4406348" cy="22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697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98C7-98A0-1EF6-8215-C959E559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C2E90-F01E-0D62-D954-16535D60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03" y="2067749"/>
            <a:ext cx="6568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Model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More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to Other Cryptocurrencies </a:t>
            </a:r>
          </a:p>
        </p:txBody>
      </p:sp>
    </p:spTree>
    <p:extLst>
      <p:ext uri="{BB962C8B-B14F-4D97-AF65-F5344CB8AC3E}">
        <p14:creationId xmlns:p14="http://schemas.microsoft.com/office/powerpoint/2010/main" val="27816551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653C-BBC5-D9CC-AEBD-CF56342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172CF4-DD78-3729-CBC7-CDEFDADF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82" y="1913860"/>
            <a:ext cx="10386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 effectively predicted Bitcoin prices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EDA significantly improved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valuable tool for predicting Bitcoin price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 integration enables real-time predictions and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to mentors and colleagues 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Pragyan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SmartAI Technology LLP.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Appreciation for the data sources and tools used in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747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56692-5CCC-DF47-970C-F6B5B6E0F864}"/>
              </a:ext>
            </a:extLst>
          </p:cNvPr>
          <p:cNvSpPr txBox="1"/>
          <p:nvPr/>
        </p:nvSpPr>
        <p:spPr>
          <a:xfrm>
            <a:off x="1644096" y="4265258"/>
            <a:ext cx="8618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predictive model using LSTM to forecast future Bitcoin prices.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leverage machine learning techniques for accurate and reliable cryptocurrency market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3A856-6D73-6313-3801-E2A37CB892EE}"/>
              </a:ext>
            </a:extLst>
          </p:cNvPr>
          <p:cNvSpPr txBox="1"/>
          <p:nvPr/>
        </p:nvSpPr>
        <p:spPr>
          <a:xfrm>
            <a:off x="785191" y="534331"/>
            <a:ext cx="8439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E3CE0-2B0A-FCBB-20F3-64286980C14D}"/>
              </a:ext>
            </a:extLst>
          </p:cNvPr>
          <p:cNvSpPr txBox="1"/>
          <p:nvPr/>
        </p:nvSpPr>
        <p:spPr>
          <a:xfrm>
            <a:off x="1610138" y="193813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LSTM model to predict Bitcoin prices using historical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decision-making in cryptocurrency trading through accurate price forecasting.</a:t>
            </a:r>
          </a:p>
        </p:txBody>
      </p:sp>
    </p:spTree>
    <p:extLst>
      <p:ext uri="{BB962C8B-B14F-4D97-AF65-F5344CB8AC3E}">
        <p14:creationId xmlns:p14="http://schemas.microsoft.com/office/powerpoint/2010/main" val="21647888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114A13-B1A3-DD63-C983-0C9E2553931B}"/>
              </a:ext>
            </a:extLst>
          </p:cNvPr>
          <p:cNvSpPr txBox="1"/>
          <p:nvPr/>
        </p:nvSpPr>
        <p:spPr>
          <a:xfrm>
            <a:off x="1033670" y="606286"/>
            <a:ext cx="392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1F5A580E-E32D-DF40-C54B-9A16CFFB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56" y="2070006"/>
            <a:ext cx="9591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Bitcoin Price Prediction: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valuable insights for investors and traders.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making informed financial decisions and risk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50B0-2628-12EE-0D7D-AE791A74D3D6}"/>
              </a:ext>
            </a:extLst>
          </p:cNvPr>
          <p:cNvSpPr txBox="1"/>
          <p:nvPr/>
        </p:nvSpPr>
        <p:spPr>
          <a:xfrm>
            <a:off x="1868556" y="3759009"/>
            <a:ext cx="9884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Predicting Bitcoin Prices: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volatility and rapid market fluctuations.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external factors like regulatory changes and market sentiment.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455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182CF-1B76-3904-3763-EBD6FDA15BF7}"/>
              </a:ext>
            </a:extLst>
          </p:cNvPr>
          <p:cNvSpPr txBox="1"/>
          <p:nvPr/>
        </p:nvSpPr>
        <p:spPr>
          <a:xfrm>
            <a:off x="1133060" y="557957"/>
            <a:ext cx="7663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6000" b="1" dirty="0"/>
              <a:t> 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0E6B6-7BDD-C819-1630-D0C6ED0240E8}"/>
              </a:ext>
            </a:extLst>
          </p:cNvPr>
          <p:cNvSpPr txBox="1"/>
          <p:nvPr/>
        </p:nvSpPr>
        <p:spPr>
          <a:xfrm>
            <a:off x="2077277" y="1838739"/>
            <a:ext cx="9501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and Their Limitations: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statistical models often fail to capture the non-linear patterns in Bitcoin prices.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machine learning models may lack sufficient accuracy due to overfitting or underfitting issues.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6848F4-D752-70C9-CBC3-A943EC39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77" y="3506498"/>
            <a:ext cx="992919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Accurate Predictions: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can lead to better investment strategies and risk mitigation.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 support more stable and efficient financial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28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197D7-5131-3A3E-5A29-47F555B5BF0E}"/>
              </a:ext>
            </a:extLst>
          </p:cNvPr>
          <p:cNvSpPr txBox="1"/>
          <p:nvPr/>
        </p:nvSpPr>
        <p:spPr>
          <a:xfrm>
            <a:off x="1093305" y="626813"/>
            <a:ext cx="6500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B5C72-213C-CD99-86A7-5E642CB39D06}"/>
              </a:ext>
            </a:extLst>
          </p:cNvPr>
          <p:cNvSpPr txBox="1"/>
          <p:nvPr/>
        </p:nvSpPr>
        <p:spPr>
          <a:xfrm>
            <a:off x="2256183" y="2286000"/>
            <a:ext cx="4562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Yahoo Finance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F4500-73C2-F18F-FC9F-4F218F459730}"/>
              </a:ext>
            </a:extLst>
          </p:cNvPr>
          <p:cNvSpPr txBox="1"/>
          <p:nvPr/>
        </p:nvSpPr>
        <p:spPr>
          <a:xfrm>
            <a:off x="2256183" y="3110948"/>
            <a:ext cx="6500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5059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'Open', 'Close', 'High', 'Low', 'Volume', 'Market Cap',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905BA-DD94-245F-6760-EDCBD433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43" y="1062121"/>
            <a:ext cx="4668078" cy="23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50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83FC-7321-2C30-5C76-45CD1604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DA8E8-6290-721F-5C68-7B563200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05" y="1881820"/>
            <a:ext cx="72163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355DB-CE03-BF6C-E831-9B295BC10FDF}"/>
              </a:ext>
            </a:extLst>
          </p:cNvPr>
          <p:cNvSpPr txBox="1"/>
          <p:nvPr/>
        </p:nvSpPr>
        <p:spPr>
          <a:xfrm>
            <a:off x="2003505" y="4011944"/>
            <a:ext cx="6683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2335070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31D7-95BC-023D-194F-71D86FB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0339" cy="1325563"/>
          </a:xfrm>
        </p:spPr>
        <p:txBody>
          <a:bodyPr>
            <a:no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9E13E-12ED-01E9-AE27-B8008310FB91}"/>
              </a:ext>
            </a:extLst>
          </p:cNvPr>
          <p:cNvSpPr txBox="1"/>
          <p:nvPr/>
        </p:nvSpPr>
        <p:spPr>
          <a:xfrm>
            <a:off x="1958999" y="3693120"/>
            <a:ext cx="498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Price Graph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D182A4-912B-002D-86EB-DF6ABE39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99" y="1722408"/>
            <a:ext cx="38056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describe()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info()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E6D54-2662-7795-E2EE-4DAD917F5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94" y="1722408"/>
            <a:ext cx="5237923" cy="26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41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5834-496D-8E39-8C02-706B7586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28BA-E967-9E83-8A09-6C48CFF98EDD}"/>
              </a:ext>
            </a:extLst>
          </p:cNvPr>
          <p:cNvSpPr txBox="1"/>
          <p:nvPr/>
        </p:nvSpPr>
        <p:spPr>
          <a:xfrm>
            <a:off x="1719469" y="1992521"/>
            <a:ext cx="51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LSTM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B963-B4EC-2473-E406-C45EE9111D05}"/>
              </a:ext>
            </a:extLst>
          </p:cNvPr>
          <p:cNvSpPr txBox="1"/>
          <p:nvPr/>
        </p:nvSpPr>
        <p:spPr>
          <a:xfrm>
            <a:off x="1784074" y="2663687"/>
            <a:ext cx="3568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4F331-7732-E07E-4010-9F786DCEF44E}"/>
              </a:ext>
            </a:extLst>
          </p:cNvPr>
          <p:cNvSpPr txBox="1"/>
          <p:nvPr/>
        </p:nvSpPr>
        <p:spPr>
          <a:xfrm>
            <a:off x="1719468" y="4858346"/>
            <a:ext cx="371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1BFD-9705-5578-9F4C-2771D907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47" y="2454186"/>
            <a:ext cx="5313953" cy="24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807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BE2-477B-F782-925F-0154EBD6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1556B-840D-7943-EBF1-CE9308F5E985}"/>
              </a:ext>
            </a:extLst>
          </p:cNvPr>
          <p:cNvSpPr txBox="1"/>
          <p:nvPr/>
        </p:nvSpPr>
        <p:spPr>
          <a:xfrm>
            <a:off x="1699592" y="2206487"/>
            <a:ext cx="623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Adam Optimizer and Mean Squared Error Loss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B5E9B-A028-CC20-360F-81BC90C5BA3C}"/>
              </a:ext>
            </a:extLst>
          </p:cNvPr>
          <p:cNvSpPr txBox="1"/>
          <p:nvPr/>
        </p:nvSpPr>
        <p:spPr>
          <a:xfrm>
            <a:off x="1699592" y="3707296"/>
            <a:ext cx="5913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DA2CE0-1D3C-46F0-43EC-D920BBE3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75" y="2206487"/>
            <a:ext cx="3568185" cy="27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74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424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Bitcoin Price Prediction Using LSTM Models</vt:lpstr>
      <vt:lpstr>PowerPoint Presentation</vt:lpstr>
      <vt:lpstr>PowerPoint Presentation</vt:lpstr>
      <vt:lpstr>PowerPoint Presentation</vt:lpstr>
      <vt:lpstr>PowerPoint Presentation</vt:lpstr>
      <vt:lpstr>Data Preprocessing</vt:lpstr>
      <vt:lpstr>Exploratory Data Analysis (EDA)</vt:lpstr>
      <vt:lpstr>Model Development</vt:lpstr>
      <vt:lpstr>Model Training and Evaluation</vt:lpstr>
      <vt:lpstr>Results and Deployment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sanjaykabaddi5858@gmail.com</dc:creator>
  <cp:lastModifiedBy>Sanjay M</cp:lastModifiedBy>
  <cp:revision>1</cp:revision>
  <dcterms:created xsi:type="dcterms:W3CDTF">2024-07-19T21:14:46Z</dcterms:created>
  <dcterms:modified xsi:type="dcterms:W3CDTF">2024-07-22T13:40:51Z</dcterms:modified>
</cp:coreProperties>
</file>