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BDB1-B64E-4F21-8175-403607662C3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215-F2CF-4B55-93BB-37E0C533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8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BDB1-B64E-4F21-8175-403607662C3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215-F2CF-4B55-93BB-37E0C533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4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BDB1-B64E-4F21-8175-403607662C3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215-F2CF-4B55-93BB-37E0C533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3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BDB1-B64E-4F21-8175-403607662C3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215-F2CF-4B55-93BB-37E0C533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3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BDB1-B64E-4F21-8175-403607662C3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215-F2CF-4B55-93BB-37E0C533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1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BDB1-B64E-4F21-8175-403607662C3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215-F2CF-4B55-93BB-37E0C533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BDB1-B64E-4F21-8175-403607662C3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215-F2CF-4B55-93BB-37E0C533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9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BDB1-B64E-4F21-8175-403607662C3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215-F2CF-4B55-93BB-37E0C533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1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BDB1-B64E-4F21-8175-403607662C3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215-F2CF-4B55-93BB-37E0C533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BDB1-B64E-4F21-8175-403607662C3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215-F2CF-4B55-93BB-37E0C533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5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BDB1-B64E-4F21-8175-403607662C3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215-F2CF-4B55-93BB-37E0C533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FBDB1-B64E-4F21-8175-403607662C3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77215-F2CF-4B55-93BB-37E0C533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7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Pneumonia detection on chest x-ray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Sanjay Mahto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62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CNN model with two hidden layer is performing well with 75% accuracy. </a:t>
            </a:r>
          </a:p>
          <a:p>
            <a:r>
              <a:rPr lang="en-US" dirty="0" smtClean="0"/>
              <a:t>Model can developed further by adding more layer which may yield better results</a:t>
            </a:r>
          </a:p>
          <a:p>
            <a:r>
              <a:rPr lang="en-US" dirty="0" smtClean="0"/>
              <a:t>It can be deployed as web application to detect pneumonia from any chest x-ray uploaded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12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800" dirty="0" smtClean="0"/>
              <a:t>		Thank you 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85561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9242" y="1883391"/>
            <a:ext cx="6615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Pneumonia is one of the most common symptom of the covid-19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Yearly it claims about 3 million death world wide.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420"/>
          <a:stretch/>
        </p:blipFill>
        <p:spPr>
          <a:xfrm>
            <a:off x="2245866" y="2873704"/>
            <a:ext cx="6051973" cy="398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3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project we are trying to identify the pneumonia from the chest x-ray</a:t>
            </a:r>
            <a:r>
              <a:rPr lang="en-US" dirty="0" smtClean="0"/>
              <a:t>. As the pneumonia patients are all time high during these days have a assistance foe the medial practitioner to detect the pneumonia is the aim of this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9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acquired from </a:t>
            </a:r>
            <a:r>
              <a:rPr lang="en-US" dirty="0" err="1" smtClean="0"/>
              <a:t>Kagles</a:t>
            </a:r>
            <a:endParaRPr lang="en-US" dirty="0" smtClean="0"/>
          </a:p>
          <a:p>
            <a:r>
              <a:rPr lang="en-US" dirty="0" smtClean="0"/>
              <a:t>Consists over </a:t>
            </a:r>
            <a:r>
              <a:rPr lang="en-US" dirty="0" smtClean="0"/>
              <a:t>6 thousand chest x-ray</a:t>
            </a:r>
            <a:endParaRPr lang="en-US" dirty="0" smtClean="0"/>
          </a:p>
          <a:p>
            <a:r>
              <a:rPr lang="en-US" dirty="0" smtClean="0"/>
              <a:t>Data has been categorized in 2 category. Normal and Pneumonia</a:t>
            </a:r>
            <a:endParaRPr lang="en-US" dirty="0" smtClean="0"/>
          </a:p>
          <a:p>
            <a:r>
              <a:rPr lang="en-US" dirty="0" smtClean="0"/>
              <a:t>Training data has been used for building the model</a:t>
            </a:r>
            <a:endParaRPr lang="en-US" dirty="0" smtClean="0"/>
          </a:p>
          <a:p>
            <a:r>
              <a:rPr lang="en-US" dirty="0" smtClean="0"/>
              <a:t>Reshaping, Normalization and random data generation is used to stop the model from over fitting.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0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12678" cy="4351338"/>
          </a:xfrm>
        </p:spPr>
        <p:txBody>
          <a:bodyPr/>
          <a:lstStyle/>
          <a:p>
            <a:r>
              <a:rPr lang="en-US" dirty="0" smtClean="0"/>
              <a:t>Data has been labeled with respective category</a:t>
            </a:r>
            <a:endParaRPr lang="en-US" dirty="0" smtClean="0"/>
          </a:p>
          <a:p>
            <a:r>
              <a:rPr lang="en-US" dirty="0" smtClean="0"/>
              <a:t>The sample data of each category is visualized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878" y="1027906"/>
            <a:ext cx="27146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13227" cy="4351338"/>
          </a:xfrm>
        </p:spPr>
        <p:txBody>
          <a:bodyPr/>
          <a:lstStyle/>
          <a:p>
            <a:r>
              <a:rPr lang="en-US" dirty="0" smtClean="0"/>
              <a:t>CNN model with 2 hidden layers is used as a model for this project</a:t>
            </a:r>
            <a:endParaRPr lang="en-US" dirty="0" smtClean="0"/>
          </a:p>
          <a:p>
            <a:r>
              <a:rPr lang="en-US" dirty="0" smtClean="0"/>
              <a:t>The model summary as been shown here 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999" y="1027906"/>
            <a:ext cx="48387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7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CNN model with two hidden layers is performing good</a:t>
            </a:r>
          </a:p>
          <a:p>
            <a:r>
              <a:rPr lang="en-US" dirty="0" smtClean="0"/>
              <a:t>The result of the model is 75%</a:t>
            </a:r>
          </a:p>
          <a:p>
            <a:r>
              <a:rPr lang="en-US" dirty="0" err="1" smtClean="0"/>
              <a:t>Rmsprop</a:t>
            </a:r>
            <a:r>
              <a:rPr lang="en-US" dirty="0" smtClean="0"/>
              <a:t> is used for the model optimization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71" y="3874114"/>
            <a:ext cx="10848857" cy="177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4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Matrix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detection of TP and TN is 97 % and FP and FN is around 60%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268" y="2939955"/>
            <a:ext cx="7265961" cy="253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4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Heat map of the confusion matrix has been shown below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198" y="2553783"/>
            <a:ext cx="3965172" cy="395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85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262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Pneumonia detection on chest x-ray</vt:lpstr>
      <vt:lpstr>Background</vt:lpstr>
      <vt:lpstr>Problem Statement</vt:lpstr>
      <vt:lpstr>Data Wrangling</vt:lpstr>
      <vt:lpstr>Data Exploration</vt:lpstr>
      <vt:lpstr>Modeling </vt:lpstr>
      <vt:lpstr>Results</vt:lpstr>
      <vt:lpstr>Accuracy Matrix </vt:lpstr>
      <vt:lpstr>Confusion Matrix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Ransomware address detection</dc:title>
  <dc:creator>SAM</dc:creator>
  <cp:lastModifiedBy>SAM</cp:lastModifiedBy>
  <cp:revision>15</cp:revision>
  <dcterms:created xsi:type="dcterms:W3CDTF">2021-01-20T01:34:36Z</dcterms:created>
  <dcterms:modified xsi:type="dcterms:W3CDTF">2021-02-03T03:53:38Z</dcterms:modified>
</cp:coreProperties>
</file>