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BDB1-B64E-4F21-8175-403607662C3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7215-F2CF-4B55-93BB-37E0C533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itcoinHeistRansomwareAddress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 address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Mahto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models with two different hyper tuning methods has been used </a:t>
            </a:r>
          </a:p>
          <a:p>
            <a:r>
              <a:rPr lang="en-US" dirty="0" smtClean="0"/>
              <a:t>Logistic Regression (Max 89.4% Accuracy with grid search)</a:t>
            </a:r>
          </a:p>
          <a:p>
            <a:r>
              <a:rPr lang="en-US" dirty="0" smtClean="0"/>
              <a:t>Random Forest Classifier (Max 92.5% Accuracy with random search)</a:t>
            </a:r>
          </a:p>
          <a:p>
            <a:r>
              <a:rPr lang="en-US" dirty="0" smtClean="0"/>
              <a:t>Support Vector Classifier (SVC) (Max 90.6% Accuracy with random search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Gradient Boosting (Max 93.7% Accuracy with random 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is </a:t>
            </a:r>
            <a:r>
              <a:rPr lang="en-US" dirty="0" smtClean="0"/>
              <a:t>a winner so far with </a:t>
            </a:r>
            <a:r>
              <a:rPr lang="en-US" dirty="0" smtClean="0"/>
              <a:t>93.7%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We can keep modeling it with other advance classifier </a:t>
            </a:r>
          </a:p>
          <a:p>
            <a:r>
              <a:rPr lang="en-US" dirty="0" smtClean="0"/>
              <a:t>We can also use stack of models and try to achieve better accuracy </a:t>
            </a:r>
          </a:p>
          <a:p>
            <a:r>
              <a:rPr lang="en-US" dirty="0" smtClean="0"/>
              <a:t>We can also use deep learning and try to achieve the better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		Thank you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556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Ransomware attacks started around mid 20’s</a:t>
            </a:r>
          </a:p>
          <a:p>
            <a:r>
              <a:rPr lang="en-US" dirty="0" smtClean="0"/>
              <a:t>It is a continues threat since then and increasing every year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61" y="2905125"/>
            <a:ext cx="5495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predict if a bitcoin address is potentially a part of ransomware attacks provided the features</a:t>
            </a:r>
          </a:p>
          <a:p>
            <a:r>
              <a:rPr lang="en-US" dirty="0" smtClean="0"/>
              <a:t>Goal is to warn the users before doing any transections in bitcoin</a:t>
            </a:r>
          </a:p>
          <a:p>
            <a:r>
              <a:rPr lang="en-US" dirty="0" smtClean="0"/>
              <a:t>It could be also integrated into bitcoin wallets to warn the users while do the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acquired from </a:t>
            </a:r>
            <a:r>
              <a:rPr lang="en-US" dirty="0" smtClean="0">
                <a:hlinkClick r:id="rId2"/>
              </a:rPr>
              <a:t>UCI machine learning repository </a:t>
            </a:r>
            <a:endParaRPr lang="en-US" dirty="0" smtClean="0"/>
          </a:p>
          <a:p>
            <a:r>
              <a:rPr lang="en-US" dirty="0" smtClean="0"/>
              <a:t>Consists over 10 Million data points</a:t>
            </a:r>
          </a:p>
          <a:p>
            <a:r>
              <a:rPr lang="en-US" dirty="0" smtClean="0"/>
              <a:t>We have categorized data into white and black</a:t>
            </a:r>
          </a:p>
          <a:p>
            <a:r>
              <a:rPr lang="en-US" dirty="0" smtClean="0"/>
              <a:t>Utilizing 140K data including black and white</a:t>
            </a:r>
          </a:p>
          <a:p>
            <a:r>
              <a:rPr lang="en-US" dirty="0" smtClean="0"/>
              <a:t>Relabeling, Random selection, Splitting, Appending, Typecasting has been done in data cleaning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(Exploratory data analysis)EDA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analyzed using various visualization technique. </a:t>
            </a:r>
          </a:p>
          <a:p>
            <a:r>
              <a:rPr lang="en-US" dirty="0" smtClean="0"/>
              <a:t>Correlation matrix (Heat map)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8430" y="2263298"/>
            <a:ext cx="4497148" cy="42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DA..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8525"/>
          <a:stretch/>
        </p:blipFill>
        <p:spPr>
          <a:xfrm>
            <a:off x="5797380" y="1795849"/>
            <a:ext cx="5943600" cy="282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2513342"/>
            <a:ext cx="400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visualization confirms that there are no missing values in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t="22964"/>
          <a:stretch/>
        </p:blipFill>
        <p:spPr>
          <a:xfrm>
            <a:off x="6680886" y="1654626"/>
            <a:ext cx="5296930" cy="3905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6071287" y="3453694"/>
            <a:ext cx="102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Income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50411" y="5339489"/>
            <a:ext cx="88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Length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1406" y="2354053"/>
            <a:ext cx="5255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chart shows the relation between income of the bitcoin account vs.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visible relation between these two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scattered randomly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8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14588"/>
          <a:stretch/>
        </p:blipFill>
        <p:spPr>
          <a:xfrm>
            <a:off x="6903307" y="1425920"/>
            <a:ext cx="5148649" cy="4488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622854"/>
            <a:ext cx="4547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plot shows the range length of the bit coin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is as low as 1 and as high as 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the length is around 10 which is very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feature engineering is used </a:t>
            </a:r>
          </a:p>
          <a:p>
            <a:r>
              <a:rPr lang="en-US" dirty="0" smtClean="0"/>
              <a:t>Manual Feature engineering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Automated Feature Engineering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18270" y="2359625"/>
            <a:ext cx="3848735" cy="2171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93733" y="5243513"/>
            <a:ext cx="5086350" cy="933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3733" y="4923910"/>
            <a:ext cx="512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feature engineering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7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340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Ransomware address detection</vt:lpstr>
      <vt:lpstr>Background</vt:lpstr>
      <vt:lpstr>Problem Statement</vt:lpstr>
      <vt:lpstr>Data Wrangling</vt:lpstr>
      <vt:lpstr>(Exploratory data analysis)EDA</vt:lpstr>
      <vt:lpstr>EDA..</vt:lpstr>
      <vt:lpstr>PowerPoint Presentation</vt:lpstr>
      <vt:lpstr>PowerPoint Presentation</vt:lpstr>
      <vt:lpstr>Feature Engineering</vt:lpstr>
      <vt:lpstr>Modeling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address detection</dc:title>
  <dc:creator>SAM</dc:creator>
  <cp:lastModifiedBy>SAM</cp:lastModifiedBy>
  <cp:revision>10</cp:revision>
  <dcterms:created xsi:type="dcterms:W3CDTF">2021-01-20T01:34:36Z</dcterms:created>
  <dcterms:modified xsi:type="dcterms:W3CDTF">2021-01-28T17:49:06Z</dcterms:modified>
</cp:coreProperties>
</file>