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37292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NAME: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SANJAY. M. E</a:t>
            </a:r>
            <a:endParaRPr lang="en-GB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NO: </a:t>
            </a:r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312219116</a:t>
            </a:r>
            <a:endParaRPr lang="en-US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r>
              <a:rPr lang="en-US" sz="3600" spc="10" dirty="0">
                <a:latin typeface="Baskerville Old Face" panose="02020602080505020303" pitchFamily="18" charset="0"/>
              </a:rPr>
              <a:t/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708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52</cp:revision>
  <dcterms:created xsi:type="dcterms:W3CDTF">2024-03-29T15:07:00Z</dcterms:created>
  <dcterms:modified xsi:type="dcterms:W3CDTF">2024-09-26T06:52:43Z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