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846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38AC-D081-43EA-97A8-2E0B9319D09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5B9C-C881-4B6A-96A7-C5EFA4A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38AC-D081-43EA-97A8-2E0B9319D09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5B9C-C881-4B6A-96A7-C5EFA4A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3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38AC-D081-43EA-97A8-2E0B9319D09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5B9C-C881-4B6A-96A7-C5EFA4A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0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38AC-D081-43EA-97A8-2E0B9319D09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5B9C-C881-4B6A-96A7-C5EFA4A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7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38AC-D081-43EA-97A8-2E0B9319D09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5B9C-C881-4B6A-96A7-C5EFA4A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38AC-D081-43EA-97A8-2E0B9319D09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5B9C-C881-4B6A-96A7-C5EFA4A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8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38AC-D081-43EA-97A8-2E0B9319D09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5B9C-C881-4B6A-96A7-C5EFA4A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8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38AC-D081-43EA-97A8-2E0B9319D09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5B9C-C881-4B6A-96A7-C5EFA4A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3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38AC-D081-43EA-97A8-2E0B9319D09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5B9C-C881-4B6A-96A7-C5EFA4A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4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38AC-D081-43EA-97A8-2E0B9319D09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5B9C-C881-4B6A-96A7-C5EFA4A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38AC-D081-43EA-97A8-2E0B9319D09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5B9C-C881-4B6A-96A7-C5EFA4A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5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638AC-D081-43EA-97A8-2E0B9319D09C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15B9C-C881-4B6A-96A7-C5EFA4A0C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8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33867"/>
            <a:ext cx="7772400" cy="1470025"/>
          </a:xfrm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848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9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SERVAY AND EARN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05" y="1600200"/>
            <a:ext cx="598919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1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DAILY TASK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05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5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OFFER WALL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199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2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ADVERTISEMENT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296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2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MY INCOME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305800" cy="485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4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 smtClean="0"/>
              <a:t>FALSE INCOME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b="1" dirty="0"/>
              <a:t>ON THIS PAGE, I WILL MAKE HERE SOME ID AND IN THIS ID I CAN MAKE MUCH MEMBERS AND INCOME WITHOUT REFFER TO ANYONE</a:t>
            </a:r>
            <a:r>
              <a:rPr lang="en-US" b="1" dirty="0" smtClean="0"/>
              <a:t>. IT’S ONLY FOR ADMIN.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MY LEVELS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1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solidFill>
            <a:srgbClr val="FFFF00"/>
          </a:solidFill>
        </p:spPr>
        <p:txBody>
          <a:bodyPr>
            <a:normAutofit fontScale="47500" lnSpcReduction="20000"/>
          </a:bodyPr>
          <a:lstStyle/>
          <a:p>
            <a:r>
              <a:rPr lang="en-US" dirty="0"/>
              <a:t>1. CHALLENGE</a:t>
            </a:r>
          </a:p>
          <a:p>
            <a:r>
              <a:rPr lang="en-US" dirty="0"/>
              <a:t>2.DASHBOARD</a:t>
            </a:r>
          </a:p>
          <a:p>
            <a:r>
              <a:rPr lang="en-US" dirty="0"/>
              <a:t>3.NETWORK</a:t>
            </a:r>
          </a:p>
          <a:p>
            <a:r>
              <a:rPr lang="en-US" dirty="0"/>
              <a:t>4.MY PROFILE</a:t>
            </a:r>
          </a:p>
          <a:p>
            <a:r>
              <a:rPr lang="en-US" dirty="0"/>
              <a:t>5.EARN MORE</a:t>
            </a:r>
          </a:p>
          <a:p>
            <a:r>
              <a:rPr lang="en-US" dirty="0"/>
              <a:t>6.LEGAL</a:t>
            </a:r>
          </a:p>
          <a:p>
            <a:r>
              <a:rPr lang="en-US" dirty="0"/>
              <a:t>7.REDEEM</a:t>
            </a:r>
          </a:p>
          <a:p>
            <a:r>
              <a:rPr lang="en-US" dirty="0"/>
              <a:t>8.PLAN</a:t>
            </a:r>
          </a:p>
          <a:p>
            <a:r>
              <a:rPr lang="en-US" dirty="0"/>
              <a:t>9.ACHIEVERS</a:t>
            </a:r>
          </a:p>
          <a:p>
            <a:r>
              <a:rPr lang="en-US" dirty="0"/>
              <a:t>10.SERVAY AND EARN</a:t>
            </a:r>
          </a:p>
          <a:p>
            <a:r>
              <a:rPr lang="en-US" dirty="0"/>
              <a:t>11.DAILY TASK</a:t>
            </a:r>
          </a:p>
          <a:p>
            <a:r>
              <a:rPr lang="en-US" dirty="0"/>
              <a:t>12.OFFER WALL</a:t>
            </a:r>
          </a:p>
          <a:p>
            <a:r>
              <a:rPr lang="en-US" dirty="0"/>
              <a:t>13.ADVERTISEMENT</a:t>
            </a:r>
          </a:p>
          <a:p>
            <a:r>
              <a:rPr lang="en-US" dirty="0"/>
              <a:t>14.MY INCOME</a:t>
            </a:r>
          </a:p>
          <a:p>
            <a:r>
              <a:rPr lang="en-US" dirty="0"/>
              <a:t>15.FALSE INCOME</a:t>
            </a:r>
          </a:p>
          <a:p>
            <a:r>
              <a:rPr lang="en-US" dirty="0"/>
              <a:t>16.MY </a:t>
            </a:r>
            <a:r>
              <a:rPr lang="en-US" dirty="0" smtClean="0"/>
              <a:t>LEVELS</a:t>
            </a:r>
          </a:p>
          <a:p>
            <a:r>
              <a:rPr lang="en-US" dirty="0"/>
              <a:t>17.PROMOTION</a:t>
            </a:r>
          </a:p>
          <a:p>
            <a:r>
              <a:rPr lang="en-US" dirty="0"/>
              <a:t>18.INVITE AND EARN</a:t>
            </a:r>
          </a:p>
          <a:p>
            <a:r>
              <a:rPr lang="en-US" dirty="0"/>
              <a:t>19.HOT LIST</a:t>
            </a:r>
          </a:p>
          <a:p>
            <a:r>
              <a:rPr lang="en-US" dirty="0"/>
              <a:t>20. NOTIFICATION</a:t>
            </a:r>
          </a:p>
          <a:p>
            <a:r>
              <a:rPr lang="en-US" dirty="0"/>
              <a:t>21. PLAY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b="1" dirty="0"/>
              <a:t>THERE WILL </a:t>
            </a:r>
            <a:r>
              <a:rPr lang="en-US" b="1" dirty="0" smtClean="0"/>
              <a:t>BE ADD </a:t>
            </a:r>
            <a:r>
              <a:rPr lang="en-US" b="1" dirty="0"/>
              <a:t>SOME BANNERS IMAGES FOR UPLOAD IN APPLICATION AND APPLY DOWNLOAD BUTTON IN APPLICATION FOR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INVITE AND 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THERE WILL BE SOME MASSAGES  FOR INVITE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143000"/>
            <a:ext cx="8229601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4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HOT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/>
              <a:t>THERE WILL BE ADD SOME POPULAR MEMBER’S NAME,EARNING AND JOININGS AND REFFER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8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I WILL NOTIFY TO ALL MEMBERS FOR OFFERS ON FESTIVALS OR ANYTHING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PLAY GAME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/>
              <a:t>THERE WILL BE SOME GAMES FOR PLAY AND EARN.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ID Block/Unblock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Admin should have power to block/unblock member’s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7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dirty="0" smtClean="0"/>
              <a:t>VIDEO WALL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70205"/>
            <a:ext cx="8382000" cy="416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37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82000" cy="5257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2284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MY PROFILE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2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EARN MORE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534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6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US" dirty="0" smtClean="0"/>
              <a:t>LEGAL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4267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5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REDEEM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5791200" cy="45259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447800"/>
            <a:ext cx="82295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2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BUSINESS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ACHIEVERS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17219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2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183</Words>
  <Application>Microsoft Office PowerPoint</Application>
  <PresentationFormat>On-screen Show (4:3)</PresentationFormat>
  <Paragraphs>51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CHALLENGE</vt:lpstr>
      <vt:lpstr>DASHBOARD</vt:lpstr>
      <vt:lpstr>Network</vt:lpstr>
      <vt:lpstr>MY PROFILE</vt:lpstr>
      <vt:lpstr>EARN MORE</vt:lpstr>
      <vt:lpstr>LEGAL</vt:lpstr>
      <vt:lpstr>REDEEM</vt:lpstr>
      <vt:lpstr>BUSINESS PLAN</vt:lpstr>
      <vt:lpstr>ACHIEVERS </vt:lpstr>
      <vt:lpstr>SERVAY AND EARN</vt:lpstr>
      <vt:lpstr>DAILY TASK</vt:lpstr>
      <vt:lpstr>OFFER WALL</vt:lpstr>
      <vt:lpstr>ADVERTISEMENT</vt:lpstr>
      <vt:lpstr>MY INCOME</vt:lpstr>
      <vt:lpstr>FALSE INCOME </vt:lpstr>
      <vt:lpstr>MY LEVELS</vt:lpstr>
      <vt:lpstr>PowerPoint Presentation</vt:lpstr>
      <vt:lpstr>PROMOTION</vt:lpstr>
      <vt:lpstr>INVITE AND EARN</vt:lpstr>
      <vt:lpstr>HOT LIST</vt:lpstr>
      <vt:lpstr>NOTIFICATION</vt:lpstr>
      <vt:lpstr>PLAY GAME </vt:lpstr>
      <vt:lpstr>ID Block/Unblock</vt:lpstr>
      <vt:lpstr>VIDEO WALL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</dc:title>
  <dc:creator>abc</dc:creator>
  <cp:lastModifiedBy>abc</cp:lastModifiedBy>
  <cp:revision>44</cp:revision>
  <dcterms:created xsi:type="dcterms:W3CDTF">2020-11-07T04:58:25Z</dcterms:created>
  <dcterms:modified xsi:type="dcterms:W3CDTF">2020-11-10T09:08:03Z</dcterms:modified>
</cp:coreProperties>
</file>