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4/13/2022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4/13/2022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4/13/2022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084B-E600-405A-BE63-8E3FD25C6B5F}"/>
              </a:ext>
            </a:extLst>
          </p:cNvPr>
          <p:cNvSpPr>
            <a:spLocks noGrp="1"/>
          </p:cNvSpPr>
          <p:nvPr>
            <p:ph type="ctrTitle"/>
          </p:nvPr>
        </p:nvSpPr>
        <p:spPr/>
        <p:txBody>
          <a:bodyPr/>
          <a:lstStyle/>
          <a:p>
            <a:r>
              <a:rPr lang="en-IN" dirty="0"/>
              <a:t>Online Hotel Booking System</a:t>
            </a:r>
          </a:p>
        </p:txBody>
      </p:sp>
      <p:sp>
        <p:nvSpPr>
          <p:cNvPr id="3" name="Subtitle 2">
            <a:extLst>
              <a:ext uri="{FF2B5EF4-FFF2-40B4-BE49-F238E27FC236}">
                <a16:creationId xmlns:a16="http://schemas.microsoft.com/office/drawing/2014/main" id="{08B0B7CA-D1AB-457F-97BF-ABEBC550D1B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7967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CA7D-7B7C-4F6C-8E4B-D796577D097A}"/>
              </a:ext>
            </a:extLst>
          </p:cNvPr>
          <p:cNvSpPr>
            <a:spLocks noGrp="1"/>
          </p:cNvSpPr>
          <p:nvPr>
            <p:ph type="title"/>
          </p:nvPr>
        </p:nvSpPr>
        <p:spPr>
          <a:xfrm>
            <a:off x="1371600" y="685799"/>
            <a:ext cx="9834282" cy="3267635"/>
          </a:xfrm>
        </p:spPr>
        <p:txBody>
          <a:bodyPr>
            <a:normAutofit fontScale="90000"/>
          </a:bodyPr>
          <a:lstStyle/>
          <a:p>
            <a:r>
              <a:rPr lang="en-IN" dirty="0">
                <a:latin typeface="Arial Black" panose="020B0A04020102020204" pitchFamily="34" charset="0"/>
              </a:rPr>
              <a:t>Agenda</a:t>
            </a:r>
            <a:br>
              <a:rPr lang="en-IN" dirty="0">
                <a:latin typeface="Arial Black" panose="020B0A04020102020204" pitchFamily="34" charset="0"/>
              </a:rPr>
            </a:br>
            <a:br>
              <a:rPr lang="en-IN" dirty="0">
                <a:latin typeface="Arial Black" panose="020B0A04020102020204" pitchFamily="34" charset="0"/>
              </a:rPr>
            </a:br>
            <a:r>
              <a:rPr lang="en-IN" dirty="0">
                <a:latin typeface="Times New Roman" panose="02020603050405020304" pitchFamily="18" charset="0"/>
                <a:cs typeface="Times New Roman" panose="02020603050405020304" pitchFamily="18" charset="0"/>
              </a:rPr>
              <a:t>1) Project Introduction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 Project Architecture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3) Technology Platform used for project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4) User Roles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5) Division of work within Team</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6) Details of my Contribution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7) Future extensions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8) Conclusion</a:t>
            </a:r>
            <a:br>
              <a:rPr lang="en-IN" dirty="0">
                <a:latin typeface="Arial Black" panose="020B0A04020102020204" pitchFamily="34" charset="0"/>
              </a:rPr>
            </a:br>
            <a:endParaRPr lang="en-IN" dirty="0">
              <a:latin typeface="Arial Black" panose="020B0A04020102020204" pitchFamily="34" charset="0"/>
            </a:endParaRPr>
          </a:p>
        </p:txBody>
      </p:sp>
    </p:spTree>
    <p:extLst>
      <p:ext uri="{BB962C8B-B14F-4D97-AF65-F5344CB8AC3E}">
        <p14:creationId xmlns:p14="http://schemas.microsoft.com/office/powerpoint/2010/main" val="224411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75B2-C05E-4517-A035-5E1EFFE22D0E}"/>
              </a:ext>
            </a:extLst>
          </p:cNvPr>
          <p:cNvSpPr>
            <a:spLocks noGrp="1"/>
          </p:cNvSpPr>
          <p:nvPr>
            <p:ph type="title"/>
          </p:nvPr>
        </p:nvSpPr>
        <p:spPr>
          <a:xfrm>
            <a:off x="1371600" y="685800"/>
            <a:ext cx="9601200" cy="748553"/>
          </a:xfrm>
        </p:spPr>
        <p:txBody>
          <a:bodyPr/>
          <a:lstStyle/>
          <a:p>
            <a:r>
              <a:rPr lang="en-IN" dirty="0"/>
              <a:t>                </a:t>
            </a:r>
            <a:r>
              <a:rPr lang="en-IN" b="1" dirty="0"/>
              <a:t>Project Introduction</a:t>
            </a:r>
          </a:p>
        </p:txBody>
      </p:sp>
      <p:sp>
        <p:nvSpPr>
          <p:cNvPr id="3" name="Content Placeholder 2">
            <a:extLst>
              <a:ext uri="{FF2B5EF4-FFF2-40B4-BE49-F238E27FC236}">
                <a16:creationId xmlns:a16="http://schemas.microsoft.com/office/drawing/2014/main" id="{2032BBDC-A467-4C3F-B395-091FCFC87E18}"/>
              </a:ext>
            </a:extLst>
          </p:cNvPr>
          <p:cNvSpPr>
            <a:spLocks noGrp="1"/>
          </p:cNvSpPr>
          <p:nvPr>
            <p:ph idx="1"/>
          </p:nvPr>
        </p:nvSpPr>
        <p:spPr>
          <a:xfrm>
            <a:off x="1541929" y="1638300"/>
            <a:ext cx="9601200" cy="3581400"/>
          </a:xfrm>
        </p:spPr>
        <p:txBody>
          <a:bodyPr>
            <a:normAutofit/>
          </a:bodyPr>
          <a:lstStyle/>
          <a:p>
            <a:r>
              <a:rPr lang="en-IN" sz="2800" u="sng" dirty="0"/>
              <a:t>Purpose of Project:</a:t>
            </a:r>
          </a:p>
          <a:p>
            <a:pPr marL="0" indent="0">
              <a:buNone/>
            </a:pPr>
            <a:r>
              <a:rPr lang="en-IN" sz="3200" dirty="0"/>
              <a:t>		</a:t>
            </a:r>
            <a:r>
              <a:rPr lang="en-US" dirty="0"/>
              <a:t>This project provides an online platform for  the hotel booking . This system provides user interface for service provider to add hotel information and Customer to book Hotel.</a:t>
            </a:r>
          </a:p>
          <a:p>
            <a:r>
              <a:rPr lang="en-US" sz="2800" u="sng" dirty="0"/>
              <a:t>Need of Project:</a:t>
            </a:r>
          </a:p>
          <a:p>
            <a:pPr marL="0" indent="0">
              <a:buNone/>
            </a:pPr>
            <a:r>
              <a:rPr lang="en-US" sz="2800" dirty="0"/>
              <a:t>		</a:t>
            </a:r>
            <a:r>
              <a:rPr lang="en-US" sz="2100" dirty="0"/>
              <a:t>Hotel reservation systems make business easier, they allow hoteliers to work more smartly, accurately and efficiently. It is a highly convenient way for </a:t>
            </a:r>
            <a:r>
              <a:rPr lang="en-US" sz="2100" dirty="0" err="1"/>
              <a:t>travellers</a:t>
            </a:r>
            <a:r>
              <a:rPr lang="en-US" sz="2100" dirty="0"/>
              <a:t> to make a reservation. </a:t>
            </a:r>
            <a:endParaRPr lang="en-US" dirty="0"/>
          </a:p>
          <a:p>
            <a:pPr marL="0" indent="0">
              <a:buNone/>
            </a:pPr>
            <a:endParaRPr lang="en-IN" sz="3200" u="sng" dirty="0"/>
          </a:p>
        </p:txBody>
      </p:sp>
    </p:spTree>
    <p:extLst>
      <p:ext uri="{BB962C8B-B14F-4D97-AF65-F5344CB8AC3E}">
        <p14:creationId xmlns:p14="http://schemas.microsoft.com/office/powerpoint/2010/main" val="82725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EAD9-EEA9-49D6-AC95-C8A891D17AFB}"/>
              </a:ext>
            </a:extLst>
          </p:cNvPr>
          <p:cNvSpPr>
            <a:spLocks noGrp="1"/>
          </p:cNvSpPr>
          <p:nvPr>
            <p:ph type="title"/>
          </p:nvPr>
        </p:nvSpPr>
        <p:spPr/>
        <p:txBody>
          <a:bodyPr/>
          <a:lstStyle/>
          <a:p>
            <a:pPr algn="ctr"/>
            <a:r>
              <a:rPr lang="en-IN" b="1" dirty="0"/>
              <a:t>Project Architecture</a:t>
            </a:r>
          </a:p>
        </p:txBody>
      </p:sp>
      <p:pic>
        <p:nvPicPr>
          <p:cNvPr id="5" name="Content Placeholder 4">
            <a:extLst>
              <a:ext uri="{FF2B5EF4-FFF2-40B4-BE49-F238E27FC236}">
                <a16:creationId xmlns:a16="http://schemas.microsoft.com/office/drawing/2014/main" id="{21DD020D-7B37-4E40-8DAA-2ACDDF00CA4B}"/>
              </a:ext>
            </a:extLst>
          </p:cNvPr>
          <p:cNvPicPr>
            <a:picLocks noGrp="1" noChangeAspect="1"/>
          </p:cNvPicPr>
          <p:nvPr>
            <p:ph idx="1"/>
          </p:nvPr>
        </p:nvPicPr>
        <p:blipFill>
          <a:blip r:embed="rId2"/>
          <a:stretch>
            <a:fillRect/>
          </a:stretch>
        </p:blipFill>
        <p:spPr>
          <a:xfrm>
            <a:off x="1981199" y="1452282"/>
            <a:ext cx="8516471" cy="4836460"/>
          </a:xfrm>
        </p:spPr>
      </p:pic>
    </p:spTree>
    <p:extLst>
      <p:ext uri="{BB962C8B-B14F-4D97-AF65-F5344CB8AC3E}">
        <p14:creationId xmlns:p14="http://schemas.microsoft.com/office/powerpoint/2010/main" val="232110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1F30-33BA-4335-981B-3F7054FE0C24}"/>
              </a:ext>
            </a:extLst>
          </p:cNvPr>
          <p:cNvSpPr>
            <a:spLocks noGrp="1"/>
          </p:cNvSpPr>
          <p:nvPr>
            <p:ph type="title"/>
          </p:nvPr>
        </p:nvSpPr>
        <p:spPr>
          <a:xfrm>
            <a:off x="1371600" y="685800"/>
            <a:ext cx="9601200" cy="658906"/>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Technology Platform used for project</a:t>
            </a:r>
            <a:endParaRPr lang="en-IN" b="1" dirty="0"/>
          </a:p>
        </p:txBody>
      </p:sp>
      <p:sp>
        <p:nvSpPr>
          <p:cNvPr id="3" name="Content Placeholder 2">
            <a:extLst>
              <a:ext uri="{FF2B5EF4-FFF2-40B4-BE49-F238E27FC236}">
                <a16:creationId xmlns:a16="http://schemas.microsoft.com/office/drawing/2014/main" id="{E7624D4C-34A1-4771-B30B-66D85EA4982E}"/>
              </a:ext>
            </a:extLst>
          </p:cNvPr>
          <p:cNvSpPr>
            <a:spLocks noGrp="1"/>
          </p:cNvSpPr>
          <p:nvPr>
            <p:ph idx="1"/>
          </p:nvPr>
        </p:nvSpPr>
        <p:spPr>
          <a:xfrm>
            <a:off x="1371600" y="1730188"/>
            <a:ext cx="9601200" cy="4137212"/>
          </a:xfrm>
        </p:spPr>
        <p:txBody>
          <a:bodyPr/>
          <a:lstStyle/>
          <a:p>
            <a:r>
              <a:rPr lang="en-IN" sz="2800" u="sng" dirty="0"/>
              <a:t>Technologies</a:t>
            </a:r>
            <a:r>
              <a:rPr lang="en-IN" u="sng" dirty="0"/>
              <a:t> </a:t>
            </a:r>
            <a:r>
              <a:rPr lang="en-IN" sz="2800" u="sng" dirty="0"/>
              <a:t>Used</a:t>
            </a:r>
            <a:r>
              <a:rPr lang="en-IN" dirty="0"/>
              <a:t>:</a:t>
            </a:r>
          </a:p>
          <a:p>
            <a:pPr marL="987552" lvl="1" indent="-457200">
              <a:buFont typeface="+mj-lt"/>
              <a:buAutoNum type="arabicPeriod"/>
            </a:pPr>
            <a:r>
              <a:rPr lang="en-IN" dirty="0"/>
              <a:t>Java</a:t>
            </a:r>
          </a:p>
          <a:p>
            <a:pPr marL="987552" lvl="1" indent="-457200">
              <a:buFont typeface="+mj-lt"/>
              <a:buAutoNum type="arabicPeriod"/>
            </a:pPr>
            <a:r>
              <a:rPr lang="en-IN" dirty="0"/>
              <a:t> Spring Boot REST API</a:t>
            </a:r>
          </a:p>
          <a:p>
            <a:pPr marL="987552" lvl="1" indent="-457200">
              <a:buFont typeface="+mj-lt"/>
              <a:buAutoNum type="arabicPeriod"/>
            </a:pPr>
            <a:r>
              <a:rPr lang="en-IN" dirty="0"/>
              <a:t> JPA</a:t>
            </a:r>
          </a:p>
          <a:p>
            <a:pPr marL="987552" lvl="1" indent="-457200">
              <a:buFont typeface="+mj-lt"/>
              <a:buAutoNum type="arabicPeriod"/>
            </a:pPr>
            <a:r>
              <a:rPr lang="en-IN" dirty="0"/>
              <a:t> React JS</a:t>
            </a:r>
          </a:p>
          <a:p>
            <a:pPr marL="987552" lvl="1" indent="-457200">
              <a:buFont typeface="+mj-lt"/>
              <a:buAutoNum type="arabicPeriod"/>
            </a:pPr>
            <a:r>
              <a:rPr lang="en-IN" dirty="0"/>
              <a:t>Bootstrap</a:t>
            </a:r>
          </a:p>
          <a:p>
            <a:pPr marL="987552" lvl="1" indent="-457200">
              <a:buFont typeface="+mj-lt"/>
              <a:buAutoNum type="arabicPeriod"/>
            </a:pPr>
            <a:r>
              <a:rPr lang="en-IN" dirty="0"/>
              <a:t>MySQL 	</a:t>
            </a:r>
          </a:p>
        </p:txBody>
      </p:sp>
    </p:spTree>
    <p:extLst>
      <p:ext uri="{BB962C8B-B14F-4D97-AF65-F5344CB8AC3E}">
        <p14:creationId xmlns:p14="http://schemas.microsoft.com/office/powerpoint/2010/main" val="424615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FF61-0DDA-449D-A1D6-AB50A926A69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User Roles </a:t>
            </a:r>
            <a:endParaRPr lang="en-IN" b="1" dirty="0"/>
          </a:p>
        </p:txBody>
      </p:sp>
      <p:sp>
        <p:nvSpPr>
          <p:cNvPr id="3" name="Content Placeholder 2">
            <a:extLst>
              <a:ext uri="{FF2B5EF4-FFF2-40B4-BE49-F238E27FC236}">
                <a16:creationId xmlns:a16="http://schemas.microsoft.com/office/drawing/2014/main" id="{AB6FD4B8-AD68-4E2E-B87D-61000828C467}"/>
              </a:ext>
            </a:extLst>
          </p:cNvPr>
          <p:cNvSpPr>
            <a:spLocks noGrp="1"/>
          </p:cNvSpPr>
          <p:nvPr>
            <p:ph idx="1"/>
          </p:nvPr>
        </p:nvSpPr>
        <p:spPr>
          <a:xfrm>
            <a:off x="1371600" y="1667435"/>
            <a:ext cx="9601200" cy="4159624"/>
          </a:xfrm>
        </p:spPr>
        <p:txBody>
          <a:bodyPr>
            <a:normAutofit/>
          </a:bodyPr>
          <a:lstStyle/>
          <a:p>
            <a:pPr marL="457200" indent="-457200">
              <a:buAutoNum type="arabicParenR"/>
            </a:pPr>
            <a:r>
              <a:rPr lang="en-IN" sz="2400" b="1" dirty="0"/>
              <a:t>Users:</a:t>
            </a:r>
          </a:p>
          <a:p>
            <a:pPr lvl="1">
              <a:buFont typeface="Wingdings" panose="05000000000000000000" pitchFamily="2" charset="2"/>
              <a:buChar char="Ø"/>
            </a:pPr>
            <a:r>
              <a:rPr lang="en-IN" dirty="0"/>
              <a:t>Customer</a:t>
            </a:r>
          </a:p>
          <a:p>
            <a:pPr lvl="1">
              <a:buFont typeface="Wingdings" panose="05000000000000000000" pitchFamily="2" charset="2"/>
              <a:buChar char="Ø"/>
            </a:pPr>
            <a:r>
              <a:rPr lang="en-IN" dirty="0"/>
              <a:t>Service Provider</a:t>
            </a:r>
          </a:p>
          <a:p>
            <a:pPr lvl="1">
              <a:buFont typeface="Wingdings" panose="05000000000000000000" pitchFamily="2" charset="2"/>
              <a:buChar char="Ø"/>
            </a:pPr>
            <a:r>
              <a:rPr lang="en-IN" dirty="0"/>
              <a:t>Admin</a:t>
            </a:r>
          </a:p>
          <a:p>
            <a:pPr marL="457200" indent="-457200">
              <a:buAutoNum type="arabicParenR" startAt="2"/>
            </a:pPr>
            <a:r>
              <a:rPr lang="en-IN" sz="2400" b="1" dirty="0"/>
              <a:t>User Roles</a:t>
            </a:r>
            <a:r>
              <a:rPr lang="en-IN" dirty="0"/>
              <a:t>:</a:t>
            </a:r>
          </a:p>
          <a:p>
            <a:pPr lvl="1">
              <a:buFont typeface="Wingdings" panose="05000000000000000000" pitchFamily="2" charset="2"/>
              <a:buChar char="Ø"/>
            </a:pPr>
            <a:r>
              <a:rPr lang="en-IN" dirty="0"/>
              <a:t>Customer:- </a:t>
            </a:r>
            <a:r>
              <a:rPr lang="en-IN" sz="1600" dirty="0"/>
              <a:t>Create Account, Book Room</a:t>
            </a:r>
          </a:p>
          <a:p>
            <a:pPr lvl="1">
              <a:buFont typeface="Wingdings" panose="05000000000000000000" pitchFamily="2" charset="2"/>
              <a:buChar char="Ø"/>
            </a:pPr>
            <a:r>
              <a:rPr lang="en-IN" dirty="0"/>
              <a:t>Service Provider:-</a:t>
            </a:r>
            <a:r>
              <a:rPr lang="en-IN" sz="1600" dirty="0"/>
              <a:t>Create Account, Add Hotel</a:t>
            </a:r>
          </a:p>
          <a:p>
            <a:pPr lvl="1">
              <a:buFont typeface="Wingdings" panose="05000000000000000000" pitchFamily="2" charset="2"/>
              <a:buChar char="Ø"/>
            </a:pPr>
            <a:r>
              <a:rPr lang="en-IN" dirty="0"/>
              <a:t>Admin:-</a:t>
            </a:r>
            <a:r>
              <a:rPr lang="en-IN" sz="1600" dirty="0"/>
              <a:t>View Users, View Hotels, Delete Users , Delete Hotels</a:t>
            </a:r>
          </a:p>
        </p:txBody>
      </p:sp>
    </p:spTree>
    <p:extLst>
      <p:ext uri="{BB962C8B-B14F-4D97-AF65-F5344CB8AC3E}">
        <p14:creationId xmlns:p14="http://schemas.microsoft.com/office/powerpoint/2010/main" val="51969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6F18-28F6-4A94-B874-5AAB5AF2BF20}"/>
              </a:ext>
            </a:extLst>
          </p:cNvPr>
          <p:cNvSpPr>
            <a:spLocks noGrp="1"/>
          </p:cNvSpPr>
          <p:nvPr>
            <p:ph type="title"/>
          </p:nvPr>
        </p:nvSpPr>
        <p:spPr>
          <a:xfrm>
            <a:off x="1371600" y="685800"/>
            <a:ext cx="9601200" cy="847165"/>
          </a:xfrm>
        </p:spPr>
        <p:txBody>
          <a:bodyPr/>
          <a:lstStyle/>
          <a:p>
            <a:pPr algn="ctr"/>
            <a:r>
              <a:rPr lang="en-IN" dirty="0">
                <a:latin typeface="Times New Roman" panose="02020603050405020304" pitchFamily="18" charset="0"/>
                <a:cs typeface="Times New Roman" panose="02020603050405020304" pitchFamily="18" charset="0"/>
              </a:rPr>
              <a:t>Division of work within Team</a:t>
            </a:r>
            <a:endParaRPr lang="en-IN" dirty="0"/>
          </a:p>
        </p:txBody>
      </p:sp>
      <p:sp>
        <p:nvSpPr>
          <p:cNvPr id="3" name="Content Placeholder 2">
            <a:extLst>
              <a:ext uri="{FF2B5EF4-FFF2-40B4-BE49-F238E27FC236}">
                <a16:creationId xmlns:a16="http://schemas.microsoft.com/office/drawing/2014/main" id="{6CE35C36-3D04-4C9A-8474-EF7DCDEDF140}"/>
              </a:ext>
            </a:extLst>
          </p:cNvPr>
          <p:cNvSpPr>
            <a:spLocks noGrp="1"/>
          </p:cNvSpPr>
          <p:nvPr>
            <p:ph idx="1"/>
          </p:nvPr>
        </p:nvSpPr>
        <p:spPr>
          <a:xfrm>
            <a:off x="1371600" y="1685365"/>
            <a:ext cx="9601200" cy="3146611"/>
          </a:xfrm>
        </p:spPr>
        <p:txBody>
          <a:bodyPr/>
          <a:lstStyle/>
          <a:p>
            <a:pPr marL="0" indent="0">
              <a:buNone/>
            </a:pPr>
            <a:endParaRPr lang="en-IN" dirty="0"/>
          </a:p>
        </p:txBody>
      </p:sp>
    </p:spTree>
    <p:extLst>
      <p:ext uri="{BB962C8B-B14F-4D97-AF65-F5344CB8AC3E}">
        <p14:creationId xmlns:p14="http://schemas.microsoft.com/office/powerpoint/2010/main" val="142637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665C-B665-4984-9D3E-D71D3126AA16}"/>
              </a:ext>
            </a:extLst>
          </p:cNvPr>
          <p:cNvSpPr>
            <a:spLocks noGrp="1"/>
          </p:cNvSpPr>
          <p:nvPr>
            <p:ph type="title"/>
          </p:nvPr>
        </p:nvSpPr>
        <p:spPr>
          <a:xfrm>
            <a:off x="1371600" y="685800"/>
            <a:ext cx="9601200" cy="748553"/>
          </a:xfrm>
        </p:spPr>
        <p:txBody>
          <a:bodyPr/>
          <a:lstStyle/>
          <a:p>
            <a:pPr algn="ctr"/>
            <a:r>
              <a:rPr lang="en-IN" b="1" dirty="0">
                <a:latin typeface="Times New Roman" panose="02020603050405020304" pitchFamily="18" charset="0"/>
                <a:cs typeface="Times New Roman" panose="02020603050405020304" pitchFamily="18" charset="0"/>
              </a:rPr>
              <a:t>Future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extensions</a:t>
            </a:r>
            <a:r>
              <a:rPr lang="en-IN" dirty="0">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8B9D44CA-0188-489B-8B0A-D5DB4B8BA2A1}"/>
              </a:ext>
            </a:extLst>
          </p:cNvPr>
          <p:cNvSpPr>
            <a:spLocks noGrp="1"/>
          </p:cNvSpPr>
          <p:nvPr>
            <p:ph idx="1"/>
          </p:nvPr>
        </p:nvSpPr>
        <p:spPr>
          <a:xfrm>
            <a:off x="1371600" y="1945340"/>
            <a:ext cx="9601200" cy="3922059"/>
          </a:xfrm>
        </p:spPr>
        <p:txBody>
          <a:bodyPr/>
          <a:lstStyle/>
          <a:p>
            <a:r>
              <a:rPr lang="en-IN" dirty="0"/>
              <a:t>In Future Customer can get Information about Hotel and status through Email, </a:t>
            </a:r>
            <a:r>
              <a:rPr lang="en-IN" dirty="0" err="1"/>
              <a:t>Whatsapp</a:t>
            </a:r>
            <a:r>
              <a:rPr lang="en-IN" dirty="0"/>
              <a:t> , as well as  location details.</a:t>
            </a:r>
          </a:p>
          <a:p>
            <a:r>
              <a:rPr lang="en-IN" dirty="0"/>
              <a:t>We can use payment Gateway for money transaction.</a:t>
            </a:r>
          </a:p>
        </p:txBody>
      </p:sp>
    </p:spTree>
    <p:extLst>
      <p:ext uri="{BB962C8B-B14F-4D97-AF65-F5344CB8AC3E}">
        <p14:creationId xmlns:p14="http://schemas.microsoft.com/office/powerpoint/2010/main" val="332452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721A-DB6C-4F44-BC4D-18646F3C71D4}"/>
              </a:ext>
            </a:extLst>
          </p:cNvPr>
          <p:cNvSpPr>
            <a:spLocks noGrp="1"/>
          </p:cNvSpPr>
          <p:nvPr>
            <p:ph type="title"/>
          </p:nvPr>
        </p:nvSpPr>
        <p:spPr>
          <a:xfrm>
            <a:off x="1371600" y="685800"/>
            <a:ext cx="9601200" cy="748553"/>
          </a:xfrm>
        </p:spPr>
        <p:txBody>
          <a:bodyPr/>
          <a:lstStyle/>
          <a:p>
            <a:pPr algn="ctr"/>
            <a:r>
              <a:rPr lang="en-IN" b="1" dirty="0">
                <a:latin typeface="Times New Roman" panose="02020603050405020304" pitchFamily="18" charset="0"/>
                <a:cs typeface="Times New Roman" panose="02020603050405020304" pitchFamily="18" charset="0"/>
              </a:rPr>
              <a:t>Conclusion</a:t>
            </a:r>
            <a:endParaRPr lang="en-IN" b="1" dirty="0"/>
          </a:p>
        </p:txBody>
      </p:sp>
      <p:sp>
        <p:nvSpPr>
          <p:cNvPr id="3" name="Content Placeholder 2">
            <a:extLst>
              <a:ext uri="{FF2B5EF4-FFF2-40B4-BE49-F238E27FC236}">
                <a16:creationId xmlns:a16="http://schemas.microsoft.com/office/drawing/2014/main" id="{595A3C1D-65C6-42A4-8103-494C45B1AA8E}"/>
              </a:ext>
            </a:extLst>
          </p:cNvPr>
          <p:cNvSpPr>
            <a:spLocks noGrp="1"/>
          </p:cNvSpPr>
          <p:nvPr>
            <p:ph idx="1"/>
          </p:nvPr>
        </p:nvSpPr>
        <p:spPr>
          <a:xfrm>
            <a:off x="1371600" y="1604683"/>
            <a:ext cx="9601200" cy="2330824"/>
          </a:xfrm>
        </p:spPr>
        <p:txBody>
          <a:bodyPr/>
          <a:lstStyle/>
          <a:p>
            <a:endParaRPr lang="en-IN" dirty="0"/>
          </a:p>
        </p:txBody>
      </p:sp>
    </p:spTree>
    <p:extLst>
      <p:ext uri="{BB962C8B-B14F-4D97-AF65-F5344CB8AC3E}">
        <p14:creationId xmlns:p14="http://schemas.microsoft.com/office/powerpoint/2010/main" val="30740829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{A9FF63F4-51CB-42B5-9B79-2A8E375C08D9}tf10001105</Template>
  <TotalTime>102</TotalTime>
  <Words>231</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Black</vt:lpstr>
      <vt:lpstr>Franklin Gothic Book</vt:lpstr>
      <vt:lpstr>Times New Roman</vt:lpstr>
      <vt:lpstr>Wingdings</vt:lpstr>
      <vt:lpstr>Crop</vt:lpstr>
      <vt:lpstr>Online Hotel Booking System</vt:lpstr>
      <vt:lpstr>Agenda  1) Project Introduction 2) Project Architecture 3) Technology Platform used for project 4) User Roles 5) Division of work within Team 6) Details of my Contribution 7) Future extensions  8) Conclusion </vt:lpstr>
      <vt:lpstr>                Project Introduction</vt:lpstr>
      <vt:lpstr>Project Architecture</vt:lpstr>
      <vt:lpstr>Technology Platform used for project</vt:lpstr>
      <vt:lpstr>User Roles </vt:lpstr>
      <vt:lpstr>Division of work within Team</vt:lpstr>
      <vt:lpstr>Future extensions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Hotel Booking System</dc:title>
  <dc:creator>shubham</dc:creator>
  <cp:lastModifiedBy>shubham</cp:lastModifiedBy>
  <cp:revision>8</cp:revision>
  <dcterms:created xsi:type="dcterms:W3CDTF">2022-04-13T07:45:39Z</dcterms:created>
  <dcterms:modified xsi:type="dcterms:W3CDTF">2022-04-13T13:34:51Z</dcterms:modified>
</cp:coreProperties>
</file>